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3" r:id="rId5"/>
    <p:sldId id="272" r:id="rId6"/>
    <p:sldId id="259" r:id="rId7"/>
    <p:sldId id="260" r:id="rId8"/>
    <p:sldId id="261" r:id="rId9"/>
    <p:sldId id="262" r:id="rId10"/>
    <p:sldId id="276" r:id="rId11"/>
    <p:sldId id="277" r:id="rId12"/>
    <p:sldId id="278" r:id="rId13"/>
    <p:sldId id="275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B5"/>
    <a:srgbClr val="00D6AC"/>
    <a:srgbClr val="6400CB"/>
    <a:srgbClr val="9200FF"/>
    <a:srgbClr val="FFFFFF"/>
    <a:srgbClr val="6200D8"/>
    <a:srgbClr val="92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F074-4C29-47AC-A08D-84C6862855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EDC1A-006F-495C-9273-A69AAAE5F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DC1A-006F-495C-9273-A69AAAE5F8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5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DC1A-006F-495C-9273-A69AAAE5F8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DC1A-006F-495C-9273-A69AAAE5F8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DC1A-006F-495C-9273-A69AAAE5F8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5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1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1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7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0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4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5033-0EBD-4795-8B03-D91A4DFA25D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3F4D-5429-4D4E-95AD-DC332154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66814"/>
            <a:ext cx="9144000" cy="73795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WITH ALEXANDER ZAVGORODNIY</a:t>
            </a:r>
            <a:endParaRPr lang="ru-RU" sz="32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90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14554"/>
          <a:stretch/>
        </p:blipFill>
        <p:spPr>
          <a:xfrm>
            <a:off x="0" y="-1"/>
            <a:ext cx="12192000" cy="6934201"/>
          </a:xfrm>
        </p:spPr>
      </p:pic>
      <p:sp>
        <p:nvSpPr>
          <p:cNvPr id="6" name="Кольцо 5"/>
          <p:cNvSpPr/>
          <p:nvPr/>
        </p:nvSpPr>
        <p:spPr>
          <a:xfrm>
            <a:off x="1540179" y="351720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8901743" y="351719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03422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064986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6899" y="586834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C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0749" y="684166"/>
            <a:ext cx="62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Д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2848" y="58683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8" name="Дуга 27"/>
          <p:cNvSpPr/>
          <p:nvPr/>
        </p:nvSpPr>
        <p:spPr>
          <a:xfrm>
            <a:off x="2803592" y="1922127"/>
            <a:ext cx="6261394" cy="886351"/>
          </a:xfrm>
          <a:prstGeom prst="arc">
            <a:avLst>
              <a:gd name="adj1" fmla="val 10839868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2803592" y="3120925"/>
            <a:ext cx="6261394" cy="716736"/>
          </a:xfrm>
          <a:prstGeom prst="arc">
            <a:avLst>
              <a:gd name="adj1" fmla="val 10734751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68989" y="231457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68989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4886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4886" y="2314574"/>
            <a:ext cx="1009649" cy="971553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8" idx="4"/>
          </p:cNvCxnSpPr>
          <p:nvPr/>
        </p:nvCxnSpPr>
        <p:spPr>
          <a:xfrm flipH="1">
            <a:off x="5905500" y="1890476"/>
            <a:ext cx="1262" cy="2148124"/>
          </a:xfrm>
          <a:prstGeom prst="line">
            <a:avLst/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82887" y="208597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82887" y="326285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44981" y="238159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8567" y="354071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31082" y="215042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01067" y="3342654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26076" y="2381595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87229" y="355918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81400" y="1063008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444401" y="999654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Дуга 58"/>
          <p:cNvSpPr/>
          <p:nvPr/>
        </p:nvSpPr>
        <p:spPr>
          <a:xfrm rot="12420152">
            <a:off x="1097222" y="2811473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2420152">
            <a:off x="1097223" y="1496532"/>
            <a:ext cx="1343779" cy="1318782"/>
          </a:xfrm>
          <a:prstGeom prst="arc">
            <a:avLst>
              <a:gd name="adj1" fmla="val 14788994"/>
              <a:gd name="adj2" fmla="val 3631536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999753" y="2463715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=$500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58211" y="3619607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&gt;$1000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49795" y="1279454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</a:t>
            </a: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220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5" name="Двойные круглые скобки 84"/>
          <p:cNvSpPr/>
          <p:nvPr/>
        </p:nvSpPr>
        <p:spPr>
          <a:xfrm rot="5400000">
            <a:off x="542888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войные круглые скобки 85"/>
          <p:cNvSpPr/>
          <p:nvPr/>
        </p:nvSpPr>
        <p:spPr>
          <a:xfrm rot="5400000">
            <a:off x="3089901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войные круглые скобки 86"/>
          <p:cNvSpPr/>
          <p:nvPr/>
        </p:nvSpPr>
        <p:spPr>
          <a:xfrm rot="5400000">
            <a:off x="5636914" y="6480748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войные круглые скобки 87"/>
          <p:cNvSpPr/>
          <p:nvPr/>
        </p:nvSpPr>
        <p:spPr>
          <a:xfrm rot="5400000">
            <a:off x="8183927" y="645266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войные круглые скобки 88"/>
          <p:cNvSpPr/>
          <p:nvPr/>
        </p:nvSpPr>
        <p:spPr>
          <a:xfrm rot="5400000">
            <a:off x="47578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войные круглые скобки 89"/>
          <p:cNvSpPr/>
          <p:nvPr/>
        </p:nvSpPr>
        <p:spPr>
          <a:xfrm rot="5400000">
            <a:off x="1243312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войные круглые скобки 90"/>
          <p:cNvSpPr/>
          <p:nvPr/>
        </p:nvSpPr>
        <p:spPr>
          <a:xfrm rot="5400000">
            <a:off x="2009838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войные круглые скобки 91"/>
          <p:cNvSpPr/>
          <p:nvPr/>
        </p:nvSpPr>
        <p:spPr>
          <a:xfrm rot="5400000">
            <a:off x="3028675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Двойные круглые скобки 92"/>
          <p:cNvSpPr/>
          <p:nvPr/>
        </p:nvSpPr>
        <p:spPr>
          <a:xfrm rot="5400000">
            <a:off x="379620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Двойные круглые скобки 93"/>
          <p:cNvSpPr/>
          <p:nvPr/>
        </p:nvSpPr>
        <p:spPr>
          <a:xfrm rot="5400000">
            <a:off x="4562726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войные круглые скобки 94"/>
          <p:cNvSpPr/>
          <p:nvPr/>
        </p:nvSpPr>
        <p:spPr>
          <a:xfrm rot="5400000">
            <a:off x="5625089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Двойные круглые скобки 95"/>
          <p:cNvSpPr/>
          <p:nvPr/>
        </p:nvSpPr>
        <p:spPr>
          <a:xfrm rot="5400000">
            <a:off x="6392614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Двойные круглые скобки 96"/>
          <p:cNvSpPr/>
          <p:nvPr/>
        </p:nvSpPr>
        <p:spPr>
          <a:xfrm rot="5400000">
            <a:off x="715914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Двойные круглые скобки 97"/>
          <p:cNvSpPr/>
          <p:nvPr/>
        </p:nvSpPr>
        <p:spPr>
          <a:xfrm rot="5400000">
            <a:off x="8130932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Двойные круглые скобки 98"/>
          <p:cNvSpPr/>
          <p:nvPr/>
        </p:nvSpPr>
        <p:spPr>
          <a:xfrm rot="5400000">
            <a:off x="889845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войные круглые скобки 99"/>
          <p:cNvSpPr/>
          <p:nvPr/>
        </p:nvSpPr>
        <p:spPr>
          <a:xfrm rot="5400000">
            <a:off x="9664983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65942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21698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804172" y="5588422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375810" y="5609221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888988" y="254576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Gilroy ExtraBold" panose="00000900000000000000" pitchFamily="50" charset="-52"/>
              </a:rPr>
              <a:t>3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888988" y="374621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9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7" name="Кольцо 106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620749" y="68416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I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5832834" y="319259"/>
            <a:ext cx="89142" cy="90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127095" y="10892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543942" y="106300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870932" y="17311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338584" y="5868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364051" y="5717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430435" y="1599515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328803" y="1520302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14554"/>
          <a:stretch/>
        </p:blipFill>
        <p:spPr>
          <a:xfrm>
            <a:off x="-3765" y="12192"/>
            <a:ext cx="12192000" cy="6934201"/>
          </a:xfrm>
        </p:spPr>
      </p:pic>
      <p:sp>
        <p:nvSpPr>
          <p:cNvPr id="6" name="Кольцо 5"/>
          <p:cNvSpPr/>
          <p:nvPr/>
        </p:nvSpPr>
        <p:spPr>
          <a:xfrm>
            <a:off x="1540179" y="351720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8901743" y="351719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03422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064986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6899" y="586834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C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0749" y="684166"/>
            <a:ext cx="62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Д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2848" y="58683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8" name="Дуга 27"/>
          <p:cNvSpPr/>
          <p:nvPr/>
        </p:nvSpPr>
        <p:spPr>
          <a:xfrm>
            <a:off x="2803592" y="1922127"/>
            <a:ext cx="6261394" cy="886351"/>
          </a:xfrm>
          <a:prstGeom prst="arc">
            <a:avLst>
              <a:gd name="adj1" fmla="val 10839868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2803592" y="3120925"/>
            <a:ext cx="6261394" cy="716736"/>
          </a:xfrm>
          <a:prstGeom prst="arc">
            <a:avLst>
              <a:gd name="adj1" fmla="val 10734751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803593" y="4395382"/>
            <a:ext cx="6261394" cy="691884"/>
          </a:xfrm>
          <a:prstGeom prst="arc">
            <a:avLst>
              <a:gd name="adj1" fmla="val 10839868"/>
              <a:gd name="adj2" fmla="val 21558378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68989" y="231457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68989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68989" y="4666792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4886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4886" y="4666792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4886" y="2314574"/>
            <a:ext cx="1009649" cy="971553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8" idx="4"/>
            <a:endCxn id="47" idx="2"/>
          </p:cNvCxnSpPr>
          <p:nvPr/>
        </p:nvCxnSpPr>
        <p:spPr>
          <a:xfrm flipH="1">
            <a:off x="5897428" y="1890476"/>
            <a:ext cx="9334" cy="3436063"/>
          </a:xfrm>
          <a:prstGeom prst="line">
            <a:avLst/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82887" y="208597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82887" y="326285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82887" y="4438191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44981" y="238159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8567" y="354071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96286" y="4759229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31082" y="215042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01067" y="3342654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20749" y="4495542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26076" y="2381595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87229" y="355918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687229" y="4739819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81400" y="1063008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444401" y="999654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2420152">
            <a:off x="1097222" y="4145171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2420152">
            <a:off x="1097222" y="2811473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2420152">
            <a:off x="1097223" y="1496532"/>
            <a:ext cx="1343779" cy="1318782"/>
          </a:xfrm>
          <a:prstGeom prst="arc">
            <a:avLst>
              <a:gd name="adj1" fmla="val 14788994"/>
              <a:gd name="adj2" fmla="val 3631536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855753" y="2440929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=$500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8391" y="4645269"/>
            <a:ext cx="2406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&gt;$2000</a:t>
            </a:r>
          </a:p>
          <a:p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Car Bonus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811177" y="3596011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&gt;$1000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49795" y="1279454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</a:t>
            </a: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220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5" name="Двойные круглые скобки 84"/>
          <p:cNvSpPr/>
          <p:nvPr/>
        </p:nvSpPr>
        <p:spPr>
          <a:xfrm rot="5400000">
            <a:off x="542888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войные круглые скобки 85"/>
          <p:cNvSpPr/>
          <p:nvPr/>
        </p:nvSpPr>
        <p:spPr>
          <a:xfrm rot="5400000">
            <a:off x="3089901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войные круглые скобки 86"/>
          <p:cNvSpPr/>
          <p:nvPr/>
        </p:nvSpPr>
        <p:spPr>
          <a:xfrm rot="5400000">
            <a:off x="5636914" y="6480748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войные круглые скобки 87"/>
          <p:cNvSpPr/>
          <p:nvPr/>
        </p:nvSpPr>
        <p:spPr>
          <a:xfrm rot="5400000">
            <a:off x="8183927" y="645266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войные круглые скобки 88"/>
          <p:cNvSpPr/>
          <p:nvPr/>
        </p:nvSpPr>
        <p:spPr>
          <a:xfrm rot="5400000">
            <a:off x="47578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войные круглые скобки 89"/>
          <p:cNvSpPr/>
          <p:nvPr/>
        </p:nvSpPr>
        <p:spPr>
          <a:xfrm rot="5400000">
            <a:off x="1243312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войные круглые скобки 90"/>
          <p:cNvSpPr/>
          <p:nvPr/>
        </p:nvSpPr>
        <p:spPr>
          <a:xfrm rot="5400000">
            <a:off x="2009838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войные круглые скобки 91"/>
          <p:cNvSpPr/>
          <p:nvPr/>
        </p:nvSpPr>
        <p:spPr>
          <a:xfrm rot="5400000">
            <a:off x="3028675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Двойные круглые скобки 92"/>
          <p:cNvSpPr/>
          <p:nvPr/>
        </p:nvSpPr>
        <p:spPr>
          <a:xfrm rot="5400000">
            <a:off x="379620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Двойные круглые скобки 93"/>
          <p:cNvSpPr/>
          <p:nvPr/>
        </p:nvSpPr>
        <p:spPr>
          <a:xfrm rot="5400000">
            <a:off x="4562726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войные круглые скобки 94"/>
          <p:cNvSpPr/>
          <p:nvPr/>
        </p:nvSpPr>
        <p:spPr>
          <a:xfrm rot="5400000">
            <a:off x="5625089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Двойные круглые скобки 95"/>
          <p:cNvSpPr/>
          <p:nvPr/>
        </p:nvSpPr>
        <p:spPr>
          <a:xfrm rot="5400000">
            <a:off x="6392614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Двойные круглые скобки 96"/>
          <p:cNvSpPr/>
          <p:nvPr/>
        </p:nvSpPr>
        <p:spPr>
          <a:xfrm rot="5400000">
            <a:off x="715914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Двойные круглые скобки 97"/>
          <p:cNvSpPr/>
          <p:nvPr/>
        </p:nvSpPr>
        <p:spPr>
          <a:xfrm rot="5400000">
            <a:off x="8130932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Двойные круглые скобки 98"/>
          <p:cNvSpPr/>
          <p:nvPr/>
        </p:nvSpPr>
        <p:spPr>
          <a:xfrm rot="5400000">
            <a:off x="889845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войные круглые скобки 99"/>
          <p:cNvSpPr/>
          <p:nvPr/>
        </p:nvSpPr>
        <p:spPr>
          <a:xfrm rot="5400000">
            <a:off x="9664983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65942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21698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804172" y="5588422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375810" y="5609221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888988" y="254576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Gilroy ExtraBold" panose="00000900000000000000" pitchFamily="50" charset="-52"/>
              </a:rPr>
              <a:t>3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711048" y="4885953"/>
            <a:ext cx="60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27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888988" y="374621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9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08" name="Кольцо 107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620749" y="68416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I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832834" y="319259"/>
            <a:ext cx="89142" cy="90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127095" y="10892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543942" y="106300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870932" y="17311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338584" y="5868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364051" y="5717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430435" y="1599515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328803" y="1520302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14554"/>
          <a:stretch/>
        </p:blipFill>
        <p:spPr>
          <a:xfrm>
            <a:off x="0" y="-1"/>
            <a:ext cx="12192000" cy="6934201"/>
          </a:xfrm>
        </p:spPr>
      </p:pic>
      <p:sp>
        <p:nvSpPr>
          <p:cNvPr id="6" name="Кольцо 5"/>
          <p:cNvSpPr/>
          <p:nvPr/>
        </p:nvSpPr>
        <p:spPr>
          <a:xfrm>
            <a:off x="1540179" y="351720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8901743" y="351719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03422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064986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6899" y="586834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C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0749" y="684166"/>
            <a:ext cx="62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Д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2848" y="58683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8" name="Дуга 27"/>
          <p:cNvSpPr/>
          <p:nvPr/>
        </p:nvSpPr>
        <p:spPr>
          <a:xfrm>
            <a:off x="2803592" y="1922127"/>
            <a:ext cx="6261394" cy="886351"/>
          </a:xfrm>
          <a:prstGeom prst="arc">
            <a:avLst>
              <a:gd name="adj1" fmla="val 10839868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2803592" y="3120925"/>
            <a:ext cx="6261394" cy="716736"/>
          </a:xfrm>
          <a:prstGeom prst="arc">
            <a:avLst>
              <a:gd name="adj1" fmla="val 10734751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803593" y="4395382"/>
            <a:ext cx="6261394" cy="691884"/>
          </a:xfrm>
          <a:prstGeom prst="arc">
            <a:avLst>
              <a:gd name="adj1" fmla="val 10839868"/>
              <a:gd name="adj2" fmla="val 21558378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68989" y="231457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68989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68989" y="4666792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4886" y="349145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4886" y="4666792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4886" y="2314574"/>
            <a:ext cx="1009649" cy="971553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8" idx="4"/>
          </p:cNvCxnSpPr>
          <p:nvPr/>
        </p:nvCxnSpPr>
        <p:spPr>
          <a:xfrm flipH="1">
            <a:off x="5904125" y="1890476"/>
            <a:ext cx="2637" cy="4738923"/>
          </a:xfrm>
          <a:prstGeom prst="line">
            <a:avLst/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82887" y="208597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82887" y="326285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82887" y="4438191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466352" y="5867400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332249" y="5867400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80250" y="5638799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>
            <a:off x="2811528" y="5565812"/>
            <a:ext cx="6261394" cy="691884"/>
          </a:xfrm>
          <a:prstGeom prst="arc">
            <a:avLst>
              <a:gd name="adj1" fmla="val 10839868"/>
              <a:gd name="adj2" fmla="val 21558378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44981" y="238159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8567" y="354071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96286" y="4759229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28567" y="594499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31082" y="215042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01067" y="3342654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20749" y="4495542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86639" y="5731141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26076" y="2381595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87229" y="355918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687229" y="4739819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26076" y="5958980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81400" y="1063008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444401" y="999654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Дуга 56"/>
          <p:cNvSpPr/>
          <p:nvPr/>
        </p:nvSpPr>
        <p:spPr>
          <a:xfrm rot="12420152">
            <a:off x="1080192" y="5474707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2420152">
            <a:off x="1097222" y="4145171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2420152">
            <a:off x="1097222" y="2811473"/>
            <a:ext cx="1343779" cy="1318782"/>
          </a:xfrm>
          <a:prstGeom prst="arc">
            <a:avLst>
              <a:gd name="adj1" fmla="val 14788994"/>
              <a:gd name="adj2" fmla="val 3614480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2420152">
            <a:off x="1097223" y="1496532"/>
            <a:ext cx="1343779" cy="1318782"/>
          </a:xfrm>
          <a:prstGeom prst="arc">
            <a:avLst>
              <a:gd name="adj1" fmla="val 14788994"/>
              <a:gd name="adj2" fmla="val 3631536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856205" y="2463715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=$500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6200000">
            <a:off x="-776139" y="3788504"/>
            <a:ext cx="2552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 </a:t>
            </a:r>
            <a:r>
              <a:rPr lang="en-CA" sz="44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years</a:t>
            </a:r>
            <a:endParaRPr lang="ru-RU" sz="44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56205" y="4580174"/>
            <a:ext cx="2406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&gt;$2000</a:t>
            </a:r>
          </a:p>
          <a:p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Car Bonus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851173" y="6068106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&gt;$7000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859230" y="3619607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&gt;$1000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49795" y="1279454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</a:t>
            </a: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220</a:t>
            </a:r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$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88988" y="254576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Gilroy ExtraBold" panose="00000900000000000000" pitchFamily="50" charset="-52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711048" y="4885953"/>
            <a:ext cx="60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27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4004" y="6082090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81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88988" y="374621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9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9" name="Кольцо 68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620749" y="68416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I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832834" y="319259"/>
            <a:ext cx="89142" cy="90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127095" y="10892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43942" y="106300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870932" y="17311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338584" y="5868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64051" y="5717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430435" y="1599515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328803" y="1520302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855" y="371519"/>
            <a:ext cx="10515600" cy="1325563"/>
          </a:xfrm>
        </p:spPr>
        <p:txBody>
          <a:bodyPr>
            <a:normAutofit/>
          </a:bodyPr>
          <a:lstStyle/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Closing the deal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52985" y="41808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Discount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Product purchase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Education</a:t>
            </a:r>
            <a:endParaRPr lang="ru-RU" sz="32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registration for event</a:t>
            </a:r>
            <a:endParaRPr lang="ru-RU" sz="32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62293" y="2274113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995363" y="1984175"/>
            <a:ext cx="1938337" cy="1905943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60417" y="2274113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ольцо 11"/>
          <p:cNvSpPr/>
          <p:nvPr/>
        </p:nvSpPr>
        <p:spPr>
          <a:xfrm>
            <a:off x="3193487" y="1984175"/>
            <a:ext cx="1938337" cy="1905943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08548" y="2274113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5441618" y="1984175"/>
            <a:ext cx="1938337" cy="1905943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1431" y="2383149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6996" y="2392950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>
                <a:solidFill>
                  <a:srgbClr val="FFFFFF"/>
                </a:solidFill>
                <a:latin typeface="Gilroy ExtraBold" panose="00000900000000000000" pitchFamily="50" charset="-52"/>
              </a:rPr>
              <a:t>R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43537" y="2383149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B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809060" y="0"/>
            <a:ext cx="0" cy="178004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2500" r="77942" b="77778"/>
          <a:stretch/>
        </p:blipFill>
        <p:spPr>
          <a:xfrm>
            <a:off x="8142147" y="1431161"/>
            <a:ext cx="3373308" cy="33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0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257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Thank you!</a:t>
            </a:r>
            <a:endParaRPr lang="ru-RU" sz="54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3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0" y="-2"/>
            <a:ext cx="12259122" cy="6858002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59405" r="42654" b="24546"/>
          <a:stretch/>
        </p:blipFill>
        <p:spPr>
          <a:xfrm>
            <a:off x="921452" y="1504658"/>
            <a:ext cx="1941669" cy="1981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34" y="147118"/>
            <a:ext cx="10515600" cy="1325563"/>
          </a:xfrm>
        </p:spPr>
        <p:txBody>
          <a:bodyPr/>
          <a:lstStyle/>
          <a:p>
            <a:r>
              <a:rPr lang="en-CA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Business meeting</a:t>
            </a:r>
            <a:endParaRPr lang="ru-RU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2" t="20694" r="42751" b="62917"/>
          <a:stretch/>
        </p:blipFill>
        <p:spPr>
          <a:xfrm>
            <a:off x="3572357" y="1493158"/>
            <a:ext cx="1947764" cy="1981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5" t="76667" r="4843" b="4667"/>
          <a:stretch/>
        </p:blipFill>
        <p:spPr>
          <a:xfrm>
            <a:off x="6311024" y="1480490"/>
            <a:ext cx="1905946" cy="198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7" t="78231" r="40414" b="3471"/>
          <a:stretch/>
        </p:blipFill>
        <p:spPr>
          <a:xfrm>
            <a:off x="8977595" y="1468253"/>
            <a:ext cx="1971939" cy="1960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1" t="39919" r="22958" b="41470"/>
          <a:stretch/>
        </p:blipFill>
        <p:spPr>
          <a:xfrm>
            <a:off x="2296986" y="4007743"/>
            <a:ext cx="1899804" cy="1946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2500" r="77942" b="77778"/>
          <a:stretch/>
        </p:blipFill>
        <p:spPr>
          <a:xfrm>
            <a:off x="7609844" y="3867377"/>
            <a:ext cx="2069252" cy="2126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0" t="58287" r="4627" b="22547"/>
          <a:stretch/>
        </p:blipFill>
        <p:spPr>
          <a:xfrm>
            <a:off x="4929435" y="3967836"/>
            <a:ext cx="1947764" cy="202588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8063" y="3647485"/>
            <a:ext cx="2486444" cy="494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What we’ll discuss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952416" y="3465011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Introductions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88977" y="3446138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Company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312036" y="3495000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Product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71868" y="6107167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Business model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28297" y="6094070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Development system 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069450" y="6110794"/>
            <a:ext cx="3150039" cy="58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Closing </a:t>
            </a:r>
            <a:b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</a:br>
            <a:r>
              <a:rPr lang="en-CA" sz="28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the deal</a:t>
            </a:r>
            <a:endParaRPr lang="ru-RU" sz="28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61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09" y="2485548"/>
            <a:ext cx="11123691" cy="1325563"/>
          </a:xfrm>
        </p:spPr>
        <p:txBody>
          <a:bodyPr>
            <a:normAutofit fontScale="90000"/>
          </a:bodyPr>
          <a:lstStyle/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What we’ll talk about?</a:t>
            </a:r>
            <a:r>
              <a:rPr lang="ru-RU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/>
            </a:r>
            <a:br>
              <a:rPr lang="ru-RU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</a:br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The MLM industry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38110" y="314833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59405" r="42654" b="24546"/>
          <a:stretch/>
        </p:blipFill>
        <p:spPr>
          <a:xfrm>
            <a:off x="8197066" y="1587501"/>
            <a:ext cx="3156734" cy="31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38110" y="314833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734689" y="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2" t="20694" r="42751" b="62917"/>
          <a:stretch/>
        </p:blipFill>
        <p:spPr>
          <a:xfrm>
            <a:off x="8197066" y="1539599"/>
            <a:ext cx="3156734" cy="321116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86415" y="2482397"/>
            <a:ext cx="1122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Introductions</a:t>
            </a:r>
            <a:endParaRPr lang="ru-RU" sz="4800" dirty="0" smtClean="0">
              <a:solidFill>
                <a:srgbClr val="6400CB"/>
              </a:solidFill>
              <a:latin typeface="Gilroy ExtraBold" panose="00000900000000000000" pitchFamily="50" charset="-52"/>
            </a:endParaRPr>
          </a:p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Personal story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16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09" y="658613"/>
            <a:ext cx="10752216" cy="1325563"/>
          </a:xfrm>
        </p:spPr>
        <p:txBody>
          <a:bodyPr>
            <a:normAutofit/>
          </a:bodyPr>
          <a:lstStyle/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Company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68309" y="2642790"/>
            <a:ext cx="10752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History</a:t>
            </a: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Infrastructure</a:t>
            </a: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Production</a:t>
            </a:r>
            <a:endParaRPr lang="ru-RU" sz="36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Possibilities</a:t>
            </a:r>
            <a:endParaRPr lang="ru-RU" sz="36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38110" y="314833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34689" y="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5" t="76667" r="4843" b="4667"/>
          <a:stretch/>
        </p:blipFill>
        <p:spPr>
          <a:xfrm>
            <a:off x="8197066" y="1587501"/>
            <a:ext cx="3067050" cy="3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59255" y="658613"/>
            <a:ext cx="10761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Product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59255" y="2642790"/>
            <a:ext cx="10761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Water</a:t>
            </a: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Detox</a:t>
            </a: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Nutrition</a:t>
            </a:r>
            <a:endParaRPr lang="ru-RU" sz="36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6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Protection</a:t>
            </a:r>
            <a:endParaRPr lang="ru-RU" sz="3600" dirty="0" smtClean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38110" y="314833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34689" y="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7" t="78231" r="40414" b="3471"/>
          <a:stretch/>
        </p:blipFill>
        <p:spPr>
          <a:xfrm>
            <a:off x="8256922" y="1677273"/>
            <a:ext cx="3037021" cy="2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9153" y="2210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Business model / </a:t>
            </a:r>
            <a:b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</a:br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development system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44466" y="2308766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677536" y="2018828"/>
            <a:ext cx="1938337" cy="1905943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3604" y="2417802"/>
            <a:ext cx="7152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C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04221" y="4538088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ольцо 15"/>
          <p:cNvSpPr/>
          <p:nvPr/>
        </p:nvSpPr>
        <p:spPr>
          <a:xfrm>
            <a:off x="2837291" y="4248150"/>
            <a:ext cx="1938337" cy="1905943"/>
          </a:xfrm>
          <a:prstGeom prst="donut">
            <a:avLst>
              <a:gd name="adj" fmla="val 159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8139" y="4647124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I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71158" y="2363214"/>
            <a:ext cx="1404475" cy="1326066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ольцо 18"/>
          <p:cNvSpPr/>
          <p:nvPr/>
        </p:nvSpPr>
        <p:spPr>
          <a:xfrm>
            <a:off x="5004228" y="2073276"/>
            <a:ext cx="1938337" cy="1905943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0296" y="2472250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66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82264" y="5094896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15467" y="4592607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75295" y="4322557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45498" y="596930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80384" y="5646086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10613" y="5646086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286402" y="453936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32533" y="5042541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020492" y="4028612"/>
            <a:ext cx="757631" cy="805957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751920" y="4028612"/>
            <a:ext cx="694780" cy="805957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38110" y="3148330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814007" y="-21038"/>
            <a:ext cx="37322" cy="3741965"/>
          </a:xfrm>
          <a:prstGeom prst="line">
            <a:avLst/>
          </a:prstGeom>
          <a:noFill/>
          <a:ln w="139700" cap="flat">
            <a:solidFill>
              <a:schemeClr val="bg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1" t="39919" r="22958" b="41470"/>
          <a:stretch/>
        </p:blipFill>
        <p:spPr>
          <a:xfrm>
            <a:off x="8789400" y="1453488"/>
            <a:ext cx="3080058" cy="3139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0" t="58287" r="4627" b="22547"/>
          <a:stretch/>
        </p:blipFill>
        <p:spPr>
          <a:xfrm>
            <a:off x="8741670" y="3924771"/>
            <a:ext cx="2985051" cy="31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457325" y="1616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rgbClr val="6400CB"/>
                </a:solidFill>
                <a:latin typeface="Gilroy ExtraBold" panose="00000900000000000000" pitchFamily="50" charset="-52"/>
              </a:rPr>
              <a:t>Business model</a:t>
            </a:r>
            <a:endParaRPr lang="ru-RU" sz="4800" dirty="0">
              <a:solidFill>
                <a:srgbClr val="6400CB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24000" r="6147" b="22444"/>
          <a:stretch/>
        </p:blipFill>
        <p:spPr>
          <a:xfrm>
            <a:off x="19050" y="1648896"/>
            <a:ext cx="12172950" cy="4812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1956" y="2005960"/>
            <a:ext cx="39855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I would rather earn 1% off a 100 people’s efforts than 100% off my own efforts.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John D. Rockefeller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14554"/>
          <a:stretch/>
        </p:blipFill>
        <p:spPr>
          <a:xfrm>
            <a:off x="0" y="-1"/>
            <a:ext cx="12192000" cy="6934201"/>
          </a:xfrm>
        </p:spPr>
      </p:pic>
      <p:sp>
        <p:nvSpPr>
          <p:cNvPr id="6" name="Кольцо 5"/>
          <p:cNvSpPr/>
          <p:nvPr/>
        </p:nvSpPr>
        <p:spPr>
          <a:xfrm>
            <a:off x="1540179" y="351720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106661" y="308855"/>
            <a:ext cx="1600201" cy="1581621"/>
          </a:xfrm>
          <a:prstGeom prst="donut">
            <a:avLst>
              <a:gd name="adj" fmla="val 135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8901743" y="351719"/>
            <a:ext cx="1371601" cy="1295871"/>
          </a:xfrm>
          <a:prstGeom prst="donut">
            <a:avLst>
              <a:gd name="adj" fmla="val 63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03422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064986" y="485475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82887" y="582721"/>
            <a:ext cx="1045113" cy="1013025"/>
          </a:xfrm>
          <a:prstGeom prst="ellipse">
            <a:avLst/>
          </a:prstGeom>
          <a:solidFill>
            <a:srgbClr val="00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6899" y="586834"/>
            <a:ext cx="569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C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0749" y="68416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I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2848" y="58683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P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28" name="Дуга 27"/>
          <p:cNvSpPr/>
          <p:nvPr/>
        </p:nvSpPr>
        <p:spPr>
          <a:xfrm>
            <a:off x="2803592" y="1922127"/>
            <a:ext cx="6261394" cy="886351"/>
          </a:xfrm>
          <a:prstGeom prst="arc">
            <a:avLst>
              <a:gd name="adj1" fmla="val 10839868"/>
              <a:gd name="adj2" fmla="val 0"/>
            </a:avLst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68989" y="2314574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4886" y="2314574"/>
            <a:ext cx="1009649" cy="971553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8" idx="4"/>
          </p:cNvCxnSpPr>
          <p:nvPr/>
        </p:nvCxnSpPr>
        <p:spPr>
          <a:xfrm flipH="1">
            <a:off x="5905500" y="1890476"/>
            <a:ext cx="1262" cy="918002"/>
          </a:xfrm>
          <a:prstGeom prst="line">
            <a:avLst/>
          </a:prstGeom>
          <a:ln w="31750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82887" y="2085973"/>
            <a:ext cx="1047750" cy="990600"/>
          </a:xfrm>
          <a:prstGeom prst="rect">
            <a:avLst/>
          </a:prstGeom>
          <a:solidFill>
            <a:srgbClr val="640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44981" y="2381596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31082" y="2150423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26076" y="2381595"/>
            <a:ext cx="55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dirty="0" smtClean="0">
                <a:solidFill>
                  <a:srgbClr val="FFFFFF"/>
                </a:solidFill>
                <a:latin typeface="Gilroy ExtraBold" panose="00000900000000000000" pitchFamily="50" charset="-52"/>
              </a:rPr>
              <a:t>D</a:t>
            </a:r>
            <a:endParaRPr lang="ru-RU" sz="4800" dirty="0">
              <a:solidFill>
                <a:srgbClr val="FFFFFF"/>
              </a:solidFill>
              <a:latin typeface="Gilroy ExtraBold" panose="00000900000000000000" pitchFamily="50" charset="-52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81400" y="1063008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444401" y="999654"/>
            <a:ext cx="873464" cy="3792"/>
          </a:xfrm>
          <a:prstGeom prst="straightConnector1">
            <a:avLst/>
          </a:prstGeom>
          <a:ln w="76200">
            <a:solidFill>
              <a:srgbClr val="00A8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Дуга 59"/>
          <p:cNvSpPr/>
          <p:nvPr/>
        </p:nvSpPr>
        <p:spPr>
          <a:xfrm rot="12420152">
            <a:off x="1097223" y="1496532"/>
            <a:ext cx="1343779" cy="1318782"/>
          </a:xfrm>
          <a:prstGeom prst="arc">
            <a:avLst>
              <a:gd name="adj1" fmla="val 14788994"/>
              <a:gd name="adj2" fmla="val 3631536"/>
            </a:avLst>
          </a:prstGeom>
          <a:ln w="28575">
            <a:solidFill>
              <a:srgbClr val="00A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999753" y="2463715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=$500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49795" y="1279454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=$</a:t>
            </a:r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220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8" name="Двойные круглые скобки 67"/>
          <p:cNvSpPr/>
          <p:nvPr/>
        </p:nvSpPr>
        <p:spPr>
          <a:xfrm rot="5400000">
            <a:off x="542888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ые круглые скобки 69"/>
          <p:cNvSpPr/>
          <p:nvPr/>
        </p:nvSpPr>
        <p:spPr>
          <a:xfrm rot="5400000">
            <a:off x="3089901" y="648809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войные круглые скобки 70"/>
          <p:cNvSpPr/>
          <p:nvPr/>
        </p:nvSpPr>
        <p:spPr>
          <a:xfrm rot="5400000">
            <a:off x="5636914" y="6480748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войные круглые скобки 71"/>
          <p:cNvSpPr/>
          <p:nvPr/>
        </p:nvSpPr>
        <p:spPr>
          <a:xfrm rot="5400000">
            <a:off x="8183927" y="6452665"/>
            <a:ext cx="3088955" cy="25188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войные круглые скобки 72"/>
          <p:cNvSpPr/>
          <p:nvPr/>
        </p:nvSpPr>
        <p:spPr>
          <a:xfrm rot="5400000">
            <a:off x="47578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войные круглые скобки 73"/>
          <p:cNvSpPr/>
          <p:nvPr/>
        </p:nvSpPr>
        <p:spPr>
          <a:xfrm rot="5400000">
            <a:off x="1243312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войные круглые скобки 74"/>
          <p:cNvSpPr/>
          <p:nvPr/>
        </p:nvSpPr>
        <p:spPr>
          <a:xfrm rot="5400000">
            <a:off x="2009838" y="7072138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войные круглые скобки 75"/>
          <p:cNvSpPr/>
          <p:nvPr/>
        </p:nvSpPr>
        <p:spPr>
          <a:xfrm rot="5400000">
            <a:off x="3028675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войные круглые скобки 76"/>
          <p:cNvSpPr/>
          <p:nvPr/>
        </p:nvSpPr>
        <p:spPr>
          <a:xfrm rot="5400000">
            <a:off x="379620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войные круглые скобки 77"/>
          <p:cNvSpPr/>
          <p:nvPr/>
        </p:nvSpPr>
        <p:spPr>
          <a:xfrm rot="5400000">
            <a:off x="4562726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войные круглые скобки 78"/>
          <p:cNvSpPr/>
          <p:nvPr/>
        </p:nvSpPr>
        <p:spPr>
          <a:xfrm rot="5400000">
            <a:off x="5625089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войные круглые скобки 79"/>
          <p:cNvSpPr/>
          <p:nvPr/>
        </p:nvSpPr>
        <p:spPr>
          <a:xfrm rot="5400000">
            <a:off x="6392614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войные круглые скобки 80"/>
          <p:cNvSpPr/>
          <p:nvPr/>
        </p:nvSpPr>
        <p:spPr>
          <a:xfrm rot="5400000">
            <a:off x="7159140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войные круглые скобки 81"/>
          <p:cNvSpPr/>
          <p:nvPr/>
        </p:nvSpPr>
        <p:spPr>
          <a:xfrm rot="5400000">
            <a:off x="8130932" y="7108596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войные круглые скобки 82"/>
          <p:cNvSpPr/>
          <p:nvPr/>
        </p:nvSpPr>
        <p:spPr>
          <a:xfrm rot="5400000">
            <a:off x="8898457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войные круглые скобки 83"/>
          <p:cNvSpPr/>
          <p:nvPr/>
        </p:nvSpPr>
        <p:spPr>
          <a:xfrm rot="5400000">
            <a:off x="9664983" y="7090367"/>
            <a:ext cx="1673636" cy="7393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65942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</a:t>
            </a:r>
            <a:r>
              <a:rPr lang="en-CA" sz="3200" dirty="0">
                <a:solidFill>
                  <a:schemeClr val="tx2"/>
                </a:solidFill>
                <a:latin typeface="Gilroy ExtraBold" panose="00000900000000000000" pitchFamily="50" charset="-52"/>
              </a:rPr>
              <a:t>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216982" y="562809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804172" y="5588422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375810" y="5609221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6 </a:t>
            </a:r>
            <a:r>
              <a:rPr lang="en-CA" sz="3200" dirty="0" smtClean="0">
                <a:solidFill>
                  <a:schemeClr val="tx2"/>
                </a:solidFill>
                <a:latin typeface="Gilroy ExtraBold" panose="00000900000000000000" pitchFamily="50" charset="-52"/>
              </a:rPr>
              <a:t>m</a:t>
            </a:r>
            <a:endParaRPr lang="ru-RU" sz="3200" dirty="0">
              <a:solidFill>
                <a:schemeClr val="tx2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88988" y="254576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Gilroy ExtraBold" panose="00000900000000000000" pitchFamily="50" charset="-52"/>
              </a:rPr>
              <a:t>3</a:t>
            </a:r>
          </a:p>
        </p:txBody>
      </p:sp>
      <p:sp>
        <p:nvSpPr>
          <p:cNvPr id="90" name="Овал 89"/>
          <p:cNvSpPr/>
          <p:nvPr/>
        </p:nvSpPr>
        <p:spPr>
          <a:xfrm>
            <a:off x="5832834" y="319259"/>
            <a:ext cx="89142" cy="90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127095" y="10892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6543942" y="1063008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70932" y="17311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5338584" y="586833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364051" y="571744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430435" y="1599515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328803" y="1520302"/>
            <a:ext cx="121920" cy="109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207</Words>
  <Application>Microsoft Office PowerPoint</Application>
  <PresentationFormat>Widescreen</PresentationFormat>
  <Paragraphs>125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Gilroy ExtraBold</vt:lpstr>
      <vt:lpstr>Wingdings</vt:lpstr>
      <vt:lpstr>Тема Office</vt:lpstr>
      <vt:lpstr>PowerPoint Presentation</vt:lpstr>
      <vt:lpstr>Business meeting</vt:lpstr>
      <vt:lpstr>What we’ll talk about? The MLM industry</vt:lpstr>
      <vt:lpstr>PowerPoint Presentation</vt:lpstr>
      <vt:lpstr>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the deal</vt:lpstr>
      <vt:lpstr>Thank you!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Александра</dc:creator>
  <cp:lastModifiedBy>Windows User</cp:lastModifiedBy>
  <cp:revision>37</cp:revision>
  <dcterms:created xsi:type="dcterms:W3CDTF">2020-04-02T08:22:28Z</dcterms:created>
  <dcterms:modified xsi:type="dcterms:W3CDTF">2020-04-03T13:32:27Z</dcterms:modified>
</cp:coreProperties>
</file>