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7556500" cy="5334000"/>
  <p:notesSz cx="7556500" cy="5334000"/>
  <p:embeddedFontLst>
    <p:embeddedFont>
      <p:font typeface="Arial" panose="00000000000000000000" pitchFamily="34" charset="1"/>
      <p:bold r:id="rId42"/>
    </p:embeddedFont>
    <p:embeddedFont>
      <p:font typeface="Arial Unicode MS" panose="00000000000000000000" pitchFamily="34" charset="1"/>
      <p:regular r:id="rId41"/>
    </p:embeddedFont>
    <p:embeddedFont>
      <p:font typeface="Tahoma" panose="00000000000000000000" pitchFamily="34" charset="1"/>
      <p:bold r:id="rId39"/>
    </p:embeddedFont>
    <p:embeddedFont>
      <p:font typeface="Times New Roman" panose="00000000000000000000" pitchFamily="18" charset="1"/>
      <p:regular r:id="rId38"/>
    </p:embeddedFont>
    <p:embeddedFont>
      <p:font typeface="Verdana" panose="00000000000000000000" pitchFamily="34" charset="1"/>
      <p:bold r:id="rId4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font" Target="fonts/font1.fntdata"/><Relationship Id="rId39" Type="http://schemas.openxmlformats.org/officeDocument/2006/relationships/font" Target="fonts/font2.fntdata"/><Relationship Id="rId40" Type="http://schemas.openxmlformats.org/officeDocument/2006/relationships/font" Target="fonts/font3.fntdata"/><Relationship Id="rId41" Type="http://schemas.openxmlformats.org/officeDocument/2006/relationships/font" Target="fonts/font4.fntdata"/><Relationship Id="rId42" Type="http://schemas.openxmlformats.org/officeDocument/2006/relationships/font" Target="fonts/font5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4CE9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4CE9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E4CE9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563921"/>
            <a:ext cx="3196590" cy="1330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E4CE9B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9825" y="2609296"/>
            <a:ext cx="6723199" cy="1086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png"/><Relationship Id="rId23" Type="http://schemas.openxmlformats.org/officeDocument/2006/relationships/image" Target="../media/image29.png"/><Relationship Id="rId24" Type="http://schemas.openxmlformats.org/officeDocument/2006/relationships/image" Target="../media/image30.png"/><Relationship Id="rId25" Type="http://schemas.openxmlformats.org/officeDocument/2006/relationships/image" Target="../media/image31.png"/><Relationship Id="rId26" Type="http://schemas.openxmlformats.org/officeDocument/2006/relationships/image" Target="../media/image32.png"/><Relationship Id="rId27" Type="http://schemas.openxmlformats.org/officeDocument/2006/relationships/image" Target="../media/image33.png"/><Relationship Id="rId28" Type="http://schemas.openxmlformats.org/officeDocument/2006/relationships/image" Target="../media/image34.png"/><Relationship Id="rId29" Type="http://schemas.openxmlformats.org/officeDocument/2006/relationships/image" Target="../media/image35.png"/><Relationship Id="rId30" Type="http://schemas.openxmlformats.org/officeDocument/2006/relationships/image" Target="../media/image36.png"/><Relationship Id="rId31" Type="http://schemas.openxmlformats.org/officeDocument/2006/relationships/image" Target="../media/image37.png"/><Relationship Id="rId32" Type="http://schemas.openxmlformats.org/officeDocument/2006/relationships/image" Target="../media/image38.png"/><Relationship Id="rId33" Type="http://schemas.openxmlformats.org/officeDocument/2006/relationships/image" Target="../media/image39.png"/><Relationship Id="rId34" Type="http://schemas.openxmlformats.org/officeDocument/2006/relationships/image" Target="../media/image40.png"/><Relationship Id="rId35" Type="http://schemas.openxmlformats.org/officeDocument/2006/relationships/image" Target="../media/image41.png"/><Relationship Id="rId36" Type="http://schemas.openxmlformats.org/officeDocument/2006/relationships/image" Target="../media/image42.png"/><Relationship Id="rId37" Type="http://schemas.openxmlformats.org/officeDocument/2006/relationships/image" Target="../media/image43.png"/><Relationship Id="rId38" Type="http://schemas.openxmlformats.org/officeDocument/2006/relationships/image" Target="../media/image44.png"/><Relationship Id="rId39" Type="http://schemas.openxmlformats.org/officeDocument/2006/relationships/image" Target="../media/image45.png"/><Relationship Id="rId40" Type="http://schemas.openxmlformats.org/officeDocument/2006/relationships/image" Target="../media/image46.png"/><Relationship Id="rId41" Type="http://schemas.openxmlformats.org/officeDocument/2006/relationships/image" Target="../media/image47.png"/><Relationship Id="rId42" Type="http://schemas.openxmlformats.org/officeDocument/2006/relationships/image" Target="../media/image48.png"/><Relationship Id="rId43" Type="http://schemas.openxmlformats.org/officeDocument/2006/relationships/image" Target="../media/image49.png"/><Relationship Id="rId44" Type="http://schemas.openxmlformats.org/officeDocument/2006/relationships/image" Target="../media/image50.png"/><Relationship Id="rId45" Type="http://schemas.openxmlformats.org/officeDocument/2006/relationships/image" Target="../media/image51.png"/><Relationship Id="rId46" Type="http://schemas.openxmlformats.org/officeDocument/2006/relationships/image" Target="../media/image52.png"/><Relationship Id="rId47" Type="http://schemas.openxmlformats.org/officeDocument/2006/relationships/image" Target="../media/image53.png"/><Relationship Id="rId48" Type="http://schemas.openxmlformats.org/officeDocument/2006/relationships/image" Target="../media/image54.png"/><Relationship Id="rId49" Type="http://schemas.openxmlformats.org/officeDocument/2006/relationships/image" Target="../media/image55.png"/><Relationship Id="rId50" Type="http://schemas.openxmlformats.org/officeDocument/2006/relationships/image" Target="../media/image56.png"/><Relationship Id="rId51" Type="http://schemas.openxmlformats.org/officeDocument/2006/relationships/image" Target="../media/image57.png"/><Relationship Id="rId52" Type="http://schemas.openxmlformats.org/officeDocument/2006/relationships/image" Target="../media/image58.png"/><Relationship Id="rId53" Type="http://schemas.openxmlformats.org/officeDocument/2006/relationships/image" Target="../media/image59.png"/><Relationship Id="rId54" Type="http://schemas.openxmlformats.org/officeDocument/2006/relationships/image" Target="../media/image60.png"/><Relationship Id="rId55" Type="http://schemas.openxmlformats.org/officeDocument/2006/relationships/image" Target="../media/image61.png"/><Relationship Id="rId56" Type="http://schemas.openxmlformats.org/officeDocument/2006/relationships/image" Target="../media/image62.png"/><Relationship Id="rId57" Type="http://schemas.openxmlformats.org/officeDocument/2006/relationships/image" Target="../media/image63.png"/><Relationship Id="rId58" Type="http://schemas.openxmlformats.org/officeDocument/2006/relationships/image" Target="../media/image64.png"/><Relationship Id="rId59" Type="http://schemas.openxmlformats.org/officeDocument/2006/relationships/image" Target="../media/image65.png"/><Relationship Id="rId60" Type="http://schemas.openxmlformats.org/officeDocument/2006/relationships/image" Target="../media/image66.png"/><Relationship Id="rId61" Type="http://schemas.openxmlformats.org/officeDocument/2006/relationships/image" Target="../media/image67.png"/><Relationship Id="rId62" Type="http://schemas.openxmlformats.org/officeDocument/2006/relationships/image" Target="../media/image68.png"/><Relationship Id="rId63" Type="http://schemas.openxmlformats.org/officeDocument/2006/relationships/image" Target="../media/image69.png"/><Relationship Id="rId64" Type="http://schemas.openxmlformats.org/officeDocument/2006/relationships/image" Target="../media/image70.png"/><Relationship Id="rId65" Type="http://schemas.openxmlformats.org/officeDocument/2006/relationships/image" Target="../media/image71.png"/><Relationship Id="rId66" Type="http://schemas.openxmlformats.org/officeDocument/2006/relationships/image" Target="../media/image72.png"/><Relationship Id="rId67" Type="http://schemas.openxmlformats.org/officeDocument/2006/relationships/image" Target="../media/image73.png"/><Relationship Id="rId68" Type="http://schemas.openxmlformats.org/officeDocument/2006/relationships/image" Target="../media/image74.png"/><Relationship Id="rId69" Type="http://schemas.openxmlformats.org/officeDocument/2006/relationships/image" Target="../media/image75.png"/><Relationship Id="rId70" Type="http://schemas.openxmlformats.org/officeDocument/2006/relationships/image" Target="../media/image76.png"/><Relationship Id="rId71" Type="http://schemas.openxmlformats.org/officeDocument/2006/relationships/image" Target="../media/image77.png"/><Relationship Id="rId72" Type="http://schemas.openxmlformats.org/officeDocument/2006/relationships/image" Target="../media/image78.png"/><Relationship Id="rId73" Type="http://schemas.openxmlformats.org/officeDocument/2006/relationships/image" Target="../media/image79.png"/><Relationship Id="rId74" Type="http://schemas.openxmlformats.org/officeDocument/2006/relationships/image" Target="../media/image80.png"/><Relationship Id="rId75" Type="http://schemas.openxmlformats.org/officeDocument/2006/relationships/image" Target="../media/image81.png"/><Relationship Id="rId76" Type="http://schemas.openxmlformats.org/officeDocument/2006/relationships/image" Target="../media/image82.png"/><Relationship Id="rId77" Type="http://schemas.openxmlformats.org/officeDocument/2006/relationships/image" Target="../media/image83.png"/><Relationship Id="rId78" Type="http://schemas.openxmlformats.org/officeDocument/2006/relationships/image" Target="../media/image84.png"/><Relationship Id="rId79" Type="http://schemas.openxmlformats.org/officeDocument/2006/relationships/image" Target="../media/image85.png"/><Relationship Id="rId80" Type="http://schemas.openxmlformats.org/officeDocument/2006/relationships/image" Target="../media/image86.png"/><Relationship Id="rId81" Type="http://schemas.openxmlformats.org/officeDocument/2006/relationships/image" Target="../media/image87.png"/><Relationship Id="rId82" Type="http://schemas.openxmlformats.org/officeDocument/2006/relationships/image" Target="../media/image88.png"/><Relationship Id="rId83" Type="http://schemas.openxmlformats.org/officeDocument/2006/relationships/image" Target="../media/image89.png"/><Relationship Id="rId84" Type="http://schemas.openxmlformats.org/officeDocument/2006/relationships/image" Target="../media/image90.png"/><Relationship Id="rId85" Type="http://schemas.openxmlformats.org/officeDocument/2006/relationships/image" Target="../media/image91.png"/><Relationship Id="rId86" Type="http://schemas.openxmlformats.org/officeDocument/2006/relationships/image" Target="../media/image92.png"/><Relationship Id="rId87" Type="http://schemas.openxmlformats.org/officeDocument/2006/relationships/image" Target="../media/image93.png"/><Relationship Id="rId88" Type="http://schemas.openxmlformats.org/officeDocument/2006/relationships/image" Target="../media/image94.png"/><Relationship Id="rId89" Type="http://schemas.openxmlformats.org/officeDocument/2006/relationships/image" Target="../media/image95.png"/><Relationship Id="rId90" Type="http://schemas.openxmlformats.org/officeDocument/2006/relationships/image" Target="../media/image96.png"/><Relationship Id="rId91" Type="http://schemas.openxmlformats.org/officeDocument/2006/relationships/image" Target="../media/image97.png"/><Relationship Id="rId92" Type="http://schemas.openxmlformats.org/officeDocument/2006/relationships/image" Target="../media/image98.png"/><Relationship Id="rId93" Type="http://schemas.openxmlformats.org/officeDocument/2006/relationships/image" Target="../media/image99.png"/><Relationship Id="rId94" Type="http://schemas.openxmlformats.org/officeDocument/2006/relationships/image" Target="../media/image100.png"/><Relationship Id="rId95" Type="http://schemas.openxmlformats.org/officeDocument/2006/relationships/image" Target="../media/image101.png"/><Relationship Id="rId96" Type="http://schemas.openxmlformats.org/officeDocument/2006/relationships/image" Target="../media/image10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3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4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0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8553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45" b="1">
                <a:solidFill>
                  <a:srgbClr val="58595B"/>
                </a:solidFill>
                <a:latin typeface="Tahoma"/>
                <a:cs typeface="Tahoma"/>
              </a:rPr>
              <a:t>3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7299" y="1745321"/>
            <a:ext cx="3378200" cy="241363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 marR="203835">
              <a:lnSpc>
                <a:spcPts val="2800"/>
              </a:lnSpc>
              <a:spcBef>
                <a:spcPts val="660"/>
              </a:spcBef>
            </a:pPr>
            <a:r>
              <a:rPr dirty="0" sz="2800" spc="75" b="1">
                <a:solidFill>
                  <a:srgbClr val="58595B"/>
                </a:solidFill>
                <a:latin typeface="Tahoma"/>
                <a:cs typeface="Tahoma"/>
              </a:rPr>
              <a:t>Главный</a:t>
            </a:r>
            <a:r>
              <a:rPr dirty="0" sz="2800" spc="-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2800" spc="140" b="1">
                <a:solidFill>
                  <a:srgbClr val="58595B"/>
                </a:solidFill>
                <a:latin typeface="Tahoma"/>
                <a:cs typeface="Tahoma"/>
              </a:rPr>
              <a:t>секрет </a:t>
            </a:r>
            <a:r>
              <a:rPr dirty="0" sz="2800" spc="-80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2800" spc="155" b="1">
                <a:solidFill>
                  <a:srgbClr val="58595B"/>
                </a:solidFill>
                <a:latin typeface="Tahoma"/>
                <a:cs typeface="Tahoma"/>
              </a:rPr>
              <a:t>природы</a:t>
            </a:r>
            <a:endParaRPr sz="2800">
              <a:latin typeface="Tahoma"/>
              <a:cs typeface="Tahoma"/>
            </a:endParaRPr>
          </a:p>
          <a:p>
            <a:pPr algn="just" marL="12700" marR="5080">
              <a:lnSpc>
                <a:spcPct val="125000"/>
              </a:lnSpc>
              <a:spcBef>
                <a:spcPts val="640"/>
              </a:spcBef>
            </a:pP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Страсть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женщин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4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раскрытию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тайн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веками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толкает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мир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на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поиски,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ведь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истинная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сила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женственности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кроется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умении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вдохновлять.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Главный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женский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секрет 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— </a:t>
            </a:r>
            <a:r>
              <a:rPr dirty="0" sz="1000" spc="140">
                <a:solidFill>
                  <a:srgbClr val="58595B"/>
                </a:solidFill>
                <a:latin typeface="Arial Unicode MS"/>
                <a:cs typeface="Arial Unicode MS"/>
              </a:rPr>
              <a:t>природная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красота,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неподвластная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времени.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Магия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непознанного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завораживает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будоражит,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поэтому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эксперты,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ученые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иссле-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дователи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веками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ищут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ответы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на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вечный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вопрос,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как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сохранить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молодость.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40450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35" b="1">
                <a:solidFill>
                  <a:srgbClr val="58595B"/>
                </a:solidFill>
                <a:latin typeface="Tahoma"/>
                <a:cs typeface="Tahoma"/>
              </a:rPr>
              <a:t>12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2240915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60"/>
              <a:t>Kona</a:t>
            </a:r>
            <a:r>
              <a:rPr dirty="0" spc="-155"/>
              <a:t> </a:t>
            </a:r>
            <a:r>
              <a:rPr dirty="0" spc="35"/>
              <a:t>Coffee</a:t>
            </a:r>
          </a:p>
          <a:p>
            <a:pPr marL="12700">
              <a:lnSpc>
                <a:spcPts val="3800"/>
              </a:lnSpc>
            </a:pPr>
            <a:r>
              <a:rPr dirty="0" sz="3400" spc="75">
                <a:solidFill>
                  <a:srgbClr val="FFFFFF"/>
                </a:solidFill>
              </a:rPr>
              <a:t>Масло</a:t>
            </a:r>
            <a:endParaRPr sz="3400"/>
          </a:p>
        </p:txBody>
      </p:sp>
      <p:sp>
        <p:nvSpPr>
          <p:cNvPr id="5" name="object 5"/>
          <p:cNvSpPr/>
          <p:nvPr/>
        </p:nvSpPr>
        <p:spPr>
          <a:xfrm>
            <a:off x="720001" y="4880711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634846"/>
            <a:ext cx="219265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O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6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F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E4CE9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8174" y="4921406"/>
            <a:ext cx="3651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35" b="1">
                <a:solidFill>
                  <a:srgbClr val="58595B"/>
                </a:solidFill>
                <a:latin typeface="Tahoma"/>
                <a:cs typeface="Tahoma"/>
              </a:rPr>
              <a:t>13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2621840"/>
            <a:ext cx="1404620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10" b="1">
                <a:solidFill>
                  <a:srgbClr val="E4CE9B"/>
                </a:solidFill>
                <a:latin typeface="Tahoma"/>
                <a:cs typeface="Tahoma"/>
              </a:rPr>
              <a:t>СТИМУЛИРУЕТ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вы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р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аб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лла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г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ена;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3265440"/>
            <a:ext cx="2729230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10" b="1">
                <a:solidFill>
                  <a:srgbClr val="E4CE9B"/>
                </a:solidFill>
                <a:latin typeface="Tahoma"/>
                <a:cs typeface="Tahoma"/>
              </a:rPr>
              <a:t>ПОЛОЖИТЕЛЬНО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влия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н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ре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г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ене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р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ативны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-85">
                <a:solidFill>
                  <a:srgbClr val="58595B"/>
                </a:solidFill>
                <a:latin typeface="Arial Unicode MS"/>
                <a:cs typeface="Arial Unicode MS"/>
              </a:rPr>
              <a:t>ф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ункци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жи;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299" y="3909039"/>
            <a:ext cx="3006090" cy="5588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5" b="1">
                <a:solidFill>
                  <a:srgbClr val="E4CE9B"/>
                </a:solidFill>
                <a:latin typeface="Tahoma"/>
                <a:cs typeface="Tahoma"/>
              </a:rPr>
              <a:t>УСКОРЯЕТ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транспорт</a:t>
            </a:r>
            <a:r>
              <a:rPr dirty="0" sz="1000" spc="-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активных</a:t>
            </a:r>
            <a:r>
              <a:rPr dirty="0" sz="1000" spc="-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ингредиентов</a:t>
            </a:r>
            <a:r>
              <a:rPr dirty="0" sz="1000" spc="-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косметиче- </a:t>
            </a:r>
            <a:r>
              <a:rPr dirty="0" sz="1000" spc="-2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ски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х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ср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д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тв;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27300" y="2621840"/>
            <a:ext cx="3003550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15" b="1">
                <a:solidFill>
                  <a:srgbClr val="E4CE9B"/>
                </a:solidFill>
                <a:latin typeface="Tahoma"/>
                <a:cs typeface="Tahoma"/>
              </a:rPr>
              <a:t>СПОСОБСТВУЕТ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повышенном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син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з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гиалуроново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й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ки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л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ты;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27300" y="3265440"/>
            <a:ext cx="1750695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25" b="1">
                <a:solidFill>
                  <a:srgbClr val="E4CE9B"/>
                </a:solidFill>
                <a:latin typeface="Tahoma"/>
                <a:cs typeface="Tahoma"/>
              </a:rPr>
              <a:t>ПОВЫШАЕТ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э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ла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тично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ь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зр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ло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й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жи.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299" y="1871440"/>
            <a:ext cx="14014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 b="1">
                <a:solidFill>
                  <a:srgbClr val="58595B"/>
                </a:solidFill>
                <a:latin typeface="Tahoma"/>
                <a:cs typeface="Tahoma"/>
              </a:rPr>
              <a:t>МАСЛО</a:t>
            </a:r>
            <a:r>
              <a:rPr dirty="0" sz="1000" spc="-7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50" b="1">
                <a:solidFill>
                  <a:srgbClr val="58595B"/>
                </a:solidFill>
                <a:latin typeface="Tahoma"/>
                <a:cs typeface="Tahoma"/>
              </a:rPr>
              <a:t>КОНА</a:t>
            </a:r>
            <a:r>
              <a:rPr dirty="0" sz="1000" spc="-6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35" b="1">
                <a:solidFill>
                  <a:srgbClr val="58595B"/>
                </a:solidFill>
                <a:latin typeface="Tahoma"/>
                <a:cs typeface="Tahoma"/>
              </a:rPr>
              <a:t>КОФЕ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0001" y="1352702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7299" y="629205"/>
            <a:ext cx="5024755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Инновационная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формула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Privilege,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основанная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на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зернах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сорта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Кона,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дополнена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ценными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ингредиентами.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2000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компонентов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способны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пре-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образить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кожу,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делясь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ней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витаминами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антиоксидантами.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2965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90" b="1">
                <a:solidFill>
                  <a:srgbClr val="58595B"/>
                </a:solidFill>
                <a:latin typeface="Tahoma"/>
                <a:cs typeface="Tahoma"/>
              </a:rPr>
              <a:t>14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20001" y="4880711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5610860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>
              <a:lnSpc>
                <a:spcPts val="3800"/>
              </a:lnSpc>
            </a:pPr>
            <a:r>
              <a:rPr dirty="0" sz="3400" spc="105">
                <a:solidFill>
                  <a:srgbClr val="FFFFFF"/>
                </a:solidFill>
              </a:rPr>
              <a:t>Активные</a:t>
            </a:r>
            <a:r>
              <a:rPr dirty="0" sz="3400" spc="-170">
                <a:solidFill>
                  <a:srgbClr val="FFFFFF"/>
                </a:solidFill>
              </a:rPr>
              <a:t> </a:t>
            </a:r>
            <a:r>
              <a:rPr dirty="0" sz="3400" spc="95">
                <a:solidFill>
                  <a:srgbClr val="FFFFFF"/>
                </a:solidFill>
              </a:rPr>
              <a:t>ингредиенты</a:t>
            </a:r>
            <a:endParaRPr sz="3400"/>
          </a:p>
        </p:txBody>
      </p:sp>
      <p:sp>
        <p:nvSpPr>
          <p:cNvPr id="6" name="object 6"/>
          <p:cNvSpPr txBox="1"/>
          <p:nvPr/>
        </p:nvSpPr>
        <p:spPr>
          <a:xfrm>
            <a:off x="707299" y="4634846"/>
            <a:ext cx="130937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E4CE9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8647" y="647725"/>
            <a:ext cx="6520180" cy="3810"/>
            <a:chOff x="558647" y="647725"/>
            <a:chExt cx="6520180" cy="3810"/>
          </a:xfrm>
        </p:grpSpPr>
        <p:sp>
          <p:nvSpPr>
            <p:cNvPr id="3" name="object 3"/>
            <p:cNvSpPr/>
            <p:nvPr/>
          </p:nvSpPr>
          <p:spPr>
            <a:xfrm>
              <a:off x="3416033" y="647738"/>
              <a:ext cx="3662679" cy="3810"/>
            </a:xfrm>
            <a:custGeom>
              <a:avLst/>
              <a:gdLst/>
              <a:ahLst/>
              <a:cxnLst/>
              <a:rect l="l" t="t" r="r" b="b"/>
              <a:pathLst>
                <a:path w="3662679" h="3809">
                  <a:moveTo>
                    <a:pt x="25984" y="0"/>
                  </a:moveTo>
                  <a:lnTo>
                    <a:pt x="0" y="0"/>
                  </a:lnTo>
                  <a:lnTo>
                    <a:pt x="0" y="3238"/>
                  </a:lnTo>
                  <a:lnTo>
                    <a:pt x="25984" y="3238"/>
                  </a:lnTo>
                  <a:lnTo>
                    <a:pt x="25984" y="0"/>
                  </a:lnTo>
                  <a:close/>
                </a:path>
                <a:path w="3662679" h="3809">
                  <a:moveTo>
                    <a:pt x="77927" y="0"/>
                  </a:moveTo>
                  <a:lnTo>
                    <a:pt x="51955" y="0"/>
                  </a:lnTo>
                  <a:lnTo>
                    <a:pt x="51955" y="3238"/>
                  </a:lnTo>
                  <a:lnTo>
                    <a:pt x="77927" y="3238"/>
                  </a:lnTo>
                  <a:lnTo>
                    <a:pt x="77927" y="0"/>
                  </a:lnTo>
                  <a:close/>
                </a:path>
                <a:path w="3662679" h="3809">
                  <a:moveTo>
                    <a:pt x="129882" y="0"/>
                  </a:moveTo>
                  <a:lnTo>
                    <a:pt x="103911" y="0"/>
                  </a:lnTo>
                  <a:lnTo>
                    <a:pt x="103911" y="3238"/>
                  </a:lnTo>
                  <a:lnTo>
                    <a:pt x="129882" y="3238"/>
                  </a:lnTo>
                  <a:lnTo>
                    <a:pt x="129882" y="0"/>
                  </a:lnTo>
                  <a:close/>
                </a:path>
                <a:path w="3662679" h="3809">
                  <a:moveTo>
                    <a:pt x="181825" y="0"/>
                  </a:moveTo>
                  <a:lnTo>
                    <a:pt x="155854" y="0"/>
                  </a:lnTo>
                  <a:lnTo>
                    <a:pt x="155854" y="3238"/>
                  </a:lnTo>
                  <a:lnTo>
                    <a:pt x="181825" y="3238"/>
                  </a:lnTo>
                  <a:lnTo>
                    <a:pt x="181825" y="0"/>
                  </a:lnTo>
                  <a:close/>
                </a:path>
                <a:path w="3662679" h="3809">
                  <a:moveTo>
                    <a:pt x="233781" y="0"/>
                  </a:moveTo>
                  <a:lnTo>
                    <a:pt x="207810" y="0"/>
                  </a:lnTo>
                  <a:lnTo>
                    <a:pt x="207810" y="3238"/>
                  </a:lnTo>
                  <a:lnTo>
                    <a:pt x="233781" y="3238"/>
                  </a:lnTo>
                  <a:lnTo>
                    <a:pt x="233781" y="0"/>
                  </a:lnTo>
                  <a:close/>
                </a:path>
                <a:path w="3662679" h="3809">
                  <a:moveTo>
                    <a:pt x="285737" y="0"/>
                  </a:moveTo>
                  <a:lnTo>
                    <a:pt x="259765" y="0"/>
                  </a:lnTo>
                  <a:lnTo>
                    <a:pt x="259765" y="3238"/>
                  </a:lnTo>
                  <a:lnTo>
                    <a:pt x="285737" y="3238"/>
                  </a:lnTo>
                  <a:lnTo>
                    <a:pt x="285737" y="0"/>
                  </a:lnTo>
                  <a:close/>
                </a:path>
                <a:path w="3662679" h="3809">
                  <a:moveTo>
                    <a:pt x="337693" y="0"/>
                  </a:moveTo>
                  <a:lnTo>
                    <a:pt x="311708" y="0"/>
                  </a:lnTo>
                  <a:lnTo>
                    <a:pt x="311708" y="3238"/>
                  </a:lnTo>
                  <a:lnTo>
                    <a:pt x="337693" y="3238"/>
                  </a:lnTo>
                  <a:lnTo>
                    <a:pt x="337693" y="0"/>
                  </a:lnTo>
                  <a:close/>
                </a:path>
                <a:path w="3662679" h="3809">
                  <a:moveTo>
                    <a:pt x="389661" y="0"/>
                  </a:moveTo>
                  <a:lnTo>
                    <a:pt x="363664" y="0"/>
                  </a:lnTo>
                  <a:lnTo>
                    <a:pt x="363664" y="3238"/>
                  </a:lnTo>
                  <a:lnTo>
                    <a:pt x="389661" y="3238"/>
                  </a:lnTo>
                  <a:lnTo>
                    <a:pt x="389661" y="0"/>
                  </a:lnTo>
                  <a:close/>
                </a:path>
                <a:path w="3662679" h="3809">
                  <a:moveTo>
                    <a:pt x="441591" y="0"/>
                  </a:moveTo>
                  <a:lnTo>
                    <a:pt x="415620" y="0"/>
                  </a:lnTo>
                  <a:lnTo>
                    <a:pt x="415620" y="3238"/>
                  </a:lnTo>
                  <a:lnTo>
                    <a:pt x="441591" y="3238"/>
                  </a:lnTo>
                  <a:lnTo>
                    <a:pt x="441591" y="0"/>
                  </a:lnTo>
                  <a:close/>
                </a:path>
                <a:path w="3662679" h="3809">
                  <a:moveTo>
                    <a:pt x="493560" y="0"/>
                  </a:moveTo>
                  <a:lnTo>
                    <a:pt x="467575" y="0"/>
                  </a:lnTo>
                  <a:lnTo>
                    <a:pt x="467575" y="3238"/>
                  </a:lnTo>
                  <a:lnTo>
                    <a:pt x="493560" y="3238"/>
                  </a:lnTo>
                  <a:lnTo>
                    <a:pt x="493560" y="0"/>
                  </a:lnTo>
                  <a:close/>
                </a:path>
                <a:path w="3662679" h="3809">
                  <a:moveTo>
                    <a:pt x="545503" y="0"/>
                  </a:moveTo>
                  <a:lnTo>
                    <a:pt x="519518" y="0"/>
                  </a:lnTo>
                  <a:lnTo>
                    <a:pt x="519518" y="3238"/>
                  </a:lnTo>
                  <a:lnTo>
                    <a:pt x="545503" y="3238"/>
                  </a:lnTo>
                  <a:lnTo>
                    <a:pt x="545503" y="0"/>
                  </a:lnTo>
                  <a:close/>
                </a:path>
                <a:path w="3662679" h="3809">
                  <a:moveTo>
                    <a:pt x="597471" y="0"/>
                  </a:moveTo>
                  <a:lnTo>
                    <a:pt x="571474" y="0"/>
                  </a:lnTo>
                  <a:lnTo>
                    <a:pt x="571474" y="3238"/>
                  </a:lnTo>
                  <a:lnTo>
                    <a:pt x="597471" y="3238"/>
                  </a:lnTo>
                  <a:lnTo>
                    <a:pt x="597471" y="0"/>
                  </a:lnTo>
                  <a:close/>
                </a:path>
                <a:path w="3662679" h="3809">
                  <a:moveTo>
                    <a:pt x="649401" y="0"/>
                  </a:moveTo>
                  <a:lnTo>
                    <a:pt x="623430" y="0"/>
                  </a:lnTo>
                  <a:lnTo>
                    <a:pt x="623430" y="3238"/>
                  </a:lnTo>
                  <a:lnTo>
                    <a:pt x="649401" y="3238"/>
                  </a:lnTo>
                  <a:lnTo>
                    <a:pt x="649401" y="0"/>
                  </a:lnTo>
                  <a:close/>
                </a:path>
                <a:path w="3662679" h="3809">
                  <a:moveTo>
                    <a:pt x="701370" y="0"/>
                  </a:moveTo>
                  <a:lnTo>
                    <a:pt x="675386" y="0"/>
                  </a:lnTo>
                  <a:lnTo>
                    <a:pt x="675386" y="3238"/>
                  </a:lnTo>
                  <a:lnTo>
                    <a:pt x="701370" y="3238"/>
                  </a:lnTo>
                  <a:lnTo>
                    <a:pt x="701370" y="0"/>
                  </a:lnTo>
                  <a:close/>
                </a:path>
                <a:path w="3662679" h="3809">
                  <a:moveTo>
                    <a:pt x="753313" y="0"/>
                  </a:moveTo>
                  <a:lnTo>
                    <a:pt x="727329" y="0"/>
                  </a:lnTo>
                  <a:lnTo>
                    <a:pt x="727329" y="3238"/>
                  </a:lnTo>
                  <a:lnTo>
                    <a:pt x="753313" y="3238"/>
                  </a:lnTo>
                  <a:lnTo>
                    <a:pt x="753313" y="0"/>
                  </a:lnTo>
                  <a:close/>
                </a:path>
                <a:path w="3662679" h="3809">
                  <a:moveTo>
                    <a:pt x="805256" y="0"/>
                  </a:moveTo>
                  <a:lnTo>
                    <a:pt x="779284" y="0"/>
                  </a:lnTo>
                  <a:lnTo>
                    <a:pt x="779284" y="3238"/>
                  </a:lnTo>
                  <a:lnTo>
                    <a:pt x="805256" y="3238"/>
                  </a:lnTo>
                  <a:lnTo>
                    <a:pt x="805256" y="0"/>
                  </a:lnTo>
                  <a:close/>
                </a:path>
                <a:path w="3662679" h="3809">
                  <a:moveTo>
                    <a:pt x="857211" y="0"/>
                  </a:moveTo>
                  <a:lnTo>
                    <a:pt x="831240" y="0"/>
                  </a:lnTo>
                  <a:lnTo>
                    <a:pt x="831240" y="3238"/>
                  </a:lnTo>
                  <a:lnTo>
                    <a:pt x="857211" y="3238"/>
                  </a:lnTo>
                  <a:lnTo>
                    <a:pt x="857211" y="0"/>
                  </a:lnTo>
                  <a:close/>
                </a:path>
                <a:path w="3662679" h="3809">
                  <a:moveTo>
                    <a:pt x="909167" y="0"/>
                  </a:moveTo>
                  <a:lnTo>
                    <a:pt x="883196" y="0"/>
                  </a:lnTo>
                  <a:lnTo>
                    <a:pt x="883196" y="3238"/>
                  </a:lnTo>
                  <a:lnTo>
                    <a:pt x="909167" y="3238"/>
                  </a:lnTo>
                  <a:lnTo>
                    <a:pt x="909167" y="0"/>
                  </a:lnTo>
                  <a:close/>
                </a:path>
                <a:path w="3662679" h="3809">
                  <a:moveTo>
                    <a:pt x="961123" y="0"/>
                  </a:moveTo>
                  <a:lnTo>
                    <a:pt x="935139" y="0"/>
                  </a:lnTo>
                  <a:lnTo>
                    <a:pt x="935139" y="3238"/>
                  </a:lnTo>
                  <a:lnTo>
                    <a:pt x="961123" y="3238"/>
                  </a:lnTo>
                  <a:lnTo>
                    <a:pt x="961123" y="0"/>
                  </a:lnTo>
                  <a:close/>
                </a:path>
                <a:path w="3662679" h="3809">
                  <a:moveTo>
                    <a:pt x="1013066" y="0"/>
                  </a:moveTo>
                  <a:lnTo>
                    <a:pt x="987094" y="0"/>
                  </a:lnTo>
                  <a:lnTo>
                    <a:pt x="987094" y="3238"/>
                  </a:lnTo>
                  <a:lnTo>
                    <a:pt x="1013066" y="3238"/>
                  </a:lnTo>
                  <a:lnTo>
                    <a:pt x="1013066" y="0"/>
                  </a:lnTo>
                  <a:close/>
                </a:path>
                <a:path w="3662679" h="3809">
                  <a:moveTo>
                    <a:pt x="1065022" y="0"/>
                  </a:moveTo>
                  <a:lnTo>
                    <a:pt x="1039050" y="0"/>
                  </a:lnTo>
                  <a:lnTo>
                    <a:pt x="1039050" y="3238"/>
                  </a:lnTo>
                  <a:lnTo>
                    <a:pt x="1065022" y="3238"/>
                  </a:lnTo>
                  <a:lnTo>
                    <a:pt x="1065022" y="0"/>
                  </a:lnTo>
                  <a:close/>
                </a:path>
                <a:path w="3662679" h="3809">
                  <a:moveTo>
                    <a:pt x="1116977" y="0"/>
                  </a:moveTo>
                  <a:lnTo>
                    <a:pt x="1090993" y="0"/>
                  </a:lnTo>
                  <a:lnTo>
                    <a:pt x="1090993" y="3238"/>
                  </a:lnTo>
                  <a:lnTo>
                    <a:pt x="1116977" y="3238"/>
                  </a:lnTo>
                  <a:lnTo>
                    <a:pt x="1116977" y="0"/>
                  </a:lnTo>
                  <a:close/>
                </a:path>
                <a:path w="3662679" h="3809">
                  <a:moveTo>
                    <a:pt x="1168933" y="0"/>
                  </a:moveTo>
                  <a:lnTo>
                    <a:pt x="1142949" y="0"/>
                  </a:lnTo>
                  <a:lnTo>
                    <a:pt x="1142949" y="3238"/>
                  </a:lnTo>
                  <a:lnTo>
                    <a:pt x="1168933" y="3238"/>
                  </a:lnTo>
                  <a:lnTo>
                    <a:pt x="1168933" y="0"/>
                  </a:lnTo>
                  <a:close/>
                </a:path>
                <a:path w="3662679" h="3809">
                  <a:moveTo>
                    <a:pt x="1220876" y="0"/>
                  </a:moveTo>
                  <a:lnTo>
                    <a:pt x="1194904" y="0"/>
                  </a:lnTo>
                  <a:lnTo>
                    <a:pt x="1194904" y="3238"/>
                  </a:lnTo>
                  <a:lnTo>
                    <a:pt x="1220876" y="3238"/>
                  </a:lnTo>
                  <a:lnTo>
                    <a:pt x="1220876" y="0"/>
                  </a:lnTo>
                  <a:close/>
                </a:path>
                <a:path w="3662679" h="3809">
                  <a:moveTo>
                    <a:pt x="1272832" y="0"/>
                  </a:moveTo>
                  <a:lnTo>
                    <a:pt x="1246860" y="0"/>
                  </a:lnTo>
                  <a:lnTo>
                    <a:pt x="1246860" y="3238"/>
                  </a:lnTo>
                  <a:lnTo>
                    <a:pt x="1272832" y="3238"/>
                  </a:lnTo>
                  <a:lnTo>
                    <a:pt x="1272832" y="0"/>
                  </a:lnTo>
                  <a:close/>
                </a:path>
                <a:path w="3662679" h="3809">
                  <a:moveTo>
                    <a:pt x="1324787" y="0"/>
                  </a:moveTo>
                  <a:lnTo>
                    <a:pt x="1298803" y="0"/>
                  </a:lnTo>
                  <a:lnTo>
                    <a:pt x="1298803" y="3238"/>
                  </a:lnTo>
                  <a:lnTo>
                    <a:pt x="1324787" y="3238"/>
                  </a:lnTo>
                  <a:lnTo>
                    <a:pt x="1324787" y="0"/>
                  </a:lnTo>
                  <a:close/>
                </a:path>
                <a:path w="3662679" h="3809">
                  <a:moveTo>
                    <a:pt x="1376756" y="0"/>
                  </a:moveTo>
                  <a:lnTo>
                    <a:pt x="1350759" y="0"/>
                  </a:lnTo>
                  <a:lnTo>
                    <a:pt x="1350759" y="3238"/>
                  </a:lnTo>
                  <a:lnTo>
                    <a:pt x="1376756" y="3238"/>
                  </a:lnTo>
                  <a:lnTo>
                    <a:pt x="1376756" y="0"/>
                  </a:lnTo>
                  <a:close/>
                </a:path>
                <a:path w="3662679" h="3809">
                  <a:moveTo>
                    <a:pt x="1428686" y="0"/>
                  </a:moveTo>
                  <a:lnTo>
                    <a:pt x="1402715" y="0"/>
                  </a:lnTo>
                  <a:lnTo>
                    <a:pt x="1402715" y="3238"/>
                  </a:lnTo>
                  <a:lnTo>
                    <a:pt x="1428686" y="3238"/>
                  </a:lnTo>
                  <a:lnTo>
                    <a:pt x="1428686" y="0"/>
                  </a:lnTo>
                  <a:close/>
                </a:path>
                <a:path w="3662679" h="3809">
                  <a:moveTo>
                    <a:pt x="1480654" y="0"/>
                  </a:moveTo>
                  <a:lnTo>
                    <a:pt x="1454670" y="0"/>
                  </a:lnTo>
                  <a:lnTo>
                    <a:pt x="1454670" y="3238"/>
                  </a:lnTo>
                  <a:lnTo>
                    <a:pt x="1480654" y="3238"/>
                  </a:lnTo>
                  <a:lnTo>
                    <a:pt x="1480654" y="0"/>
                  </a:lnTo>
                  <a:close/>
                </a:path>
                <a:path w="3662679" h="3809">
                  <a:moveTo>
                    <a:pt x="1532597" y="0"/>
                  </a:moveTo>
                  <a:lnTo>
                    <a:pt x="1506613" y="0"/>
                  </a:lnTo>
                  <a:lnTo>
                    <a:pt x="1506613" y="3238"/>
                  </a:lnTo>
                  <a:lnTo>
                    <a:pt x="1532597" y="3238"/>
                  </a:lnTo>
                  <a:lnTo>
                    <a:pt x="1532597" y="0"/>
                  </a:lnTo>
                  <a:close/>
                </a:path>
                <a:path w="3662679" h="3809">
                  <a:moveTo>
                    <a:pt x="1584553" y="0"/>
                  </a:moveTo>
                  <a:lnTo>
                    <a:pt x="1558569" y="0"/>
                  </a:lnTo>
                  <a:lnTo>
                    <a:pt x="1558569" y="3238"/>
                  </a:lnTo>
                  <a:lnTo>
                    <a:pt x="1584553" y="3238"/>
                  </a:lnTo>
                  <a:lnTo>
                    <a:pt x="1584553" y="0"/>
                  </a:lnTo>
                  <a:close/>
                </a:path>
                <a:path w="3662679" h="3809">
                  <a:moveTo>
                    <a:pt x="1636496" y="0"/>
                  </a:moveTo>
                  <a:lnTo>
                    <a:pt x="1610525" y="0"/>
                  </a:lnTo>
                  <a:lnTo>
                    <a:pt x="1610525" y="3238"/>
                  </a:lnTo>
                  <a:lnTo>
                    <a:pt x="1636496" y="3238"/>
                  </a:lnTo>
                  <a:lnTo>
                    <a:pt x="1636496" y="0"/>
                  </a:lnTo>
                  <a:close/>
                </a:path>
                <a:path w="3662679" h="3809">
                  <a:moveTo>
                    <a:pt x="1688465" y="0"/>
                  </a:moveTo>
                  <a:lnTo>
                    <a:pt x="1662480" y="0"/>
                  </a:lnTo>
                  <a:lnTo>
                    <a:pt x="1662480" y="3238"/>
                  </a:lnTo>
                  <a:lnTo>
                    <a:pt x="1688465" y="3238"/>
                  </a:lnTo>
                  <a:lnTo>
                    <a:pt x="1688465" y="0"/>
                  </a:lnTo>
                  <a:close/>
                </a:path>
                <a:path w="3662679" h="3809">
                  <a:moveTo>
                    <a:pt x="1740408" y="0"/>
                  </a:moveTo>
                  <a:lnTo>
                    <a:pt x="1714423" y="0"/>
                  </a:lnTo>
                  <a:lnTo>
                    <a:pt x="1714423" y="3238"/>
                  </a:lnTo>
                  <a:lnTo>
                    <a:pt x="1740408" y="3238"/>
                  </a:lnTo>
                  <a:lnTo>
                    <a:pt x="1740408" y="0"/>
                  </a:lnTo>
                  <a:close/>
                </a:path>
                <a:path w="3662679" h="3809">
                  <a:moveTo>
                    <a:pt x="1792363" y="0"/>
                  </a:moveTo>
                  <a:lnTo>
                    <a:pt x="1766379" y="0"/>
                  </a:lnTo>
                  <a:lnTo>
                    <a:pt x="1766379" y="3238"/>
                  </a:lnTo>
                  <a:lnTo>
                    <a:pt x="1792363" y="3238"/>
                  </a:lnTo>
                  <a:lnTo>
                    <a:pt x="1792363" y="0"/>
                  </a:lnTo>
                  <a:close/>
                </a:path>
                <a:path w="3662679" h="3809">
                  <a:moveTo>
                    <a:pt x="1844306" y="0"/>
                  </a:moveTo>
                  <a:lnTo>
                    <a:pt x="1818335" y="0"/>
                  </a:lnTo>
                  <a:lnTo>
                    <a:pt x="1818335" y="3238"/>
                  </a:lnTo>
                  <a:lnTo>
                    <a:pt x="1844306" y="3238"/>
                  </a:lnTo>
                  <a:lnTo>
                    <a:pt x="1844306" y="0"/>
                  </a:lnTo>
                  <a:close/>
                </a:path>
                <a:path w="3662679" h="3809">
                  <a:moveTo>
                    <a:pt x="1896275" y="0"/>
                  </a:moveTo>
                  <a:lnTo>
                    <a:pt x="1870278" y="0"/>
                  </a:lnTo>
                  <a:lnTo>
                    <a:pt x="1870278" y="3238"/>
                  </a:lnTo>
                  <a:lnTo>
                    <a:pt x="1896275" y="3238"/>
                  </a:lnTo>
                  <a:lnTo>
                    <a:pt x="1896275" y="0"/>
                  </a:lnTo>
                  <a:close/>
                </a:path>
                <a:path w="3662679" h="3809">
                  <a:moveTo>
                    <a:pt x="1948218" y="0"/>
                  </a:moveTo>
                  <a:lnTo>
                    <a:pt x="1922233" y="0"/>
                  </a:lnTo>
                  <a:lnTo>
                    <a:pt x="1922233" y="3238"/>
                  </a:lnTo>
                  <a:lnTo>
                    <a:pt x="1948218" y="3238"/>
                  </a:lnTo>
                  <a:lnTo>
                    <a:pt x="1948218" y="0"/>
                  </a:lnTo>
                  <a:close/>
                </a:path>
                <a:path w="3662679" h="3809">
                  <a:moveTo>
                    <a:pt x="2000161" y="0"/>
                  </a:moveTo>
                  <a:lnTo>
                    <a:pt x="1974189" y="0"/>
                  </a:lnTo>
                  <a:lnTo>
                    <a:pt x="1974189" y="3238"/>
                  </a:lnTo>
                  <a:lnTo>
                    <a:pt x="2000161" y="3238"/>
                  </a:lnTo>
                  <a:lnTo>
                    <a:pt x="2000161" y="0"/>
                  </a:lnTo>
                  <a:close/>
                </a:path>
                <a:path w="3662679" h="3809">
                  <a:moveTo>
                    <a:pt x="2052116" y="0"/>
                  </a:moveTo>
                  <a:lnTo>
                    <a:pt x="2026145" y="0"/>
                  </a:lnTo>
                  <a:lnTo>
                    <a:pt x="2026145" y="3238"/>
                  </a:lnTo>
                  <a:lnTo>
                    <a:pt x="2052116" y="3238"/>
                  </a:lnTo>
                  <a:lnTo>
                    <a:pt x="2052116" y="0"/>
                  </a:lnTo>
                  <a:close/>
                </a:path>
                <a:path w="3662679" h="3809">
                  <a:moveTo>
                    <a:pt x="2104072" y="0"/>
                  </a:moveTo>
                  <a:lnTo>
                    <a:pt x="2078088" y="0"/>
                  </a:lnTo>
                  <a:lnTo>
                    <a:pt x="2078088" y="3238"/>
                  </a:lnTo>
                  <a:lnTo>
                    <a:pt x="2104072" y="3238"/>
                  </a:lnTo>
                  <a:lnTo>
                    <a:pt x="2104072" y="0"/>
                  </a:lnTo>
                  <a:close/>
                </a:path>
                <a:path w="3662679" h="3809">
                  <a:moveTo>
                    <a:pt x="2156028" y="0"/>
                  </a:moveTo>
                  <a:lnTo>
                    <a:pt x="2130044" y="0"/>
                  </a:lnTo>
                  <a:lnTo>
                    <a:pt x="2130044" y="3238"/>
                  </a:lnTo>
                  <a:lnTo>
                    <a:pt x="2156028" y="3238"/>
                  </a:lnTo>
                  <a:lnTo>
                    <a:pt x="2156028" y="0"/>
                  </a:lnTo>
                  <a:close/>
                </a:path>
                <a:path w="3662679" h="3809">
                  <a:moveTo>
                    <a:pt x="2207971" y="0"/>
                  </a:moveTo>
                  <a:lnTo>
                    <a:pt x="2181999" y="0"/>
                  </a:lnTo>
                  <a:lnTo>
                    <a:pt x="2181999" y="3238"/>
                  </a:lnTo>
                  <a:lnTo>
                    <a:pt x="2207971" y="3238"/>
                  </a:lnTo>
                  <a:lnTo>
                    <a:pt x="2207971" y="0"/>
                  </a:lnTo>
                  <a:close/>
                </a:path>
                <a:path w="3662679" h="3809">
                  <a:moveTo>
                    <a:pt x="2259927" y="0"/>
                  </a:moveTo>
                  <a:lnTo>
                    <a:pt x="2233955" y="0"/>
                  </a:lnTo>
                  <a:lnTo>
                    <a:pt x="2233955" y="3238"/>
                  </a:lnTo>
                  <a:lnTo>
                    <a:pt x="2259927" y="3238"/>
                  </a:lnTo>
                  <a:lnTo>
                    <a:pt x="2259927" y="0"/>
                  </a:lnTo>
                  <a:close/>
                </a:path>
                <a:path w="3662679" h="3809">
                  <a:moveTo>
                    <a:pt x="2311882" y="0"/>
                  </a:moveTo>
                  <a:lnTo>
                    <a:pt x="2285898" y="0"/>
                  </a:lnTo>
                  <a:lnTo>
                    <a:pt x="2285898" y="3238"/>
                  </a:lnTo>
                  <a:lnTo>
                    <a:pt x="2311882" y="3238"/>
                  </a:lnTo>
                  <a:lnTo>
                    <a:pt x="2311882" y="0"/>
                  </a:lnTo>
                  <a:close/>
                </a:path>
                <a:path w="3662679" h="3809">
                  <a:moveTo>
                    <a:pt x="2363825" y="0"/>
                  </a:moveTo>
                  <a:lnTo>
                    <a:pt x="2337854" y="0"/>
                  </a:lnTo>
                  <a:lnTo>
                    <a:pt x="2337854" y="3238"/>
                  </a:lnTo>
                  <a:lnTo>
                    <a:pt x="2363825" y="3238"/>
                  </a:lnTo>
                  <a:lnTo>
                    <a:pt x="2363825" y="0"/>
                  </a:lnTo>
                  <a:close/>
                </a:path>
                <a:path w="3662679" h="3809">
                  <a:moveTo>
                    <a:pt x="2415781" y="0"/>
                  </a:moveTo>
                  <a:lnTo>
                    <a:pt x="2389809" y="0"/>
                  </a:lnTo>
                  <a:lnTo>
                    <a:pt x="2389809" y="3238"/>
                  </a:lnTo>
                  <a:lnTo>
                    <a:pt x="2415781" y="3238"/>
                  </a:lnTo>
                  <a:lnTo>
                    <a:pt x="2415781" y="0"/>
                  </a:lnTo>
                  <a:close/>
                </a:path>
                <a:path w="3662679" h="3809">
                  <a:moveTo>
                    <a:pt x="2467749" y="0"/>
                  </a:moveTo>
                  <a:lnTo>
                    <a:pt x="2441765" y="0"/>
                  </a:lnTo>
                  <a:lnTo>
                    <a:pt x="2441765" y="3238"/>
                  </a:lnTo>
                  <a:lnTo>
                    <a:pt x="2467749" y="3238"/>
                  </a:lnTo>
                  <a:lnTo>
                    <a:pt x="2467749" y="0"/>
                  </a:lnTo>
                  <a:close/>
                </a:path>
                <a:path w="3662679" h="3809">
                  <a:moveTo>
                    <a:pt x="2519692" y="0"/>
                  </a:moveTo>
                  <a:lnTo>
                    <a:pt x="2493708" y="0"/>
                  </a:lnTo>
                  <a:lnTo>
                    <a:pt x="2493708" y="3238"/>
                  </a:lnTo>
                  <a:lnTo>
                    <a:pt x="2519692" y="3238"/>
                  </a:lnTo>
                  <a:lnTo>
                    <a:pt x="2519692" y="0"/>
                  </a:lnTo>
                  <a:close/>
                </a:path>
                <a:path w="3662679" h="3809">
                  <a:moveTo>
                    <a:pt x="2571648" y="0"/>
                  </a:moveTo>
                  <a:lnTo>
                    <a:pt x="2545664" y="0"/>
                  </a:lnTo>
                  <a:lnTo>
                    <a:pt x="2545664" y="3238"/>
                  </a:lnTo>
                  <a:lnTo>
                    <a:pt x="2571648" y="3238"/>
                  </a:lnTo>
                  <a:lnTo>
                    <a:pt x="2571648" y="0"/>
                  </a:lnTo>
                  <a:close/>
                </a:path>
                <a:path w="3662679" h="3809">
                  <a:moveTo>
                    <a:pt x="2623591" y="0"/>
                  </a:moveTo>
                  <a:lnTo>
                    <a:pt x="2597620" y="0"/>
                  </a:lnTo>
                  <a:lnTo>
                    <a:pt x="2597620" y="3238"/>
                  </a:lnTo>
                  <a:lnTo>
                    <a:pt x="2623591" y="3238"/>
                  </a:lnTo>
                  <a:lnTo>
                    <a:pt x="2623591" y="0"/>
                  </a:lnTo>
                  <a:close/>
                </a:path>
                <a:path w="3662679" h="3809">
                  <a:moveTo>
                    <a:pt x="2675559" y="0"/>
                  </a:moveTo>
                  <a:lnTo>
                    <a:pt x="2649563" y="0"/>
                  </a:lnTo>
                  <a:lnTo>
                    <a:pt x="2649563" y="3238"/>
                  </a:lnTo>
                  <a:lnTo>
                    <a:pt x="2675559" y="3238"/>
                  </a:lnTo>
                  <a:lnTo>
                    <a:pt x="2675559" y="0"/>
                  </a:lnTo>
                  <a:close/>
                </a:path>
                <a:path w="3662679" h="3809">
                  <a:moveTo>
                    <a:pt x="2727502" y="0"/>
                  </a:moveTo>
                  <a:lnTo>
                    <a:pt x="2701518" y="0"/>
                  </a:lnTo>
                  <a:lnTo>
                    <a:pt x="2701518" y="3238"/>
                  </a:lnTo>
                  <a:lnTo>
                    <a:pt x="2727502" y="3238"/>
                  </a:lnTo>
                  <a:lnTo>
                    <a:pt x="2727502" y="0"/>
                  </a:lnTo>
                  <a:close/>
                </a:path>
                <a:path w="3662679" h="3809">
                  <a:moveTo>
                    <a:pt x="2779458" y="0"/>
                  </a:moveTo>
                  <a:lnTo>
                    <a:pt x="2753474" y="0"/>
                  </a:lnTo>
                  <a:lnTo>
                    <a:pt x="2753474" y="3238"/>
                  </a:lnTo>
                  <a:lnTo>
                    <a:pt x="2779458" y="3238"/>
                  </a:lnTo>
                  <a:lnTo>
                    <a:pt x="2779458" y="0"/>
                  </a:lnTo>
                  <a:close/>
                </a:path>
                <a:path w="3662679" h="3809">
                  <a:moveTo>
                    <a:pt x="2831401" y="0"/>
                  </a:moveTo>
                  <a:lnTo>
                    <a:pt x="2805430" y="0"/>
                  </a:lnTo>
                  <a:lnTo>
                    <a:pt x="2805430" y="3238"/>
                  </a:lnTo>
                  <a:lnTo>
                    <a:pt x="2831401" y="3238"/>
                  </a:lnTo>
                  <a:lnTo>
                    <a:pt x="2831401" y="0"/>
                  </a:lnTo>
                  <a:close/>
                </a:path>
                <a:path w="3662679" h="3809">
                  <a:moveTo>
                    <a:pt x="2883370" y="0"/>
                  </a:moveTo>
                  <a:lnTo>
                    <a:pt x="2857373" y="0"/>
                  </a:lnTo>
                  <a:lnTo>
                    <a:pt x="2857373" y="3238"/>
                  </a:lnTo>
                  <a:lnTo>
                    <a:pt x="2883370" y="3238"/>
                  </a:lnTo>
                  <a:lnTo>
                    <a:pt x="2883370" y="0"/>
                  </a:lnTo>
                  <a:close/>
                </a:path>
                <a:path w="3662679" h="3809">
                  <a:moveTo>
                    <a:pt x="2935313" y="0"/>
                  </a:moveTo>
                  <a:lnTo>
                    <a:pt x="2909328" y="0"/>
                  </a:lnTo>
                  <a:lnTo>
                    <a:pt x="2909328" y="3238"/>
                  </a:lnTo>
                  <a:lnTo>
                    <a:pt x="2935313" y="3238"/>
                  </a:lnTo>
                  <a:lnTo>
                    <a:pt x="2935313" y="0"/>
                  </a:lnTo>
                  <a:close/>
                </a:path>
                <a:path w="3662679" h="3809">
                  <a:moveTo>
                    <a:pt x="2987256" y="0"/>
                  </a:moveTo>
                  <a:lnTo>
                    <a:pt x="2961284" y="0"/>
                  </a:lnTo>
                  <a:lnTo>
                    <a:pt x="2961284" y="3238"/>
                  </a:lnTo>
                  <a:lnTo>
                    <a:pt x="2987256" y="3238"/>
                  </a:lnTo>
                  <a:lnTo>
                    <a:pt x="2987256" y="0"/>
                  </a:lnTo>
                  <a:close/>
                </a:path>
                <a:path w="3662679" h="3809">
                  <a:moveTo>
                    <a:pt x="3039211" y="0"/>
                  </a:moveTo>
                  <a:lnTo>
                    <a:pt x="3013240" y="0"/>
                  </a:lnTo>
                  <a:lnTo>
                    <a:pt x="3013240" y="3238"/>
                  </a:lnTo>
                  <a:lnTo>
                    <a:pt x="3039211" y="3238"/>
                  </a:lnTo>
                  <a:lnTo>
                    <a:pt x="3039211" y="0"/>
                  </a:lnTo>
                  <a:close/>
                </a:path>
                <a:path w="3662679" h="3809">
                  <a:moveTo>
                    <a:pt x="3091167" y="0"/>
                  </a:moveTo>
                  <a:lnTo>
                    <a:pt x="3065183" y="0"/>
                  </a:lnTo>
                  <a:lnTo>
                    <a:pt x="3065183" y="3238"/>
                  </a:lnTo>
                  <a:lnTo>
                    <a:pt x="3091167" y="3238"/>
                  </a:lnTo>
                  <a:lnTo>
                    <a:pt x="3091167" y="0"/>
                  </a:lnTo>
                  <a:close/>
                </a:path>
                <a:path w="3662679" h="3809">
                  <a:moveTo>
                    <a:pt x="3143097" y="0"/>
                  </a:moveTo>
                  <a:lnTo>
                    <a:pt x="3117138" y="0"/>
                  </a:lnTo>
                  <a:lnTo>
                    <a:pt x="3117138" y="3238"/>
                  </a:lnTo>
                  <a:lnTo>
                    <a:pt x="3143097" y="3238"/>
                  </a:lnTo>
                  <a:lnTo>
                    <a:pt x="3143097" y="0"/>
                  </a:lnTo>
                  <a:close/>
                </a:path>
                <a:path w="3662679" h="3809">
                  <a:moveTo>
                    <a:pt x="3195053" y="0"/>
                  </a:moveTo>
                  <a:lnTo>
                    <a:pt x="3169094" y="0"/>
                  </a:lnTo>
                  <a:lnTo>
                    <a:pt x="3169094" y="3238"/>
                  </a:lnTo>
                  <a:lnTo>
                    <a:pt x="3195053" y="3238"/>
                  </a:lnTo>
                  <a:lnTo>
                    <a:pt x="3195053" y="0"/>
                  </a:lnTo>
                  <a:close/>
                </a:path>
                <a:path w="3662679" h="3809">
                  <a:moveTo>
                    <a:pt x="3247021" y="0"/>
                  </a:moveTo>
                  <a:lnTo>
                    <a:pt x="3221050" y="0"/>
                  </a:lnTo>
                  <a:lnTo>
                    <a:pt x="3221050" y="3238"/>
                  </a:lnTo>
                  <a:lnTo>
                    <a:pt x="3247021" y="3238"/>
                  </a:lnTo>
                  <a:lnTo>
                    <a:pt x="3247021" y="0"/>
                  </a:lnTo>
                  <a:close/>
                </a:path>
                <a:path w="3662679" h="3809">
                  <a:moveTo>
                    <a:pt x="3298977" y="0"/>
                  </a:moveTo>
                  <a:lnTo>
                    <a:pt x="3272993" y="0"/>
                  </a:lnTo>
                  <a:lnTo>
                    <a:pt x="3272993" y="3238"/>
                  </a:lnTo>
                  <a:lnTo>
                    <a:pt x="3298977" y="3238"/>
                  </a:lnTo>
                  <a:lnTo>
                    <a:pt x="3298977" y="0"/>
                  </a:lnTo>
                  <a:close/>
                </a:path>
                <a:path w="3662679" h="3809">
                  <a:moveTo>
                    <a:pt x="3350907" y="0"/>
                  </a:moveTo>
                  <a:lnTo>
                    <a:pt x="3324949" y="0"/>
                  </a:lnTo>
                  <a:lnTo>
                    <a:pt x="3324949" y="3238"/>
                  </a:lnTo>
                  <a:lnTo>
                    <a:pt x="3350907" y="3238"/>
                  </a:lnTo>
                  <a:lnTo>
                    <a:pt x="3350907" y="0"/>
                  </a:lnTo>
                  <a:close/>
                </a:path>
                <a:path w="3662679" h="3809">
                  <a:moveTo>
                    <a:pt x="3402863" y="0"/>
                  </a:moveTo>
                  <a:lnTo>
                    <a:pt x="3376904" y="0"/>
                  </a:lnTo>
                  <a:lnTo>
                    <a:pt x="3376904" y="3238"/>
                  </a:lnTo>
                  <a:lnTo>
                    <a:pt x="3402863" y="3238"/>
                  </a:lnTo>
                  <a:lnTo>
                    <a:pt x="3402863" y="0"/>
                  </a:lnTo>
                  <a:close/>
                </a:path>
                <a:path w="3662679" h="3809">
                  <a:moveTo>
                    <a:pt x="3454844" y="0"/>
                  </a:moveTo>
                  <a:lnTo>
                    <a:pt x="3428860" y="0"/>
                  </a:lnTo>
                  <a:lnTo>
                    <a:pt x="3428860" y="3238"/>
                  </a:lnTo>
                  <a:lnTo>
                    <a:pt x="3454844" y="3238"/>
                  </a:lnTo>
                  <a:lnTo>
                    <a:pt x="3454844" y="0"/>
                  </a:lnTo>
                  <a:close/>
                </a:path>
                <a:path w="3662679" h="3809">
                  <a:moveTo>
                    <a:pt x="3506787" y="0"/>
                  </a:moveTo>
                  <a:lnTo>
                    <a:pt x="3480803" y="0"/>
                  </a:lnTo>
                  <a:lnTo>
                    <a:pt x="3480803" y="3238"/>
                  </a:lnTo>
                  <a:lnTo>
                    <a:pt x="3506787" y="3238"/>
                  </a:lnTo>
                  <a:lnTo>
                    <a:pt x="3506787" y="0"/>
                  </a:lnTo>
                  <a:close/>
                </a:path>
                <a:path w="3662679" h="3809">
                  <a:moveTo>
                    <a:pt x="3558743" y="0"/>
                  </a:moveTo>
                  <a:lnTo>
                    <a:pt x="3532759" y="0"/>
                  </a:lnTo>
                  <a:lnTo>
                    <a:pt x="3532759" y="3238"/>
                  </a:lnTo>
                  <a:lnTo>
                    <a:pt x="3558743" y="3238"/>
                  </a:lnTo>
                  <a:lnTo>
                    <a:pt x="3558743" y="0"/>
                  </a:lnTo>
                  <a:close/>
                </a:path>
                <a:path w="3662679" h="3809">
                  <a:moveTo>
                    <a:pt x="3610686" y="0"/>
                  </a:moveTo>
                  <a:lnTo>
                    <a:pt x="3584714" y="0"/>
                  </a:lnTo>
                  <a:lnTo>
                    <a:pt x="3584714" y="3238"/>
                  </a:lnTo>
                  <a:lnTo>
                    <a:pt x="3610686" y="3238"/>
                  </a:lnTo>
                  <a:lnTo>
                    <a:pt x="3610686" y="0"/>
                  </a:lnTo>
                  <a:close/>
                </a:path>
                <a:path w="3662679" h="3809">
                  <a:moveTo>
                    <a:pt x="3662654" y="0"/>
                  </a:moveTo>
                  <a:lnTo>
                    <a:pt x="3636657" y="0"/>
                  </a:lnTo>
                  <a:lnTo>
                    <a:pt x="3636657" y="3238"/>
                  </a:lnTo>
                  <a:lnTo>
                    <a:pt x="3662654" y="3238"/>
                  </a:lnTo>
                  <a:lnTo>
                    <a:pt x="3662654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58647" y="647738"/>
              <a:ext cx="2883535" cy="3810"/>
            </a:xfrm>
            <a:custGeom>
              <a:avLst/>
              <a:gdLst/>
              <a:ahLst/>
              <a:cxnLst/>
              <a:rect l="l" t="t" r="r" b="b"/>
              <a:pathLst>
                <a:path w="2883535" h="3809">
                  <a:moveTo>
                    <a:pt x="25971" y="0"/>
                  </a:moveTo>
                  <a:lnTo>
                    <a:pt x="0" y="0"/>
                  </a:lnTo>
                  <a:lnTo>
                    <a:pt x="0" y="3238"/>
                  </a:lnTo>
                  <a:lnTo>
                    <a:pt x="25971" y="3238"/>
                  </a:lnTo>
                  <a:lnTo>
                    <a:pt x="25971" y="0"/>
                  </a:lnTo>
                  <a:close/>
                </a:path>
                <a:path w="2883535" h="3809">
                  <a:moveTo>
                    <a:pt x="77939" y="0"/>
                  </a:moveTo>
                  <a:lnTo>
                    <a:pt x="51955" y="0"/>
                  </a:lnTo>
                  <a:lnTo>
                    <a:pt x="51955" y="3238"/>
                  </a:lnTo>
                  <a:lnTo>
                    <a:pt x="77939" y="3238"/>
                  </a:lnTo>
                  <a:lnTo>
                    <a:pt x="77939" y="0"/>
                  </a:lnTo>
                  <a:close/>
                </a:path>
                <a:path w="2883535" h="3809">
                  <a:moveTo>
                    <a:pt x="129870" y="0"/>
                  </a:moveTo>
                  <a:lnTo>
                    <a:pt x="103898" y="0"/>
                  </a:lnTo>
                  <a:lnTo>
                    <a:pt x="103898" y="3238"/>
                  </a:lnTo>
                  <a:lnTo>
                    <a:pt x="129870" y="3238"/>
                  </a:lnTo>
                  <a:lnTo>
                    <a:pt x="129870" y="0"/>
                  </a:lnTo>
                  <a:close/>
                </a:path>
                <a:path w="2883535" h="3809">
                  <a:moveTo>
                    <a:pt x="181838" y="0"/>
                  </a:moveTo>
                  <a:lnTo>
                    <a:pt x="155867" y="0"/>
                  </a:lnTo>
                  <a:lnTo>
                    <a:pt x="155867" y="3238"/>
                  </a:lnTo>
                  <a:lnTo>
                    <a:pt x="181838" y="3238"/>
                  </a:lnTo>
                  <a:lnTo>
                    <a:pt x="181838" y="0"/>
                  </a:lnTo>
                  <a:close/>
                </a:path>
                <a:path w="2883535" h="3809">
                  <a:moveTo>
                    <a:pt x="233794" y="0"/>
                  </a:moveTo>
                  <a:lnTo>
                    <a:pt x="207810" y="0"/>
                  </a:lnTo>
                  <a:lnTo>
                    <a:pt x="207810" y="3238"/>
                  </a:lnTo>
                  <a:lnTo>
                    <a:pt x="233794" y="3238"/>
                  </a:lnTo>
                  <a:lnTo>
                    <a:pt x="233794" y="0"/>
                  </a:lnTo>
                  <a:close/>
                </a:path>
                <a:path w="2883535" h="3809">
                  <a:moveTo>
                    <a:pt x="285750" y="0"/>
                  </a:moveTo>
                  <a:lnTo>
                    <a:pt x="259753" y="0"/>
                  </a:lnTo>
                  <a:lnTo>
                    <a:pt x="259753" y="3238"/>
                  </a:lnTo>
                  <a:lnTo>
                    <a:pt x="285750" y="3238"/>
                  </a:lnTo>
                  <a:lnTo>
                    <a:pt x="285750" y="0"/>
                  </a:lnTo>
                  <a:close/>
                </a:path>
                <a:path w="2883535" h="3809">
                  <a:moveTo>
                    <a:pt x="337693" y="0"/>
                  </a:moveTo>
                  <a:lnTo>
                    <a:pt x="311708" y="0"/>
                  </a:lnTo>
                  <a:lnTo>
                    <a:pt x="311708" y="3238"/>
                  </a:lnTo>
                  <a:lnTo>
                    <a:pt x="337693" y="3238"/>
                  </a:lnTo>
                  <a:lnTo>
                    <a:pt x="337693" y="0"/>
                  </a:lnTo>
                  <a:close/>
                </a:path>
                <a:path w="2883535" h="3809">
                  <a:moveTo>
                    <a:pt x="389661" y="0"/>
                  </a:moveTo>
                  <a:lnTo>
                    <a:pt x="363677" y="0"/>
                  </a:lnTo>
                  <a:lnTo>
                    <a:pt x="363677" y="3238"/>
                  </a:lnTo>
                  <a:lnTo>
                    <a:pt x="389661" y="3238"/>
                  </a:lnTo>
                  <a:lnTo>
                    <a:pt x="389661" y="0"/>
                  </a:lnTo>
                  <a:close/>
                </a:path>
                <a:path w="2883535" h="3809">
                  <a:moveTo>
                    <a:pt x="441604" y="0"/>
                  </a:moveTo>
                  <a:lnTo>
                    <a:pt x="415620" y="0"/>
                  </a:lnTo>
                  <a:lnTo>
                    <a:pt x="415620" y="3238"/>
                  </a:lnTo>
                  <a:lnTo>
                    <a:pt x="441604" y="3238"/>
                  </a:lnTo>
                  <a:lnTo>
                    <a:pt x="441604" y="0"/>
                  </a:lnTo>
                  <a:close/>
                </a:path>
                <a:path w="2883535" h="3809">
                  <a:moveTo>
                    <a:pt x="493560" y="0"/>
                  </a:moveTo>
                  <a:lnTo>
                    <a:pt x="467575" y="0"/>
                  </a:lnTo>
                  <a:lnTo>
                    <a:pt x="467575" y="3238"/>
                  </a:lnTo>
                  <a:lnTo>
                    <a:pt x="493560" y="3238"/>
                  </a:lnTo>
                  <a:lnTo>
                    <a:pt x="493560" y="0"/>
                  </a:lnTo>
                  <a:close/>
                </a:path>
                <a:path w="2883535" h="3809">
                  <a:moveTo>
                    <a:pt x="545503" y="0"/>
                  </a:moveTo>
                  <a:lnTo>
                    <a:pt x="519531" y="0"/>
                  </a:lnTo>
                  <a:lnTo>
                    <a:pt x="519531" y="3238"/>
                  </a:lnTo>
                  <a:lnTo>
                    <a:pt x="545503" y="3238"/>
                  </a:lnTo>
                  <a:lnTo>
                    <a:pt x="545503" y="0"/>
                  </a:lnTo>
                  <a:close/>
                </a:path>
                <a:path w="2883535" h="3809">
                  <a:moveTo>
                    <a:pt x="597471" y="0"/>
                  </a:moveTo>
                  <a:lnTo>
                    <a:pt x="571487" y="0"/>
                  </a:lnTo>
                  <a:lnTo>
                    <a:pt x="571487" y="3238"/>
                  </a:lnTo>
                  <a:lnTo>
                    <a:pt x="597471" y="3238"/>
                  </a:lnTo>
                  <a:lnTo>
                    <a:pt x="597471" y="0"/>
                  </a:lnTo>
                  <a:close/>
                </a:path>
                <a:path w="2883535" h="3809">
                  <a:moveTo>
                    <a:pt x="649414" y="0"/>
                  </a:moveTo>
                  <a:lnTo>
                    <a:pt x="623430" y="0"/>
                  </a:lnTo>
                  <a:lnTo>
                    <a:pt x="623430" y="3238"/>
                  </a:lnTo>
                  <a:lnTo>
                    <a:pt x="649414" y="3238"/>
                  </a:lnTo>
                  <a:lnTo>
                    <a:pt x="649414" y="0"/>
                  </a:lnTo>
                  <a:close/>
                </a:path>
                <a:path w="2883535" h="3809">
                  <a:moveTo>
                    <a:pt x="701370" y="0"/>
                  </a:moveTo>
                  <a:lnTo>
                    <a:pt x="675398" y="0"/>
                  </a:lnTo>
                  <a:lnTo>
                    <a:pt x="675398" y="3238"/>
                  </a:lnTo>
                  <a:lnTo>
                    <a:pt x="701370" y="3238"/>
                  </a:lnTo>
                  <a:lnTo>
                    <a:pt x="701370" y="0"/>
                  </a:lnTo>
                  <a:close/>
                </a:path>
                <a:path w="2883535" h="3809">
                  <a:moveTo>
                    <a:pt x="753313" y="0"/>
                  </a:moveTo>
                  <a:lnTo>
                    <a:pt x="727341" y="0"/>
                  </a:lnTo>
                  <a:lnTo>
                    <a:pt x="727341" y="3238"/>
                  </a:lnTo>
                  <a:lnTo>
                    <a:pt x="753313" y="3238"/>
                  </a:lnTo>
                  <a:lnTo>
                    <a:pt x="753313" y="0"/>
                  </a:lnTo>
                  <a:close/>
                </a:path>
                <a:path w="2883535" h="3809">
                  <a:moveTo>
                    <a:pt x="805268" y="0"/>
                  </a:moveTo>
                  <a:lnTo>
                    <a:pt x="779297" y="0"/>
                  </a:lnTo>
                  <a:lnTo>
                    <a:pt x="779297" y="3238"/>
                  </a:lnTo>
                  <a:lnTo>
                    <a:pt x="805268" y="3238"/>
                  </a:lnTo>
                  <a:lnTo>
                    <a:pt x="805268" y="0"/>
                  </a:lnTo>
                  <a:close/>
                </a:path>
                <a:path w="2883535" h="3809">
                  <a:moveTo>
                    <a:pt x="857224" y="0"/>
                  </a:moveTo>
                  <a:lnTo>
                    <a:pt x="831240" y="0"/>
                  </a:lnTo>
                  <a:lnTo>
                    <a:pt x="831240" y="3238"/>
                  </a:lnTo>
                  <a:lnTo>
                    <a:pt x="857224" y="3238"/>
                  </a:lnTo>
                  <a:lnTo>
                    <a:pt x="857224" y="0"/>
                  </a:lnTo>
                  <a:close/>
                </a:path>
                <a:path w="2883535" h="3809">
                  <a:moveTo>
                    <a:pt x="909167" y="0"/>
                  </a:moveTo>
                  <a:lnTo>
                    <a:pt x="883196" y="0"/>
                  </a:lnTo>
                  <a:lnTo>
                    <a:pt x="883196" y="3238"/>
                  </a:lnTo>
                  <a:lnTo>
                    <a:pt x="909167" y="3238"/>
                  </a:lnTo>
                  <a:lnTo>
                    <a:pt x="909167" y="0"/>
                  </a:lnTo>
                  <a:close/>
                </a:path>
                <a:path w="2883535" h="3809">
                  <a:moveTo>
                    <a:pt x="961123" y="0"/>
                  </a:moveTo>
                  <a:lnTo>
                    <a:pt x="935151" y="0"/>
                  </a:lnTo>
                  <a:lnTo>
                    <a:pt x="935151" y="3238"/>
                  </a:lnTo>
                  <a:lnTo>
                    <a:pt x="961123" y="3238"/>
                  </a:lnTo>
                  <a:lnTo>
                    <a:pt x="961123" y="0"/>
                  </a:lnTo>
                  <a:close/>
                </a:path>
                <a:path w="2883535" h="3809">
                  <a:moveTo>
                    <a:pt x="1013079" y="0"/>
                  </a:moveTo>
                  <a:lnTo>
                    <a:pt x="987107" y="0"/>
                  </a:lnTo>
                  <a:lnTo>
                    <a:pt x="987107" y="3238"/>
                  </a:lnTo>
                  <a:lnTo>
                    <a:pt x="1013079" y="3238"/>
                  </a:lnTo>
                  <a:lnTo>
                    <a:pt x="1013079" y="0"/>
                  </a:lnTo>
                  <a:close/>
                </a:path>
                <a:path w="2883535" h="3809">
                  <a:moveTo>
                    <a:pt x="1065034" y="0"/>
                  </a:moveTo>
                  <a:lnTo>
                    <a:pt x="1039050" y="0"/>
                  </a:lnTo>
                  <a:lnTo>
                    <a:pt x="1039050" y="3238"/>
                  </a:lnTo>
                  <a:lnTo>
                    <a:pt x="1065034" y="3238"/>
                  </a:lnTo>
                  <a:lnTo>
                    <a:pt x="1065034" y="0"/>
                  </a:lnTo>
                  <a:close/>
                </a:path>
                <a:path w="2883535" h="3809">
                  <a:moveTo>
                    <a:pt x="1116977" y="0"/>
                  </a:moveTo>
                  <a:lnTo>
                    <a:pt x="1091006" y="0"/>
                  </a:lnTo>
                  <a:lnTo>
                    <a:pt x="1091006" y="3238"/>
                  </a:lnTo>
                  <a:lnTo>
                    <a:pt x="1116977" y="3238"/>
                  </a:lnTo>
                  <a:lnTo>
                    <a:pt x="1116977" y="0"/>
                  </a:lnTo>
                  <a:close/>
                </a:path>
                <a:path w="2883535" h="3809">
                  <a:moveTo>
                    <a:pt x="1168933" y="0"/>
                  </a:moveTo>
                  <a:lnTo>
                    <a:pt x="1142961" y="0"/>
                  </a:lnTo>
                  <a:lnTo>
                    <a:pt x="1142961" y="3238"/>
                  </a:lnTo>
                  <a:lnTo>
                    <a:pt x="1168933" y="3238"/>
                  </a:lnTo>
                  <a:lnTo>
                    <a:pt x="1168933" y="0"/>
                  </a:lnTo>
                  <a:close/>
                </a:path>
                <a:path w="2883535" h="3809">
                  <a:moveTo>
                    <a:pt x="1220876" y="0"/>
                  </a:moveTo>
                  <a:lnTo>
                    <a:pt x="1194917" y="0"/>
                  </a:lnTo>
                  <a:lnTo>
                    <a:pt x="1194917" y="3238"/>
                  </a:lnTo>
                  <a:lnTo>
                    <a:pt x="1220876" y="3238"/>
                  </a:lnTo>
                  <a:lnTo>
                    <a:pt x="1220876" y="0"/>
                  </a:lnTo>
                  <a:close/>
                </a:path>
                <a:path w="2883535" h="3809">
                  <a:moveTo>
                    <a:pt x="1272857" y="0"/>
                  </a:moveTo>
                  <a:lnTo>
                    <a:pt x="1246860" y="0"/>
                  </a:lnTo>
                  <a:lnTo>
                    <a:pt x="1246860" y="3238"/>
                  </a:lnTo>
                  <a:lnTo>
                    <a:pt x="1272857" y="3238"/>
                  </a:lnTo>
                  <a:lnTo>
                    <a:pt x="1272857" y="0"/>
                  </a:lnTo>
                  <a:close/>
                </a:path>
                <a:path w="2883535" h="3809">
                  <a:moveTo>
                    <a:pt x="1324787" y="0"/>
                  </a:moveTo>
                  <a:lnTo>
                    <a:pt x="1298816" y="0"/>
                  </a:lnTo>
                  <a:lnTo>
                    <a:pt x="1298816" y="3238"/>
                  </a:lnTo>
                  <a:lnTo>
                    <a:pt x="1324787" y="3238"/>
                  </a:lnTo>
                  <a:lnTo>
                    <a:pt x="1324787" y="0"/>
                  </a:lnTo>
                  <a:close/>
                </a:path>
                <a:path w="2883535" h="3809">
                  <a:moveTo>
                    <a:pt x="1376756" y="0"/>
                  </a:moveTo>
                  <a:lnTo>
                    <a:pt x="1350772" y="0"/>
                  </a:lnTo>
                  <a:lnTo>
                    <a:pt x="1350772" y="3238"/>
                  </a:lnTo>
                  <a:lnTo>
                    <a:pt x="1376756" y="3238"/>
                  </a:lnTo>
                  <a:lnTo>
                    <a:pt x="1376756" y="0"/>
                  </a:lnTo>
                  <a:close/>
                </a:path>
                <a:path w="2883535" h="3809">
                  <a:moveTo>
                    <a:pt x="1428686" y="0"/>
                  </a:moveTo>
                  <a:lnTo>
                    <a:pt x="1402727" y="0"/>
                  </a:lnTo>
                  <a:lnTo>
                    <a:pt x="1402727" y="3238"/>
                  </a:lnTo>
                  <a:lnTo>
                    <a:pt x="1428686" y="3238"/>
                  </a:lnTo>
                  <a:lnTo>
                    <a:pt x="1428686" y="0"/>
                  </a:lnTo>
                  <a:close/>
                </a:path>
                <a:path w="2883535" h="3809">
                  <a:moveTo>
                    <a:pt x="1480667" y="0"/>
                  </a:moveTo>
                  <a:lnTo>
                    <a:pt x="1454670" y="0"/>
                  </a:lnTo>
                  <a:lnTo>
                    <a:pt x="1454670" y="3238"/>
                  </a:lnTo>
                  <a:lnTo>
                    <a:pt x="1480667" y="3238"/>
                  </a:lnTo>
                  <a:lnTo>
                    <a:pt x="1480667" y="0"/>
                  </a:lnTo>
                  <a:close/>
                </a:path>
                <a:path w="2883535" h="3809">
                  <a:moveTo>
                    <a:pt x="1532597" y="0"/>
                  </a:moveTo>
                  <a:lnTo>
                    <a:pt x="1506626" y="0"/>
                  </a:lnTo>
                  <a:lnTo>
                    <a:pt x="1506626" y="3238"/>
                  </a:lnTo>
                  <a:lnTo>
                    <a:pt x="1532597" y="3238"/>
                  </a:lnTo>
                  <a:lnTo>
                    <a:pt x="1532597" y="0"/>
                  </a:lnTo>
                  <a:close/>
                </a:path>
                <a:path w="2883535" h="3809">
                  <a:moveTo>
                    <a:pt x="1584566" y="0"/>
                  </a:moveTo>
                  <a:lnTo>
                    <a:pt x="1558582" y="0"/>
                  </a:lnTo>
                  <a:lnTo>
                    <a:pt x="1558582" y="3238"/>
                  </a:lnTo>
                  <a:lnTo>
                    <a:pt x="1584566" y="3238"/>
                  </a:lnTo>
                  <a:lnTo>
                    <a:pt x="1584566" y="0"/>
                  </a:lnTo>
                  <a:close/>
                </a:path>
                <a:path w="2883535" h="3809">
                  <a:moveTo>
                    <a:pt x="1636496" y="0"/>
                  </a:moveTo>
                  <a:lnTo>
                    <a:pt x="1610525" y="0"/>
                  </a:lnTo>
                  <a:lnTo>
                    <a:pt x="1610525" y="3238"/>
                  </a:lnTo>
                  <a:lnTo>
                    <a:pt x="1636496" y="3238"/>
                  </a:lnTo>
                  <a:lnTo>
                    <a:pt x="1636496" y="0"/>
                  </a:lnTo>
                  <a:close/>
                </a:path>
                <a:path w="2883535" h="3809">
                  <a:moveTo>
                    <a:pt x="1688477" y="0"/>
                  </a:moveTo>
                  <a:lnTo>
                    <a:pt x="1662480" y="0"/>
                  </a:lnTo>
                  <a:lnTo>
                    <a:pt x="1662480" y="3238"/>
                  </a:lnTo>
                  <a:lnTo>
                    <a:pt x="1688477" y="3238"/>
                  </a:lnTo>
                  <a:lnTo>
                    <a:pt x="1688477" y="0"/>
                  </a:lnTo>
                  <a:close/>
                </a:path>
                <a:path w="2883535" h="3809">
                  <a:moveTo>
                    <a:pt x="1740408" y="0"/>
                  </a:moveTo>
                  <a:lnTo>
                    <a:pt x="1714436" y="0"/>
                  </a:lnTo>
                  <a:lnTo>
                    <a:pt x="1714436" y="3238"/>
                  </a:lnTo>
                  <a:lnTo>
                    <a:pt x="1740408" y="3238"/>
                  </a:lnTo>
                  <a:lnTo>
                    <a:pt x="1740408" y="0"/>
                  </a:lnTo>
                  <a:close/>
                </a:path>
                <a:path w="2883535" h="3809">
                  <a:moveTo>
                    <a:pt x="1792363" y="0"/>
                  </a:moveTo>
                  <a:lnTo>
                    <a:pt x="1766392" y="0"/>
                  </a:lnTo>
                  <a:lnTo>
                    <a:pt x="1766392" y="3238"/>
                  </a:lnTo>
                  <a:lnTo>
                    <a:pt x="1792363" y="3238"/>
                  </a:lnTo>
                  <a:lnTo>
                    <a:pt x="1792363" y="0"/>
                  </a:lnTo>
                  <a:close/>
                </a:path>
                <a:path w="2883535" h="3809">
                  <a:moveTo>
                    <a:pt x="1844306" y="0"/>
                  </a:moveTo>
                  <a:lnTo>
                    <a:pt x="1818335" y="0"/>
                  </a:lnTo>
                  <a:lnTo>
                    <a:pt x="1818335" y="3238"/>
                  </a:lnTo>
                  <a:lnTo>
                    <a:pt x="1844306" y="3238"/>
                  </a:lnTo>
                  <a:lnTo>
                    <a:pt x="1844306" y="0"/>
                  </a:lnTo>
                  <a:close/>
                </a:path>
                <a:path w="2883535" h="3809">
                  <a:moveTo>
                    <a:pt x="1896275" y="0"/>
                  </a:moveTo>
                  <a:lnTo>
                    <a:pt x="1870290" y="0"/>
                  </a:lnTo>
                  <a:lnTo>
                    <a:pt x="1870290" y="3238"/>
                  </a:lnTo>
                  <a:lnTo>
                    <a:pt x="1896275" y="3238"/>
                  </a:lnTo>
                  <a:lnTo>
                    <a:pt x="1896275" y="0"/>
                  </a:lnTo>
                  <a:close/>
                </a:path>
                <a:path w="2883535" h="3809">
                  <a:moveTo>
                    <a:pt x="1948218" y="0"/>
                  </a:moveTo>
                  <a:lnTo>
                    <a:pt x="1922246" y="0"/>
                  </a:lnTo>
                  <a:lnTo>
                    <a:pt x="1922246" y="3238"/>
                  </a:lnTo>
                  <a:lnTo>
                    <a:pt x="1948218" y="3238"/>
                  </a:lnTo>
                  <a:lnTo>
                    <a:pt x="1948218" y="0"/>
                  </a:lnTo>
                  <a:close/>
                </a:path>
                <a:path w="2883535" h="3809">
                  <a:moveTo>
                    <a:pt x="2000173" y="0"/>
                  </a:moveTo>
                  <a:lnTo>
                    <a:pt x="1974202" y="0"/>
                  </a:lnTo>
                  <a:lnTo>
                    <a:pt x="1974202" y="3238"/>
                  </a:lnTo>
                  <a:lnTo>
                    <a:pt x="2000173" y="3238"/>
                  </a:lnTo>
                  <a:lnTo>
                    <a:pt x="2000173" y="0"/>
                  </a:lnTo>
                  <a:close/>
                </a:path>
                <a:path w="2883535" h="3809">
                  <a:moveTo>
                    <a:pt x="2052116" y="0"/>
                  </a:moveTo>
                  <a:lnTo>
                    <a:pt x="2026145" y="0"/>
                  </a:lnTo>
                  <a:lnTo>
                    <a:pt x="2026145" y="3238"/>
                  </a:lnTo>
                  <a:lnTo>
                    <a:pt x="2052116" y="3238"/>
                  </a:lnTo>
                  <a:lnTo>
                    <a:pt x="2052116" y="0"/>
                  </a:lnTo>
                  <a:close/>
                </a:path>
                <a:path w="2883535" h="3809">
                  <a:moveTo>
                    <a:pt x="2104085" y="0"/>
                  </a:moveTo>
                  <a:lnTo>
                    <a:pt x="2078101" y="0"/>
                  </a:lnTo>
                  <a:lnTo>
                    <a:pt x="2078101" y="3238"/>
                  </a:lnTo>
                  <a:lnTo>
                    <a:pt x="2104085" y="3238"/>
                  </a:lnTo>
                  <a:lnTo>
                    <a:pt x="2104085" y="0"/>
                  </a:lnTo>
                  <a:close/>
                </a:path>
                <a:path w="2883535" h="3809">
                  <a:moveTo>
                    <a:pt x="2156028" y="0"/>
                  </a:moveTo>
                  <a:lnTo>
                    <a:pt x="2130056" y="0"/>
                  </a:lnTo>
                  <a:lnTo>
                    <a:pt x="2130056" y="3238"/>
                  </a:lnTo>
                  <a:lnTo>
                    <a:pt x="2156028" y="3238"/>
                  </a:lnTo>
                  <a:lnTo>
                    <a:pt x="2156028" y="0"/>
                  </a:lnTo>
                  <a:close/>
                </a:path>
                <a:path w="2883535" h="3809">
                  <a:moveTo>
                    <a:pt x="2207984" y="0"/>
                  </a:moveTo>
                  <a:lnTo>
                    <a:pt x="2182012" y="0"/>
                  </a:lnTo>
                  <a:lnTo>
                    <a:pt x="2182012" y="3238"/>
                  </a:lnTo>
                  <a:lnTo>
                    <a:pt x="2207984" y="3238"/>
                  </a:lnTo>
                  <a:lnTo>
                    <a:pt x="2207984" y="0"/>
                  </a:lnTo>
                  <a:close/>
                </a:path>
                <a:path w="2883535" h="3809">
                  <a:moveTo>
                    <a:pt x="2259939" y="0"/>
                  </a:moveTo>
                  <a:lnTo>
                    <a:pt x="2233955" y="0"/>
                  </a:lnTo>
                  <a:lnTo>
                    <a:pt x="2233955" y="3238"/>
                  </a:lnTo>
                  <a:lnTo>
                    <a:pt x="2259939" y="3238"/>
                  </a:lnTo>
                  <a:lnTo>
                    <a:pt x="2259939" y="0"/>
                  </a:lnTo>
                  <a:close/>
                </a:path>
                <a:path w="2883535" h="3809">
                  <a:moveTo>
                    <a:pt x="2311870" y="0"/>
                  </a:moveTo>
                  <a:lnTo>
                    <a:pt x="2285911" y="0"/>
                  </a:lnTo>
                  <a:lnTo>
                    <a:pt x="2285911" y="3238"/>
                  </a:lnTo>
                  <a:lnTo>
                    <a:pt x="2311870" y="3238"/>
                  </a:lnTo>
                  <a:lnTo>
                    <a:pt x="2311870" y="0"/>
                  </a:lnTo>
                  <a:close/>
                </a:path>
                <a:path w="2883535" h="3809">
                  <a:moveTo>
                    <a:pt x="2363851" y="0"/>
                  </a:moveTo>
                  <a:lnTo>
                    <a:pt x="2337866" y="0"/>
                  </a:lnTo>
                  <a:lnTo>
                    <a:pt x="2337866" y="3238"/>
                  </a:lnTo>
                  <a:lnTo>
                    <a:pt x="2363851" y="3238"/>
                  </a:lnTo>
                  <a:lnTo>
                    <a:pt x="2363851" y="0"/>
                  </a:lnTo>
                  <a:close/>
                </a:path>
                <a:path w="2883535" h="3809">
                  <a:moveTo>
                    <a:pt x="2415794" y="0"/>
                  </a:moveTo>
                  <a:lnTo>
                    <a:pt x="2389809" y="0"/>
                  </a:lnTo>
                  <a:lnTo>
                    <a:pt x="2389809" y="3238"/>
                  </a:lnTo>
                  <a:lnTo>
                    <a:pt x="2415794" y="3238"/>
                  </a:lnTo>
                  <a:lnTo>
                    <a:pt x="2415794" y="0"/>
                  </a:lnTo>
                  <a:close/>
                </a:path>
                <a:path w="2883535" h="3809">
                  <a:moveTo>
                    <a:pt x="2467749" y="0"/>
                  </a:moveTo>
                  <a:lnTo>
                    <a:pt x="2441765" y="0"/>
                  </a:lnTo>
                  <a:lnTo>
                    <a:pt x="2441765" y="3238"/>
                  </a:lnTo>
                  <a:lnTo>
                    <a:pt x="2467749" y="3238"/>
                  </a:lnTo>
                  <a:lnTo>
                    <a:pt x="2467749" y="0"/>
                  </a:lnTo>
                  <a:close/>
                </a:path>
                <a:path w="2883535" h="3809">
                  <a:moveTo>
                    <a:pt x="2519680" y="0"/>
                  </a:moveTo>
                  <a:lnTo>
                    <a:pt x="2493721" y="0"/>
                  </a:lnTo>
                  <a:lnTo>
                    <a:pt x="2493721" y="3238"/>
                  </a:lnTo>
                  <a:lnTo>
                    <a:pt x="2519680" y="3238"/>
                  </a:lnTo>
                  <a:lnTo>
                    <a:pt x="2519680" y="0"/>
                  </a:lnTo>
                  <a:close/>
                </a:path>
                <a:path w="2883535" h="3809">
                  <a:moveTo>
                    <a:pt x="2571661" y="0"/>
                  </a:moveTo>
                  <a:lnTo>
                    <a:pt x="2545677" y="0"/>
                  </a:lnTo>
                  <a:lnTo>
                    <a:pt x="2545677" y="3238"/>
                  </a:lnTo>
                  <a:lnTo>
                    <a:pt x="2571661" y="3238"/>
                  </a:lnTo>
                  <a:lnTo>
                    <a:pt x="2571661" y="0"/>
                  </a:lnTo>
                  <a:close/>
                </a:path>
                <a:path w="2883535" h="3809">
                  <a:moveTo>
                    <a:pt x="2623604" y="0"/>
                  </a:moveTo>
                  <a:lnTo>
                    <a:pt x="2597632" y="0"/>
                  </a:lnTo>
                  <a:lnTo>
                    <a:pt x="2597632" y="3238"/>
                  </a:lnTo>
                  <a:lnTo>
                    <a:pt x="2623604" y="3238"/>
                  </a:lnTo>
                  <a:lnTo>
                    <a:pt x="2623604" y="0"/>
                  </a:lnTo>
                  <a:close/>
                </a:path>
                <a:path w="2883535" h="3809">
                  <a:moveTo>
                    <a:pt x="2675572" y="0"/>
                  </a:moveTo>
                  <a:lnTo>
                    <a:pt x="2649575" y="0"/>
                  </a:lnTo>
                  <a:lnTo>
                    <a:pt x="2649575" y="3238"/>
                  </a:lnTo>
                  <a:lnTo>
                    <a:pt x="2675572" y="3238"/>
                  </a:lnTo>
                  <a:lnTo>
                    <a:pt x="2675572" y="0"/>
                  </a:lnTo>
                  <a:close/>
                </a:path>
                <a:path w="2883535" h="3809">
                  <a:moveTo>
                    <a:pt x="2727502" y="0"/>
                  </a:moveTo>
                  <a:lnTo>
                    <a:pt x="2701531" y="0"/>
                  </a:lnTo>
                  <a:lnTo>
                    <a:pt x="2701531" y="3238"/>
                  </a:lnTo>
                  <a:lnTo>
                    <a:pt x="2727502" y="3238"/>
                  </a:lnTo>
                  <a:lnTo>
                    <a:pt x="2727502" y="0"/>
                  </a:lnTo>
                  <a:close/>
                </a:path>
                <a:path w="2883535" h="3809">
                  <a:moveTo>
                    <a:pt x="2779458" y="0"/>
                  </a:moveTo>
                  <a:lnTo>
                    <a:pt x="2753487" y="0"/>
                  </a:lnTo>
                  <a:lnTo>
                    <a:pt x="2753487" y="3238"/>
                  </a:lnTo>
                  <a:lnTo>
                    <a:pt x="2779458" y="3238"/>
                  </a:lnTo>
                  <a:lnTo>
                    <a:pt x="2779458" y="0"/>
                  </a:lnTo>
                  <a:close/>
                </a:path>
                <a:path w="2883535" h="3809">
                  <a:moveTo>
                    <a:pt x="2831401" y="0"/>
                  </a:moveTo>
                  <a:lnTo>
                    <a:pt x="2805430" y="0"/>
                  </a:lnTo>
                  <a:lnTo>
                    <a:pt x="2805430" y="3238"/>
                  </a:lnTo>
                  <a:lnTo>
                    <a:pt x="2831401" y="3238"/>
                  </a:lnTo>
                  <a:lnTo>
                    <a:pt x="2831401" y="0"/>
                  </a:lnTo>
                  <a:close/>
                </a:path>
                <a:path w="2883535" h="3809">
                  <a:moveTo>
                    <a:pt x="2883370" y="0"/>
                  </a:moveTo>
                  <a:lnTo>
                    <a:pt x="2857385" y="0"/>
                  </a:lnTo>
                  <a:lnTo>
                    <a:pt x="2857385" y="3238"/>
                  </a:lnTo>
                  <a:lnTo>
                    <a:pt x="2883370" y="3238"/>
                  </a:lnTo>
                  <a:lnTo>
                    <a:pt x="2883370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506691" y="838174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558647" y="1016101"/>
            <a:ext cx="6520180" cy="3810"/>
            <a:chOff x="558647" y="1016101"/>
            <a:chExt cx="6520180" cy="3810"/>
          </a:xfrm>
        </p:grpSpPr>
        <p:sp>
          <p:nvSpPr>
            <p:cNvPr id="7" name="object 7"/>
            <p:cNvSpPr/>
            <p:nvPr/>
          </p:nvSpPr>
          <p:spPr>
            <a:xfrm>
              <a:off x="3416033" y="1016101"/>
              <a:ext cx="3662679" cy="3810"/>
            </a:xfrm>
            <a:custGeom>
              <a:avLst/>
              <a:gdLst/>
              <a:ahLst/>
              <a:cxnLst/>
              <a:rect l="l" t="t" r="r" b="b"/>
              <a:pathLst>
                <a:path w="3662679" h="3809">
                  <a:moveTo>
                    <a:pt x="25984" y="0"/>
                  </a:moveTo>
                  <a:lnTo>
                    <a:pt x="0" y="0"/>
                  </a:lnTo>
                  <a:lnTo>
                    <a:pt x="0" y="3251"/>
                  </a:lnTo>
                  <a:lnTo>
                    <a:pt x="25984" y="3251"/>
                  </a:lnTo>
                  <a:lnTo>
                    <a:pt x="25984" y="0"/>
                  </a:lnTo>
                  <a:close/>
                </a:path>
                <a:path w="3662679" h="3809">
                  <a:moveTo>
                    <a:pt x="77927" y="0"/>
                  </a:moveTo>
                  <a:lnTo>
                    <a:pt x="51955" y="0"/>
                  </a:lnTo>
                  <a:lnTo>
                    <a:pt x="51955" y="3251"/>
                  </a:lnTo>
                  <a:lnTo>
                    <a:pt x="77927" y="3251"/>
                  </a:lnTo>
                  <a:lnTo>
                    <a:pt x="77927" y="0"/>
                  </a:lnTo>
                  <a:close/>
                </a:path>
                <a:path w="3662679" h="3809">
                  <a:moveTo>
                    <a:pt x="129882" y="0"/>
                  </a:moveTo>
                  <a:lnTo>
                    <a:pt x="103911" y="0"/>
                  </a:lnTo>
                  <a:lnTo>
                    <a:pt x="103911" y="3251"/>
                  </a:lnTo>
                  <a:lnTo>
                    <a:pt x="129882" y="3251"/>
                  </a:lnTo>
                  <a:lnTo>
                    <a:pt x="129882" y="0"/>
                  </a:lnTo>
                  <a:close/>
                </a:path>
                <a:path w="3662679" h="3809">
                  <a:moveTo>
                    <a:pt x="181825" y="0"/>
                  </a:moveTo>
                  <a:lnTo>
                    <a:pt x="155854" y="0"/>
                  </a:lnTo>
                  <a:lnTo>
                    <a:pt x="155854" y="3251"/>
                  </a:lnTo>
                  <a:lnTo>
                    <a:pt x="181825" y="3251"/>
                  </a:lnTo>
                  <a:lnTo>
                    <a:pt x="181825" y="0"/>
                  </a:lnTo>
                  <a:close/>
                </a:path>
                <a:path w="3662679" h="3809">
                  <a:moveTo>
                    <a:pt x="233781" y="0"/>
                  </a:moveTo>
                  <a:lnTo>
                    <a:pt x="207810" y="0"/>
                  </a:lnTo>
                  <a:lnTo>
                    <a:pt x="207810" y="3251"/>
                  </a:lnTo>
                  <a:lnTo>
                    <a:pt x="233781" y="3251"/>
                  </a:lnTo>
                  <a:lnTo>
                    <a:pt x="233781" y="0"/>
                  </a:lnTo>
                  <a:close/>
                </a:path>
                <a:path w="3662679" h="3809">
                  <a:moveTo>
                    <a:pt x="285737" y="0"/>
                  </a:moveTo>
                  <a:lnTo>
                    <a:pt x="259765" y="0"/>
                  </a:lnTo>
                  <a:lnTo>
                    <a:pt x="259765" y="3251"/>
                  </a:lnTo>
                  <a:lnTo>
                    <a:pt x="285737" y="3251"/>
                  </a:lnTo>
                  <a:lnTo>
                    <a:pt x="285737" y="0"/>
                  </a:lnTo>
                  <a:close/>
                </a:path>
                <a:path w="3662679" h="3809">
                  <a:moveTo>
                    <a:pt x="337693" y="0"/>
                  </a:moveTo>
                  <a:lnTo>
                    <a:pt x="311708" y="0"/>
                  </a:lnTo>
                  <a:lnTo>
                    <a:pt x="311708" y="3251"/>
                  </a:lnTo>
                  <a:lnTo>
                    <a:pt x="337693" y="3251"/>
                  </a:lnTo>
                  <a:lnTo>
                    <a:pt x="337693" y="0"/>
                  </a:lnTo>
                  <a:close/>
                </a:path>
                <a:path w="3662679" h="3809">
                  <a:moveTo>
                    <a:pt x="389661" y="0"/>
                  </a:moveTo>
                  <a:lnTo>
                    <a:pt x="363664" y="0"/>
                  </a:lnTo>
                  <a:lnTo>
                    <a:pt x="363664" y="3251"/>
                  </a:lnTo>
                  <a:lnTo>
                    <a:pt x="389661" y="3251"/>
                  </a:lnTo>
                  <a:lnTo>
                    <a:pt x="389661" y="0"/>
                  </a:lnTo>
                  <a:close/>
                </a:path>
                <a:path w="3662679" h="3809">
                  <a:moveTo>
                    <a:pt x="441591" y="0"/>
                  </a:moveTo>
                  <a:lnTo>
                    <a:pt x="415620" y="0"/>
                  </a:lnTo>
                  <a:lnTo>
                    <a:pt x="415620" y="3251"/>
                  </a:lnTo>
                  <a:lnTo>
                    <a:pt x="441591" y="3251"/>
                  </a:lnTo>
                  <a:lnTo>
                    <a:pt x="441591" y="0"/>
                  </a:lnTo>
                  <a:close/>
                </a:path>
                <a:path w="3662679" h="3809">
                  <a:moveTo>
                    <a:pt x="493560" y="0"/>
                  </a:moveTo>
                  <a:lnTo>
                    <a:pt x="467575" y="0"/>
                  </a:lnTo>
                  <a:lnTo>
                    <a:pt x="467575" y="3251"/>
                  </a:lnTo>
                  <a:lnTo>
                    <a:pt x="493560" y="3251"/>
                  </a:lnTo>
                  <a:lnTo>
                    <a:pt x="493560" y="0"/>
                  </a:lnTo>
                  <a:close/>
                </a:path>
                <a:path w="3662679" h="3809">
                  <a:moveTo>
                    <a:pt x="545503" y="0"/>
                  </a:moveTo>
                  <a:lnTo>
                    <a:pt x="519518" y="0"/>
                  </a:lnTo>
                  <a:lnTo>
                    <a:pt x="519518" y="3251"/>
                  </a:lnTo>
                  <a:lnTo>
                    <a:pt x="545503" y="3251"/>
                  </a:lnTo>
                  <a:lnTo>
                    <a:pt x="545503" y="0"/>
                  </a:lnTo>
                  <a:close/>
                </a:path>
                <a:path w="3662679" h="3809">
                  <a:moveTo>
                    <a:pt x="597471" y="0"/>
                  </a:moveTo>
                  <a:lnTo>
                    <a:pt x="571474" y="0"/>
                  </a:lnTo>
                  <a:lnTo>
                    <a:pt x="571474" y="3251"/>
                  </a:lnTo>
                  <a:lnTo>
                    <a:pt x="597471" y="3251"/>
                  </a:lnTo>
                  <a:lnTo>
                    <a:pt x="597471" y="0"/>
                  </a:lnTo>
                  <a:close/>
                </a:path>
                <a:path w="3662679" h="3809">
                  <a:moveTo>
                    <a:pt x="649401" y="0"/>
                  </a:moveTo>
                  <a:lnTo>
                    <a:pt x="623430" y="0"/>
                  </a:lnTo>
                  <a:lnTo>
                    <a:pt x="623430" y="3251"/>
                  </a:lnTo>
                  <a:lnTo>
                    <a:pt x="649401" y="3251"/>
                  </a:lnTo>
                  <a:lnTo>
                    <a:pt x="649401" y="0"/>
                  </a:lnTo>
                  <a:close/>
                </a:path>
                <a:path w="3662679" h="3809">
                  <a:moveTo>
                    <a:pt x="701370" y="0"/>
                  </a:moveTo>
                  <a:lnTo>
                    <a:pt x="675386" y="0"/>
                  </a:lnTo>
                  <a:lnTo>
                    <a:pt x="675386" y="3251"/>
                  </a:lnTo>
                  <a:lnTo>
                    <a:pt x="701370" y="3251"/>
                  </a:lnTo>
                  <a:lnTo>
                    <a:pt x="701370" y="0"/>
                  </a:lnTo>
                  <a:close/>
                </a:path>
                <a:path w="3662679" h="3809">
                  <a:moveTo>
                    <a:pt x="753313" y="0"/>
                  </a:moveTo>
                  <a:lnTo>
                    <a:pt x="727329" y="0"/>
                  </a:lnTo>
                  <a:lnTo>
                    <a:pt x="727329" y="3251"/>
                  </a:lnTo>
                  <a:lnTo>
                    <a:pt x="753313" y="3251"/>
                  </a:lnTo>
                  <a:lnTo>
                    <a:pt x="753313" y="0"/>
                  </a:lnTo>
                  <a:close/>
                </a:path>
                <a:path w="3662679" h="3809">
                  <a:moveTo>
                    <a:pt x="805256" y="0"/>
                  </a:moveTo>
                  <a:lnTo>
                    <a:pt x="779284" y="0"/>
                  </a:lnTo>
                  <a:lnTo>
                    <a:pt x="779284" y="3251"/>
                  </a:lnTo>
                  <a:lnTo>
                    <a:pt x="805256" y="3251"/>
                  </a:lnTo>
                  <a:lnTo>
                    <a:pt x="805256" y="0"/>
                  </a:lnTo>
                  <a:close/>
                </a:path>
                <a:path w="3662679" h="3809">
                  <a:moveTo>
                    <a:pt x="857211" y="0"/>
                  </a:moveTo>
                  <a:lnTo>
                    <a:pt x="831240" y="0"/>
                  </a:lnTo>
                  <a:lnTo>
                    <a:pt x="831240" y="3251"/>
                  </a:lnTo>
                  <a:lnTo>
                    <a:pt x="857211" y="3251"/>
                  </a:lnTo>
                  <a:lnTo>
                    <a:pt x="857211" y="0"/>
                  </a:lnTo>
                  <a:close/>
                </a:path>
                <a:path w="3662679" h="3809">
                  <a:moveTo>
                    <a:pt x="909167" y="0"/>
                  </a:moveTo>
                  <a:lnTo>
                    <a:pt x="883196" y="0"/>
                  </a:lnTo>
                  <a:lnTo>
                    <a:pt x="883196" y="3251"/>
                  </a:lnTo>
                  <a:lnTo>
                    <a:pt x="909167" y="3251"/>
                  </a:lnTo>
                  <a:lnTo>
                    <a:pt x="909167" y="0"/>
                  </a:lnTo>
                  <a:close/>
                </a:path>
                <a:path w="3662679" h="3809">
                  <a:moveTo>
                    <a:pt x="961123" y="0"/>
                  </a:moveTo>
                  <a:lnTo>
                    <a:pt x="935139" y="0"/>
                  </a:lnTo>
                  <a:lnTo>
                    <a:pt x="935139" y="3251"/>
                  </a:lnTo>
                  <a:lnTo>
                    <a:pt x="961123" y="3251"/>
                  </a:lnTo>
                  <a:lnTo>
                    <a:pt x="961123" y="0"/>
                  </a:lnTo>
                  <a:close/>
                </a:path>
                <a:path w="3662679" h="3809">
                  <a:moveTo>
                    <a:pt x="1013066" y="0"/>
                  </a:moveTo>
                  <a:lnTo>
                    <a:pt x="987094" y="0"/>
                  </a:lnTo>
                  <a:lnTo>
                    <a:pt x="987094" y="3251"/>
                  </a:lnTo>
                  <a:lnTo>
                    <a:pt x="1013066" y="3251"/>
                  </a:lnTo>
                  <a:lnTo>
                    <a:pt x="1013066" y="0"/>
                  </a:lnTo>
                  <a:close/>
                </a:path>
                <a:path w="3662679" h="3809">
                  <a:moveTo>
                    <a:pt x="1065022" y="0"/>
                  </a:moveTo>
                  <a:lnTo>
                    <a:pt x="1039050" y="0"/>
                  </a:lnTo>
                  <a:lnTo>
                    <a:pt x="1039050" y="3251"/>
                  </a:lnTo>
                  <a:lnTo>
                    <a:pt x="1065022" y="3251"/>
                  </a:lnTo>
                  <a:lnTo>
                    <a:pt x="1065022" y="0"/>
                  </a:lnTo>
                  <a:close/>
                </a:path>
                <a:path w="3662679" h="3809">
                  <a:moveTo>
                    <a:pt x="1116977" y="0"/>
                  </a:moveTo>
                  <a:lnTo>
                    <a:pt x="1090993" y="0"/>
                  </a:lnTo>
                  <a:lnTo>
                    <a:pt x="1090993" y="3251"/>
                  </a:lnTo>
                  <a:lnTo>
                    <a:pt x="1116977" y="3251"/>
                  </a:lnTo>
                  <a:lnTo>
                    <a:pt x="1116977" y="0"/>
                  </a:lnTo>
                  <a:close/>
                </a:path>
                <a:path w="3662679" h="3809">
                  <a:moveTo>
                    <a:pt x="1168933" y="0"/>
                  </a:moveTo>
                  <a:lnTo>
                    <a:pt x="1142949" y="0"/>
                  </a:lnTo>
                  <a:lnTo>
                    <a:pt x="1142949" y="3251"/>
                  </a:lnTo>
                  <a:lnTo>
                    <a:pt x="1168933" y="3251"/>
                  </a:lnTo>
                  <a:lnTo>
                    <a:pt x="1168933" y="0"/>
                  </a:lnTo>
                  <a:close/>
                </a:path>
                <a:path w="3662679" h="3809">
                  <a:moveTo>
                    <a:pt x="1220876" y="0"/>
                  </a:moveTo>
                  <a:lnTo>
                    <a:pt x="1194904" y="0"/>
                  </a:lnTo>
                  <a:lnTo>
                    <a:pt x="1194904" y="3251"/>
                  </a:lnTo>
                  <a:lnTo>
                    <a:pt x="1220876" y="3251"/>
                  </a:lnTo>
                  <a:lnTo>
                    <a:pt x="1220876" y="0"/>
                  </a:lnTo>
                  <a:close/>
                </a:path>
                <a:path w="3662679" h="3809">
                  <a:moveTo>
                    <a:pt x="1272832" y="0"/>
                  </a:moveTo>
                  <a:lnTo>
                    <a:pt x="1246860" y="0"/>
                  </a:lnTo>
                  <a:lnTo>
                    <a:pt x="1246860" y="3251"/>
                  </a:lnTo>
                  <a:lnTo>
                    <a:pt x="1272832" y="3251"/>
                  </a:lnTo>
                  <a:lnTo>
                    <a:pt x="1272832" y="0"/>
                  </a:lnTo>
                  <a:close/>
                </a:path>
                <a:path w="3662679" h="3809">
                  <a:moveTo>
                    <a:pt x="1324787" y="0"/>
                  </a:moveTo>
                  <a:lnTo>
                    <a:pt x="1298803" y="0"/>
                  </a:lnTo>
                  <a:lnTo>
                    <a:pt x="1298803" y="3251"/>
                  </a:lnTo>
                  <a:lnTo>
                    <a:pt x="1324787" y="3251"/>
                  </a:lnTo>
                  <a:lnTo>
                    <a:pt x="1324787" y="0"/>
                  </a:lnTo>
                  <a:close/>
                </a:path>
                <a:path w="3662679" h="3809">
                  <a:moveTo>
                    <a:pt x="1376756" y="0"/>
                  </a:moveTo>
                  <a:lnTo>
                    <a:pt x="1350759" y="0"/>
                  </a:lnTo>
                  <a:lnTo>
                    <a:pt x="1350759" y="3251"/>
                  </a:lnTo>
                  <a:lnTo>
                    <a:pt x="1376756" y="3251"/>
                  </a:lnTo>
                  <a:lnTo>
                    <a:pt x="1376756" y="0"/>
                  </a:lnTo>
                  <a:close/>
                </a:path>
                <a:path w="3662679" h="3809">
                  <a:moveTo>
                    <a:pt x="1428686" y="0"/>
                  </a:moveTo>
                  <a:lnTo>
                    <a:pt x="1402715" y="0"/>
                  </a:lnTo>
                  <a:lnTo>
                    <a:pt x="1402715" y="3251"/>
                  </a:lnTo>
                  <a:lnTo>
                    <a:pt x="1428686" y="3251"/>
                  </a:lnTo>
                  <a:lnTo>
                    <a:pt x="1428686" y="0"/>
                  </a:lnTo>
                  <a:close/>
                </a:path>
                <a:path w="3662679" h="3809">
                  <a:moveTo>
                    <a:pt x="1480654" y="0"/>
                  </a:moveTo>
                  <a:lnTo>
                    <a:pt x="1454670" y="0"/>
                  </a:lnTo>
                  <a:lnTo>
                    <a:pt x="1454670" y="3251"/>
                  </a:lnTo>
                  <a:lnTo>
                    <a:pt x="1480654" y="3251"/>
                  </a:lnTo>
                  <a:lnTo>
                    <a:pt x="1480654" y="0"/>
                  </a:lnTo>
                  <a:close/>
                </a:path>
                <a:path w="3662679" h="3809">
                  <a:moveTo>
                    <a:pt x="1532597" y="0"/>
                  </a:moveTo>
                  <a:lnTo>
                    <a:pt x="1506613" y="0"/>
                  </a:lnTo>
                  <a:lnTo>
                    <a:pt x="1506613" y="3251"/>
                  </a:lnTo>
                  <a:lnTo>
                    <a:pt x="1532597" y="3251"/>
                  </a:lnTo>
                  <a:lnTo>
                    <a:pt x="1532597" y="0"/>
                  </a:lnTo>
                  <a:close/>
                </a:path>
                <a:path w="3662679" h="3809">
                  <a:moveTo>
                    <a:pt x="1584553" y="0"/>
                  </a:moveTo>
                  <a:lnTo>
                    <a:pt x="1558569" y="0"/>
                  </a:lnTo>
                  <a:lnTo>
                    <a:pt x="1558569" y="3251"/>
                  </a:lnTo>
                  <a:lnTo>
                    <a:pt x="1584553" y="3251"/>
                  </a:lnTo>
                  <a:lnTo>
                    <a:pt x="1584553" y="0"/>
                  </a:lnTo>
                  <a:close/>
                </a:path>
                <a:path w="3662679" h="3809">
                  <a:moveTo>
                    <a:pt x="1636496" y="0"/>
                  </a:moveTo>
                  <a:lnTo>
                    <a:pt x="1610525" y="0"/>
                  </a:lnTo>
                  <a:lnTo>
                    <a:pt x="1610525" y="3251"/>
                  </a:lnTo>
                  <a:lnTo>
                    <a:pt x="1636496" y="3251"/>
                  </a:lnTo>
                  <a:lnTo>
                    <a:pt x="1636496" y="0"/>
                  </a:lnTo>
                  <a:close/>
                </a:path>
                <a:path w="3662679" h="3809">
                  <a:moveTo>
                    <a:pt x="1688465" y="0"/>
                  </a:moveTo>
                  <a:lnTo>
                    <a:pt x="1662480" y="0"/>
                  </a:lnTo>
                  <a:lnTo>
                    <a:pt x="1662480" y="3251"/>
                  </a:lnTo>
                  <a:lnTo>
                    <a:pt x="1688465" y="3251"/>
                  </a:lnTo>
                  <a:lnTo>
                    <a:pt x="1688465" y="0"/>
                  </a:lnTo>
                  <a:close/>
                </a:path>
                <a:path w="3662679" h="3809">
                  <a:moveTo>
                    <a:pt x="1740408" y="0"/>
                  </a:moveTo>
                  <a:lnTo>
                    <a:pt x="1714423" y="0"/>
                  </a:lnTo>
                  <a:lnTo>
                    <a:pt x="1714423" y="3251"/>
                  </a:lnTo>
                  <a:lnTo>
                    <a:pt x="1740408" y="3251"/>
                  </a:lnTo>
                  <a:lnTo>
                    <a:pt x="1740408" y="0"/>
                  </a:lnTo>
                  <a:close/>
                </a:path>
                <a:path w="3662679" h="3809">
                  <a:moveTo>
                    <a:pt x="1792363" y="0"/>
                  </a:moveTo>
                  <a:lnTo>
                    <a:pt x="1766379" y="0"/>
                  </a:lnTo>
                  <a:lnTo>
                    <a:pt x="1766379" y="3251"/>
                  </a:lnTo>
                  <a:lnTo>
                    <a:pt x="1792363" y="3251"/>
                  </a:lnTo>
                  <a:lnTo>
                    <a:pt x="1792363" y="0"/>
                  </a:lnTo>
                  <a:close/>
                </a:path>
                <a:path w="3662679" h="3809">
                  <a:moveTo>
                    <a:pt x="1844306" y="0"/>
                  </a:moveTo>
                  <a:lnTo>
                    <a:pt x="1818335" y="0"/>
                  </a:lnTo>
                  <a:lnTo>
                    <a:pt x="1818335" y="3251"/>
                  </a:lnTo>
                  <a:lnTo>
                    <a:pt x="1844306" y="3251"/>
                  </a:lnTo>
                  <a:lnTo>
                    <a:pt x="1844306" y="0"/>
                  </a:lnTo>
                  <a:close/>
                </a:path>
                <a:path w="3662679" h="3809">
                  <a:moveTo>
                    <a:pt x="1896275" y="0"/>
                  </a:moveTo>
                  <a:lnTo>
                    <a:pt x="1870278" y="0"/>
                  </a:lnTo>
                  <a:lnTo>
                    <a:pt x="1870278" y="3251"/>
                  </a:lnTo>
                  <a:lnTo>
                    <a:pt x="1896275" y="3251"/>
                  </a:lnTo>
                  <a:lnTo>
                    <a:pt x="1896275" y="0"/>
                  </a:lnTo>
                  <a:close/>
                </a:path>
                <a:path w="3662679" h="3809">
                  <a:moveTo>
                    <a:pt x="1948218" y="0"/>
                  </a:moveTo>
                  <a:lnTo>
                    <a:pt x="1922233" y="0"/>
                  </a:lnTo>
                  <a:lnTo>
                    <a:pt x="1922233" y="3251"/>
                  </a:lnTo>
                  <a:lnTo>
                    <a:pt x="1948218" y="3251"/>
                  </a:lnTo>
                  <a:lnTo>
                    <a:pt x="1948218" y="0"/>
                  </a:lnTo>
                  <a:close/>
                </a:path>
                <a:path w="3662679" h="3809">
                  <a:moveTo>
                    <a:pt x="2000161" y="0"/>
                  </a:moveTo>
                  <a:lnTo>
                    <a:pt x="1974189" y="0"/>
                  </a:lnTo>
                  <a:lnTo>
                    <a:pt x="1974189" y="3251"/>
                  </a:lnTo>
                  <a:lnTo>
                    <a:pt x="2000161" y="3251"/>
                  </a:lnTo>
                  <a:lnTo>
                    <a:pt x="2000161" y="0"/>
                  </a:lnTo>
                  <a:close/>
                </a:path>
                <a:path w="3662679" h="3809">
                  <a:moveTo>
                    <a:pt x="2052116" y="0"/>
                  </a:moveTo>
                  <a:lnTo>
                    <a:pt x="2026145" y="0"/>
                  </a:lnTo>
                  <a:lnTo>
                    <a:pt x="2026145" y="3251"/>
                  </a:lnTo>
                  <a:lnTo>
                    <a:pt x="2052116" y="3251"/>
                  </a:lnTo>
                  <a:lnTo>
                    <a:pt x="2052116" y="0"/>
                  </a:lnTo>
                  <a:close/>
                </a:path>
                <a:path w="3662679" h="3809">
                  <a:moveTo>
                    <a:pt x="2104072" y="0"/>
                  </a:moveTo>
                  <a:lnTo>
                    <a:pt x="2078088" y="0"/>
                  </a:lnTo>
                  <a:lnTo>
                    <a:pt x="2078088" y="3251"/>
                  </a:lnTo>
                  <a:lnTo>
                    <a:pt x="2104072" y="3251"/>
                  </a:lnTo>
                  <a:lnTo>
                    <a:pt x="2104072" y="0"/>
                  </a:lnTo>
                  <a:close/>
                </a:path>
                <a:path w="3662679" h="3809">
                  <a:moveTo>
                    <a:pt x="2156028" y="0"/>
                  </a:moveTo>
                  <a:lnTo>
                    <a:pt x="2130044" y="0"/>
                  </a:lnTo>
                  <a:lnTo>
                    <a:pt x="2130044" y="3251"/>
                  </a:lnTo>
                  <a:lnTo>
                    <a:pt x="2156028" y="3251"/>
                  </a:lnTo>
                  <a:lnTo>
                    <a:pt x="2156028" y="0"/>
                  </a:lnTo>
                  <a:close/>
                </a:path>
                <a:path w="3662679" h="3809">
                  <a:moveTo>
                    <a:pt x="2207971" y="0"/>
                  </a:moveTo>
                  <a:lnTo>
                    <a:pt x="2181999" y="0"/>
                  </a:lnTo>
                  <a:lnTo>
                    <a:pt x="2181999" y="3251"/>
                  </a:lnTo>
                  <a:lnTo>
                    <a:pt x="2207971" y="3251"/>
                  </a:lnTo>
                  <a:lnTo>
                    <a:pt x="2207971" y="0"/>
                  </a:lnTo>
                  <a:close/>
                </a:path>
                <a:path w="3662679" h="3809">
                  <a:moveTo>
                    <a:pt x="2259927" y="0"/>
                  </a:moveTo>
                  <a:lnTo>
                    <a:pt x="2233955" y="0"/>
                  </a:lnTo>
                  <a:lnTo>
                    <a:pt x="2233955" y="3251"/>
                  </a:lnTo>
                  <a:lnTo>
                    <a:pt x="2259927" y="3251"/>
                  </a:lnTo>
                  <a:lnTo>
                    <a:pt x="2259927" y="0"/>
                  </a:lnTo>
                  <a:close/>
                </a:path>
                <a:path w="3662679" h="3809">
                  <a:moveTo>
                    <a:pt x="2311882" y="0"/>
                  </a:moveTo>
                  <a:lnTo>
                    <a:pt x="2285898" y="0"/>
                  </a:lnTo>
                  <a:lnTo>
                    <a:pt x="2285898" y="3251"/>
                  </a:lnTo>
                  <a:lnTo>
                    <a:pt x="2311882" y="3251"/>
                  </a:lnTo>
                  <a:lnTo>
                    <a:pt x="2311882" y="0"/>
                  </a:lnTo>
                  <a:close/>
                </a:path>
                <a:path w="3662679" h="3809">
                  <a:moveTo>
                    <a:pt x="2363825" y="0"/>
                  </a:moveTo>
                  <a:lnTo>
                    <a:pt x="2337854" y="0"/>
                  </a:lnTo>
                  <a:lnTo>
                    <a:pt x="2337854" y="3251"/>
                  </a:lnTo>
                  <a:lnTo>
                    <a:pt x="2363825" y="3251"/>
                  </a:lnTo>
                  <a:lnTo>
                    <a:pt x="2363825" y="0"/>
                  </a:lnTo>
                  <a:close/>
                </a:path>
                <a:path w="3662679" h="3809">
                  <a:moveTo>
                    <a:pt x="2415781" y="0"/>
                  </a:moveTo>
                  <a:lnTo>
                    <a:pt x="2389809" y="0"/>
                  </a:lnTo>
                  <a:lnTo>
                    <a:pt x="2389809" y="3251"/>
                  </a:lnTo>
                  <a:lnTo>
                    <a:pt x="2415781" y="3251"/>
                  </a:lnTo>
                  <a:lnTo>
                    <a:pt x="2415781" y="0"/>
                  </a:lnTo>
                  <a:close/>
                </a:path>
                <a:path w="3662679" h="3809">
                  <a:moveTo>
                    <a:pt x="2467749" y="0"/>
                  </a:moveTo>
                  <a:lnTo>
                    <a:pt x="2441765" y="0"/>
                  </a:lnTo>
                  <a:lnTo>
                    <a:pt x="2441765" y="3251"/>
                  </a:lnTo>
                  <a:lnTo>
                    <a:pt x="2467749" y="3251"/>
                  </a:lnTo>
                  <a:lnTo>
                    <a:pt x="2467749" y="0"/>
                  </a:lnTo>
                  <a:close/>
                </a:path>
                <a:path w="3662679" h="3809">
                  <a:moveTo>
                    <a:pt x="2519692" y="0"/>
                  </a:moveTo>
                  <a:lnTo>
                    <a:pt x="2493708" y="0"/>
                  </a:lnTo>
                  <a:lnTo>
                    <a:pt x="2493708" y="3251"/>
                  </a:lnTo>
                  <a:lnTo>
                    <a:pt x="2519692" y="3251"/>
                  </a:lnTo>
                  <a:lnTo>
                    <a:pt x="2519692" y="0"/>
                  </a:lnTo>
                  <a:close/>
                </a:path>
                <a:path w="3662679" h="3809">
                  <a:moveTo>
                    <a:pt x="2571648" y="0"/>
                  </a:moveTo>
                  <a:lnTo>
                    <a:pt x="2545664" y="0"/>
                  </a:lnTo>
                  <a:lnTo>
                    <a:pt x="2545664" y="3251"/>
                  </a:lnTo>
                  <a:lnTo>
                    <a:pt x="2571648" y="3251"/>
                  </a:lnTo>
                  <a:lnTo>
                    <a:pt x="2571648" y="0"/>
                  </a:lnTo>
                  <a:close/>
                </a:path>
                <a:path w="3662679" h="3809">
                  <a:moveTo>
                    <a:pt x="2623591" y="0"/>
                  </a:moveTo>
                  <a:lnTo>
                    <a:pt x="2597620" y="0"/>
                  </a:lnTo>
                  <a:lnTo>
                    <a:pt x="2597620" y="3251"/>
                  </a:lnTo>
                  <a:lnTo>
                    <a:pt x="2623591" y="3251"/>
                  </a:lnTo>
                  <a:lnTo>
                    <a:pt x="2623591" y="0"/>
                  </a:lnTo>
                  <a:close/>
                </a:path>
                <a:path w="3662679" h="3809">
                  <a:moveTo>
                    <a:pt x="2675559" y="0"/>
                  </a:moveTo>
                  <a:lnTo>
                    <a:pt x="2649563" y="0"/>
                  </a:lnTo>
                  <a:lnTo>
                    <a:pt x="2649563" y="3251"/>
                  </a:lnTo>
                  <a:lnTo>
                    <a:pt x="2675559" y="3251"/>
                  </a:lnTo>
                  <a:lnTo>
                    <a:pt x="2675559" y="0"/>
                  </a:lnTo>
                  <a:close/>
                </a:path>
                <a:path w="3662679" h="3809">
                  <a:moveTo>
                    <a:pt x="2727502" y="0"/>
                  </a:moveTo>
                  <a:lnTo>
                    <a:pt x="2701518" y="0"/>
                  </a:lnTo>
                  <a:lnTo>
                    <a:pt x="2701518" y="3251"/>
                  </a:lnTo>
                  <a:lnTo>
                    <a:pt x="2727502" y="3251"/>
                  </a:lnTo>
                  <a:lnTo>
                    <a:pt x="2727502" y="0"/>
                  </a:lnTo>
                  <a:close/>
                </a:path>
                <a:path w="3662679" h="3809">
                  <a:moveTo>
                    <a:pt x="2779458" y="0"/>
                  </a:moveTo>
                  <a:lnTo>
                    <a:pt x="2753474" y="0"/>
                  </a:lnTo>
                  <a:lnTo>
                    <a:pt x="2753474" y="3251"/>
                  </a:lnTo>
                  <a:lnTo>
                    <a:pt x="2779458" y="3251"/>
                  </a:lnTo>
                  <a:lnTo>
                    <a:pt x="2779458" y="0"/>
                  </a:lnTo>
                  <a:close/>
                </a:path>
                <a:path w="3662679" h="3809">
                  <a:moveTo>
                    <a:pt x="2831401" y="0"/>
                  </a:moveTo>
                  <a:lnTo>
                    <a:pt x="2805430" y="0"/>
                  </a:lnTo>
                  <a:lnTo>
                    <a:pt x="2805430" y="3251"/>
                  </a:lnTo>
                  <a:lnTo>
                    <a:pt x="2831401" y="3251"/>
                  </a:lnTo>
                  <a:lnTo>
                    <a:pt x="2831401" y="0"/>
                  </a:lnTo>
                  <a:close/>
                </a:path>
                <a:path w="3662679" h="3809">
                  <a:moveTo>
                    <a:pt x="2883370" y="0"/>
                  </a:moveTo>
                  <a:lnTo>
                    <a:pt x="2857373" y="0"/>
                  </a:lnTo>
                  <a:lnTo>
                    <a:pt x="2857373" y="3251"/>
                  </a:lnTo>
                  <a:lnTo>
                    <a:pt x="2883370" y="3251"/>
                  </a:lnTo>
                  <a:lnTo>
                    <a:pt x="2883370" y="0"/>
                  </a:lnTo>
                  <a:close/>
                </a:path>
                <a:path w="3662679" h="3809">
                  <a:moveTo>
                    <a:pt x="2935313" y="0"/>
                  </a:moveTo>
                  <a:lnTo>
                    <a:pt x="2909328" y="0"/>
                  </a:lnTo>
                  <a:lnTo>
                    <a:pt x="2909328" y="3251"/>
                  </a:lnTo>
                  <a:lnTo>
                    <a:pt x="2935313" y="3251"/>
                  </a:lnTo>
                  <a:lnTo>
                    <a:pt x="2935313" y="0"/>
                  </a:lnTo>
                  <a:close/>
                </a:path>
                <a:path w="3662679" h="3809">
                  <a:moveTo>
                    <a:pt x="2987256" y="0"/>
                  </a:moveTo>
                  <a:lnTo>
                    <a:pt x="2961284" y="0"/>
                  </a:lnTo>
                  <a:lnTo>
                    <a:pt x="2961284" y="3251"/>
                  </a:lnTo>
                  <a:lnTo>
                    <a:pt x="2987256" y="3251"/>
                  </a:lnTo>
                  <a:lnTo>
                    <a:pt x="2987256" y="0"/>
                  </a:lnTo>
                  <a:close/>
                </a:path>
                <a:path w="3662679" h="3809">
                  <a:moveTo>
                    <a:pt x="3039211" y="0"/>
                  </a:moveTo>
                  <a:lnTo>
                    <a:pt x="3013240" y="0"/>
                  </a:lnTo>
                  <a:lnTo>
                    <a:pt x="3013240" y="3251"/>
                  </a:lnTo>
                  <a:lnTo>
                    <a:pt x="3039211" y="3251"/>
                  </a:lnTo>
                  <a:lnTo>
                    <a:pt x="3039211" y="0"/>
                  </a:lnTo>
                  <a:close/>
                </a:path>
                <a:path w="3662679" h="3809">
                  <a:moveTo>
                    <a:pt x="3091167" y="0"/>
                  </a:moveTo>
                  <a:lnTo>
                    <a:pt x="3065183" y="0"/>
                  </a:lnTo>
                  <a:lnTo>
                    <a:pt x="3065183" y="3251"/>
                  </a:lnTo>
                  <a:lnTo>
                    <a:pt x="3091167" y="3251"/>
                  </a:lnTo>
                  <a:lnTo>
                    <a:pt x="3091167" y="0"/>
                  </a:lnTo>
                  <a:close/>
                </a:path>
                <a:path w="3662679" h="3809">
                  <a:moveTo>
                    <a:pt x="3143097" y="0"/>
                  </a:moveTo>
                  <a:lnTo>
                    <a:pt x="3117138" y="0"/>
                  </a:lnTo>
                  <a:lnTo>
                    <a:pt x="3117138" y="3251"/>
                  </a:lnTo>
                  <a:lnTo>
                    <a:pt x="3143097" y="3251"/>
                  </a:lnTo>
                  <a:lnTo>
                    <a:pt x="3143097" y="0"/>
                  </a:lnTo>
                  <a:close/>
                </a:path>
                <a:path w="3662679" h="3809">
                  <a:moveTo>
                    <a:pt x="3195053" y="0"/>
                  </a:moveTo>
                  <a:lnTo>
                    <a:pt x="3169094" y="0"/>
                  </a:lnTo>
                  <a:lnTo>
                    <a:pt x="3169094" y="3251"/>
                  </a:lnTo>
                  <a:lnTo>
                    <a:pt x="3195053" y="3251"/>
                  </a:lnTo>
                  <a:lnTo>
                    <a:pt x="3195053" y="0"/>
                  </a:lnTo>
                  <a:close/>
                </a:path>
                <a:path w="3662679" h="3809">
                  <a:moveTo>
                    <a:pt x="3247021" y="0"/>
                  </a:moveTo>
                  <a:lnTo>
                    <a:pt x="3221050" y="0"/>
                  </a:lnTo>
                  <a:lnTo>
                    <a:pt x="3221050" y="3251"/>
                  </a:lnTo>
                  <a:lnTo>
                    <a:pt x="3247021" y="3251"/>
                  </a:lnTo>
                  <a:lnTo>
                    <a:pt x="3247021" y="0"/>
                  </a:lnTo>
                  <a:close/>
                </a:path>
                <a:path w="3662679" h="3809">
                  <a:moveTo>
                    <a:pt x="3298977" y="0"/>
                  </a:moveTo>
                  <a:lnTo>
                    <a:pt x="3272993" y="0"/>
                  </a:lnTo>
                  <a:lnTo>
                    <a:pt x="3272993" y="3251"/>
                  </a:lnTo>
                  <a:lnTo>
                    <a:pt x="3298977" y="3251"/>
                  </a:lnTo>
                  <a:lnTo>
                    <a:pt x="3298977" y="0"/>
                  </a:lnTo>
                  <a:close/>
                </a:path>
                <a:path w="3662679" h="3809">
                  <a:moveTo>
                    <a:pt x="3350907" y="0"/>
                  </a:moveTo>
                  <a:lnTo>
                    <a:pt x="3324949" y="0"/>
                  </a:lnTo>
                  <a:lnTo>
                    <a:pt x="3324949" y="3251"/>
                  </a:lnTo>
                  <a:lnTo>
                    <a:pt x="3350907" y="3251"/>
                  </a:lnTo>
                  <a:lnTo>
                    <a:pt x="3350907" y="0"/>
                  </a:lnTo>
                  <a:close/>
                </a:path>
                <a:path w="3662679" h="3809">
                  <a:moveTo>
                    <a:pt x="3402863" y="0"/>
                  </a:moveTo>
                  <a:lnTo>
                    <a:pt x="3376904" y="0"/>
                  </a:lnTo>
                  <a:lnTo>
                    <a:pt x="3376904" y="3251"/>
                  </a:lnTo>
                  <a:lnTo>
                    <a:pt x="3402863" y="3251"/>
                  </a:lnTo>
                  <a:lnTo>
                    <a:pt x="3402863" y="0"/>
                  </a:lnTo>
                  <a:close/>
                </a:path>
                <a:path w="3662679" h="3809">
                  <a:moveTo>
                    <a:pt x="3454844" y="0"/>
                  </a:moveTo>
                  <a:lnTo>
                    <a:pt x="3428860" y="0"/>
                  </a:lnTo>
                  <a:lnTo>
                    <a:pt x="3428860" y="3251"/>
                  </a:lnTo>
                  <a:lnTo>
                    <a:pt x="3454844" y="3251"/>
                  </a:lnTo>
                  <a:lnTo>
                    <a:pt x="3454844" y="0"/>
                  </a:lnTo>
                  <a:close/>
                </a:path>
                <a:path w="3662679" h="3809">
                  <a:moveTo>
                    <a:pt x="3506787" y="0"/>
                  </a:moveTo>
                  <a:lnTo>
                    <a:pt x="3480803" y="0"/>
                  </a:lnTo>
                  <a:lnTo>
                    <a:pt x="3480803" y="3251"/>
                  </a:lnTo>
                  <a:lnTo>
                    <a:pt x="3506787" y="3251"/>
                  </a:lnTo>
                  <a:lnTo>
                    <a:pt x="3506787" y="0"/>
                  </a:lnTo>
                  <a:close/>
                </a:path>
                <a:path w="3662679" h="3809">
                  <a:moveTo>
                    <a:pt x="3558743" y="0"/>
                  </a:moveTo>
                  <a:lnTo>
                    <a:pt x="3532759" y="0"/>
                  </a:lnTo>
                  <a:lnTo>
                    <a:pt x="3532759" y="3251"/>
                  </a:lnTo>
                  <a:lnTo>
                    <a:pt x="3558743" y="3251"/>
                  </a:lnTo>
                  <a:lnTo>
                    <a:pt x="3558743" y="0"/>
                  </a:lnTo>
                  <a:close/>
                </a:path>
                <a:path w="3662679" h="3809">
                  <a:moveTo>
                    <a:pt x="3610686" y="0"/>
                  </a:moveTo>
                  <a:lnTo>
                    <a:pt x="3584714" y="0"/>
                  </a:lnTo>
                  <a:lnTo>
                    <a:pt x="3584714" y="3251"/>
                  </a:lnTo>
                  <a:lnTo>
                    <a:pt x="3610686" y="3251"/>
                  </a:lnTo>
                  <a:lnTo>
                    <a:pt x="3610686" y="0"/>
                  </a:lnTo>
                  <a:close/>
                </a:path>
                <a:path w="3662679" h="3809">
                  <a:moveTo>
                    <a:pt x="3662654" y="0"/>
                  </a:moveTo>
                  <a:lnTo>
                    <a:pt x="3636657" y="0"/>
                  </a:lnTo>
                  <a:lnTo>
                    <a:pt x="3636657" y="3251"/>
                  </a:lnTo>
                  <a:lnTo>
                    <a:pt x="3662654" y="3251"/>
                  </a:lnTo>
                  <a:lnTo>
                    <a:pt x="3662654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58647" y="1016101"/>
              <a:ext cx="2883535" cy="3810"/>
            </a:xfrm>
            <a:custGeom>
              <a:avLst/>
              <a:gdLst/>
              <a:ahLst/>
              <a:cxnLst/>
              <a:rect l="l" t="t" r="r" b="b"/>
              <a:pathLst>
                <a:path w="2883535" h="3809">
                  <a:moveTo>
                    <a:pt x="25971" y="0"/>
                  </a:moveTo>
                  <a:lnTo>
                    <a:pt x="0" y="0"/>
                  </a:lnTo>
                  <a:lnTo>
                    <a:pt x="0" y="3251"/>
                  </a:lnTo>
                  <a:lnTo>
                    <a:pt x="25971" y="3251"/>
                  </a:lnTo>
                  <a:lnTo>
                    <a:pt x="25971" y="0"/>
                  </a:lnTo>
                  <a:close/>
                </a:path>
                <a:path w="2883535" h="3809">
                  <a:moveTo>
                    <a:pt x="77939" y="0"/>
                  </a:moveTo>
                  <a:lnTo>
                    <a:pt x="51955" y="0"/>
                  </a:lnTo>
                  <a:lnTo>
                    <a:pt x="51955" y="3251"/>
                  </a:lnTo>
                  <a:lnTo>
                    <a:pt x="77939" y="3251"/>
                  </a:lnTo>
                  <a:lnTo>
                    <a:pt x="77939" y="0"/>
                  </a:lnTo>
                  <a:close/>
                </a:path>
                <a:path w="2883535" h="3809">
                  <a:moveTo>
                    <a:pt x="129870" y="0"/>
                  </a:moveTo>
                  <a:lnTo>
                    <a:pt x="103898" y="0"/>
                  </a:lnTo>
                  <a:lnTo>
                    <a:pt x="103898" y="3251"/>
                  </a:lnTo>
                  <a:lnTo>
                    <a:pt x="129870" y="3251"/>
                  </a:lnTo>
                  <a:lnTo>
                    <a:pt x="129870" y="0"/>
                  </a:lnTo>
                  <a:close/>
                </a:path>
                <a:path w="2883535" h="3809">
                  <a:moveTo>
                    <a:pt x="181838" y="0"/>
                  </a:moveTo>
                  <a:lnTo>
                    <a:pt x="155867" y="0"/>
                  </a:lnTo>
                  <a:lnTo>
                    <a:pt x="155867" y="3251"/>
                  </a:lnTo>
                  <a:lnTo>
                    <a:pt x="181838" y="3251"/>
                  </a:lnTo>
                  <a:lnTo>
                    <a:pt x="181838" y="0"/>
                  </a:lnTo>
                  <a:close/>
                </a:path>
                <a:path w="2883535" h="3809">
                  <a:moveTo>
                    <a:pt x="233794" y="0"/>
                  </a:moveTo>
                  <a:lnTo>
                    <a:pt x="207810" y="0"/>
                  </a:lnTo>
                  <a:lnTo>
                    <a:pt x="207810" y="3251"/>
                  </a:lnTo>
                  <a:lnTo>
                    <a:pt x="233794" y="3251"/>
                  </a:lnTo>
                  <a:lnTo>
                    <a:pt x="233794" y="0"/>
                  </a:lnTo>
                  <a:close/>
                </a:path>
                <a:path w="2883535" h="3809">
                  <a:moveTo>
                    <a:pt x="285750" y="0"/>
                  </a:moveTo>
                  <a:lnTo>
                    <a:pt x="259753" y="0"/>
                  </a:lnTo>
                  <a:lnTo>
                    <a:pt x="259753" y="3251"/>
                  </a:lnTo>
                  <a:lnTo>
                    <a:pt x="285750" y="3251"/>
                  </a:lnTo>
                  <a:lnTo>
                    <a:pt x="285750" y="0"/>
                  </a:lnTo>
                  <a:close/>
                </a:path>
                <a:path w="2883535" h="3809">
                  <a:moveTo>
                    <a:pt x="337693" y="0"/>
                  </a:moveTo>
                  <a:lnTo>
                    <a:pt x="311708" y="0"/>
                  </a:lnTo>
                  <a:lnTo>
                    <a:pt x="311708" y="3251"/>
                  </a:lnTo>
                  <a:lnTo>
                    <a:pt x="337693" y="3251"/>
                  </a:lnTo>
                  <a:lnTo>
                    <a:pt x="337693" y="0"/>
                  </a:lnTo>
                  <a:close/>
                </a:path>
                <a:path w="2883535" h="3809">
                  <a:moveTo>
                    <a:pt x="389661" y="0"/>
                  </a:moveTo>
                  <a:lnTo>
                    <a:pt x="363677" y="0"/>
                  </a:lnTo>
                  <a:lnTo>
                    <a:pt x="363677" y="3251"/>
                  </a:lnTo>
                  <a:lnTo>
                    <a:pt x="389661" y="3251"/>
                  </a:lnTo>
                  <a:lnTo>
                    <a:pt x="389661" y="0"/>
                  </a:lnTo>
                  <a:close/>
                </a:path>
                <a:path w="2883535" h="3809">
                  <a:moveTo>
                    <a:pt x="441604" y="0"/>
                  </a:moveTo>
                  <a:lnTo>
                    <a:pt x="415620" y="0"/>
                  </a:lnTo>
                  <a:lnTo>
                    <a:pt x="415620" y="3251"/>
                  </a:lnTo>
                  <a:lnTo>
                    <a:pt x="441604" y="3251"/>
                  </a:lnTo>
                  <a:lnTo>
                    <a:pt x="441604" y="0"/>
                  </a:lnTo>
                  <a:close/>
                </a:path>
                <a:path w="2883535" h="3809">
                  <a:moveTo>
                    <a:pt x="493560" y="0"/>
                  </a:moveTo>
                  <a:lnTo>
                    <a:pt x="467575" y="0"/>
                  </a:lnTo>
                  <a:lnTo>
                    <a:pt x="467575" y="3251"/>
                  </a:lnTo>
                  <a:lnTo>
                    <a:pt x="493560" y="3251"/>
                  </a:lnTo>
                  <a:lnTo>
                    <a:pt x="493560" y="0"/>
                  </a:lnTo>
                  <a:close/>
                </a:path>
                <a:path w="2883535" h="3809">
                  <a:moveTo>
                    <a:pt x="545503" y="0"/>
                  </a:moveTo>
                  <a:lnTo>
                    <a:pt x="519531" y="0"/>
                  </a:lnTo>
                  <a:lnTo>
                    <a:pt x="519531" y="3251"/>
                  </a:lnTo>
                  <a:lnTo>
                    <a:pt x="545503" y="3251"/>
                  </a:lnTo>
                  <a:lnTo>
                    <a:pt x="545503" y="0"/>
                  </a:lnTo>
                  <a:close/>
                </a:path>
                <a:path w="2883535" h="3809">
                  <a:moveTo>
                    <a:pt x="597471" y="0"/>
                  </a:moveTo>
                  <a:lnTo>
                    <a:pt x="571487" y="0"/>
                  </a:lnTo>
                  <a:lnTo>
                    <a:pt x="571487" y="3251"/>
                  </a:lnTo>
                  <a:lnTo>
                    <a:pt x="597471" y="3251"/>
                  </a:lnTo>
                  <a:lnTo>
                    <a:pt x="597471" y="0"/>
                  </a:lnTo>
                  <a:close/>
                </a:path>
                <a:path w="2883535" h="3809">
                  <a:moveTo>
                    <a:pt x="649414" y="0"/>
                  </a:moveTo>
                  <a:lnTo>
                    <a:pt x="623430" y="0"/>
                  </a:lnTo>
                  <a:lnTo>
                    <a:pt x="623430" y="3251"/>
                  </a:lnTo>
                  <a:lnTo>
                    <a:pt x="649414" y="3251"/>
                  </a:lnTo>
                  <a:lnTo>
                    <a:pt x="649414" y="0"/>
                  </a:lnTo>
                  <a:close/>
                </a:path>
                <a:path w="2883535" h="3809">
                  <a:moveTo>
                    <a:pt x="701370" y="0"/>
                  </a:moveTo>
                  <a:lnTo>
                    <a:pt x="675398" y="0"/>
                  </a:lnTo>
                  <a:lnTo>
                    <a:pt x="675398" y="3251"/>
                  </a:lnTo>
                  <a:lnTo>
                    <a:pt x="701370" y="3251"/>
                  </a:lnTo>
                  <a:lnTo>
                    <a:pt x="701370" y="0"/>
                  </a:lnTo>
                  <a:close/>
                </a:path>
                <a:path w="2883535" h="3809">
                  <a:moveTo>
                    <a:pt x="753313" y="0"/>
                  </a:moveTo>
                  <a:lnTo>
                    <a:pt x="727341" y="0"/>
                  </a:lnTo>
                  <a:lnTo>
                    <a:pt x="727341" y="3251"/>
                  </a:lnTo>
                  <a:lnTo>
                    <a:pt x="753313" y="3251"/>
                  </a:lnTo>
                  <a:lnTo>
                    <a:pt x="753313" y="0"/>
                  </a:lnTo>
                  <a:close/>
                </a:path>
                <a:path w="2883535" h="3809">
                  <a:moveTo>
                    <a:pt x="805268" y="0"/>
                  </a:moveTo>
                  <a:lnTo>
                    <a:pt x="779297" y="0"/>
                  </a:lnTo>
                  <a:lnTo>
                    <a:pt x="779297" y="3251"/>
                  </a:lnTo>
                  <a:lnTo>
                    <a:pt x="805268" y="3251"/>
                  </a:lnTo>
                  <a:lnTo>
                    <a:pt x="805268" y="0"/>
                  </a:lnTo>
                  <a:close/>
                </a:path>
                <a:path w="2883535" h="3809">
                  <a:moveTo>
                    <a:pt x="857224" y="0"/>
                  </a:moveTo>
                  <a:lnTo>
                    <a:pt x="831240" y="0"/>
                  </a:lnTo>
                  <a:lnTo>
                    <a:pt x="831240" y="3251"/>
                  </a:lnTo>
                  <a:lnTo>
                    <a:pt x="857224" y="3251"/>
                  </a:lnTo>
                  <a:lnTo>
                    <a:pt x="857224" y="0"/>
                  </a:lnTo>
                  <a:close/>
                </a:path>
                <a:path w="2883535" h="3809">
                  <a:moveTo>
                    <a:pt x="909167" y="0"/>
                  </a:moveTo>
                  <a:lnTo>
                    <a:pt x="883196" y="0"/>
                  </a:lnTo>
                  <a:lnTo>
                    <a:pt x="883196" y="3251"/>
                  </a:lnTo>
                  <a:lnTo>
                    <a:pt x="909167" y="3251"/>
                  </a:lnTo>
                  <a:lnTo>
                    <a:pt x="909167" y="0"/>
                  </a:lnTo>
                  <a:close/>
                </a:path>
                <a:path w="2883535" h="3809">
                  <a:moveTo>
                    <a:pt x="961123" y="0"/>
                  </a:moveTo>
                  <a:lnTo>
                    <a:pt x="935151" y="0"/>
                  </a:lnTo>
                  <a:lnTo>
                    <a:pt x="935151" y="3251"/>
                  </a:lnTo>
                  <a:lnTo>
                    <a:pt x="961123" y="3251"/>
                  </a:lnTo>
                  <a:lnTo>
                    <a:pt x="961123" y="0"/>
                  </a:lnTo>
                  <a:close/>
                </a:path>
                <a:path w="2883535" h="3809">
                  <a:moveTo>
                    <a:pt x="1013079" y="0"/>
                  </a:moveTo>
                  <a:lnTo>
                    <a:pt x="987107" y="0"/>
                  </a:lnTo>
                  <a:lnTo>
                    <a:pt x="987107" y="3251"/>
                  </a:lnTo>
                  <a:lnTo>
                    <a:pt x="1013079" y="3251"/>
                  </a:lnTo>
                  <a:lnTo>
                    <a:pt x="1013079" y="0"/>
                  </a:lnTo>
                  <a:close/>
                </a:path>
                <a:path w="2883535" h="3809">
                  <a:moveTo>
                    <a:pt x="1065034" y="0"/>
                  </a:moveTo>
                  <a:lnTo>
                    <a:pt x="1039050" y="0"/>
                  </a:lnTo>
                  <a:lnTo>
                    <a:pt x="1039050" y="3251"/>
                  </a:lnTo>
                  <a:lnTo>
                    <a:pt x="1065034" y="3251"/>
                  </a:lnTo>
                  <a:lnTo>
                    <a:pt x="1065034" y="0"/>
                  </a:lnTo>
                  <a:close/>
                </a:path>
                <a:path w="2883535" h="3809">
                  <a:moveTo>
                    <a:pt x="1116977" y="0"/>
                  </a:moveTo>
                  <a:lnTo>
                    <a:pt x="1091006" y="0"/>
                  </a:lnTo>
                  <a:lnTo>
                    <a:pt x="1091006" y="3251"/>
                  </a:lnTo>
                  <a:lnTo>
                    <a:pt x="1116977" y="3251"/>
                  </a:lnTo>
                  <a:lnTo>
                    <a:pt x="1116977" y="0"/>
                  </a:lnTo>
                  <a:close/>
                </a:path>
                <a:path w="2883535" h="3809">
                  <a:moveTo>
                    <a:pt x="1168933" y="0"/>
                  </a:moveTo>
                  <a:lnTo>
                    <a:pt x="1142961" y="0"/>
                  </a:lnTo>
                  <a:lnTo>
                    <a:pt x="1142961" y="3251"/>
                  </a:lnTo>
                  <a:lnTo>
                    <a:pt x="1168933" y="3251"/>
                  </a:lnTo>
                  <a:lnTo>
                    <a:pt x="1168933" y="0"/>
                  </a:lnTo>
                  <a:close/>
                </a:path>
                <a:path w="2883535" h="3809">
                  <a:moveTo>
                    <a:pt x="1220876" y="0"/>
                  </a:moveTo>
                  <a:lnTo>
                    <a:pt x="1194917" y="0"/>
                  </a:lnTo>
                  <a:lnTo>
                    <a:pt x="1194917" y="3251"/>
                  </a:lnTo>
                  <a:lnTo>
                    <a:pt x="1220876" y="3251"/>
                  </a:lnTo>
                  <a:lnTo>
                    <a:pt x="1220876" y="0"/>
                  </a:lnTo>
                  <a:close/>
                </a:path>
                <a:path w="2883535" h="3809">
                  <a:moveTo>
                    <a:pt x="1272857" y="0"/>
                  </a:moveTo>
                  <a:lnTo>
                    <a:pt x="1246860" y="0"/>
                  </a:lnTo>
                  <a:lnTo>
                    <a:pt x="1246860" y="3251"/>
                  </a:lnTo>
                  <a:lnTo>
                    <a:pt x="1272857" y="3251"/>
                  </a:lnTo>
                  <a:lnTo>
                    <a:pt x="1272857" y="0"/>
                  </a:lnTo>
                  <a:close/>
                </a:path>
                <a:path w="2883535" h="3809">
                  <a:moveTo>
                    <a:pt x="1324787" y="0"/>
                  </a:moveTo>
                  <a:lnTo>
                    <a:pt x="1298816" y="0"/>
                  </a:lnTo>
                  <a:lnTo>
                    <a:pt x="1298816" y="3251"/>
                  </a:lnTo>
                  <a:lnTo>
                    <a:pt x="1324787" y="3251"/>
                  </a:lnTo>
                  <a:lnTo>
                    <a:pt x="1324787" y="0"/>
                  </a:lnTo>
                  <a:close/>
                </a:path>
                <a:path w="2883535" h="3809">
                  <a:moveTo>
                    <a:pt x="1376756" y="0"/>
                  </a:moveTo>
                  <a:lnTo>
                    <a:pt x="1350772" y="0"/>
                  </a:lnTo>
                  <a:lnTo>
                    <a:pt x="1350772" y="3251"/>
                  </a:lnTo>
                  <a:lnTo>
                    <a:pt x="1376756" y="3251"/>
                  </a:lnTo>
                  <a:lnTo>
                    <a:pt x="1376756" y="0"/>
                  </a:lnTo>
                  <a:close/>
                </a:path>
                <a:path w="2883535" h="3809">
                  <a:moveTo>
                    <a:pt x="1428686" y="0"/>
                  </a:moveTo>
                  <a:lnTo>
                    <a:pt x="1402727" y="0"/>
                  </a:lnTo>
                  <a:lnTo>
                    <a:pt x="1402727" y="3251"/>
                  </a:lnTo>
                  <a:lnTo>
                    <a:pt x="1428686" y="3251"/>
                  </a:lnTo>
                  <a:lnTo>
                    <a:pt x="1428686" y="0"/>
                  </a:lnTo>
                  <a:close/>
                </a:path>
                <a:path w="2883535" h="3809">
                  <a:moveTo>
                    <a:pt x="1480667" y="0"/>
                  </a:moveTo>
                  <a:lnTo>
                    <a:pt x="1454670" y="0"/>
                  </a:lnTo>
                  <a:lnTo>
                    <a:pt x="1454670" y="3251"/>
                  </a:lnTo>
                  <a:lnTo>
                    <a:pt x="1480667" y="3251"/>
                  </a:lnTo>
                  <a:lnTo>
                    <a:pt x="1480667" y="0"/>
                  </a:lnTo>
                  <a:close/>
                </a:path>
                <a:path w="2883535" h="3809">
                  <a:moveTo>
                    <a:pt x="1532597" y="0"/>
                  </a:moveTo>
                  <a:lnTo>
                    <a:pt x="1506626" y="0"/>
                  </a:lnTo>
                  <a:lnTo>
                    <a:pt x="1506626" y="3251"/>
                  </a:lnTo>
                  <a:lnTo>
                    <a:pt x="1532597" y="3251"/>
                  </a:lnTo>
                  <a:lnTo>
                    <a:pt x="1532597" y="0"/>
                  </a:lnTo>
                  <a:close/>
                </a:path>
                <a:path w="2883535" h="3809">
                  <a:moveTo>
                    <a:pt x="1584566" y="0"/>
                  </a:moveTo>
                  <a:lnTo>
                    <a:pt x="1558582" y="0"/>
                  </a:lnTo>
                  <a:lnTo>
                    <a:pt x="1558582" y="3251"/>
                  </a:lnTo>
                  <a:lnTo>
                    <a:pt x="1584566" y="3251"/>
                  </a:lnTo>
                  <a:lnTo>
                    <a:pt x="1584566" y="0"/>
                  </a:lnTo>
                  <a:close/>
                </a:path>
                <a:path w="2883535" h="3809">
                  <a:moveTo>
                    <a:pt x="1636496" y="0"/>
                  </a:moveTo>
                  <a:lnTo>
                    <a:pt x="1610525" y="0"/>
                  </a:lnTo>
                  <a:lnTo>
                    <a:pt x="1610525" y="3251"/>
                  </a:lnTo>
                  <a:lnTo>
                    <a:pt x="1636496" y="3251"/>
                  </a:lnTo>
                  <a:lnTo>
                    <a:pt x="1636496" y="0"/>
                  </a:lnTo>
                  <a:close/>
                </a:path>
                <a:path w="2883535" h="3809">
                  <a:moveTo>
                    <a:pt x="1688477" y="0"/>
                  </a:moveTo>
                  <a:lnTo>
                    <a:pt x="1662480" y="0"/>
                  </a:lnTo>
                  <a:lnTo>
                    <a:pt x="1662480" y="3251"/>
                  </a:lnTo>
                  <a:lnTo>
                    <a:pt x="1688477" y="3251"/>
                  </a:lnTo>
                  <a:lnTo>
                    <a:pt x="1688477" y="0"/>
                  </a:lnTo>
                  <a:close/>
                </a:path>
                <a:path w="2883535" h="3809">
                  <a:moveTo>
                    <a:pt x="1740408" y="0"/>
                  </a:moveTo>
                  <a:lnTo>
                    <a:pt x="1714436" y="0"/>
                  </a:lnTo>
                  <a:lnTo>
                    <a:pt x="1714436" y="3251"/>
                  </a:lnTo>
                  <a:lnTo>
                    <a:pt x="1740408" y="3251"/>
                  </a:lnTo>
                  <a:lnTo>
                    <a:pt x="1740408" y="0"/>
                  </a:lnTo>
                  <a:close/>
                </a:path>
                <a:path w="2883535" h="3809">
                  <a:moveTo>
                    <a:pt x="1792363" y="0"/>
                  </a:moveTo>
                  <a:lnTo>
                    <a:pt x="1766392" y="0"/>
                  </a:lnTo>
                  <a:lnTo>
                    <a:pt x="1766392" y="3251"/>
                  </a:lnTo>
                  <a:lnTo>
                    <a:pt x="1792363" y="3251"/>
                  </a:lnTo>
                  <a:lnTo>
                    <a:pt x="1792363" y="0"/>
                  </a:lnTo>
                  <a:close/>
                </a:path>
                <a:path w="2883535" h="3809">
                  <a:moveTo>
                    <a:pt x="1844306" y="0"/>
                  </a:moveTo>
                  <a:lnTo>
                    <a:pt x="1818335" y="0"/>
                  </a:lnTo>
                  <a:lnTo>
                    <a:pt x="1818335" y="3251"/>
                  </a:lnTo>
                  <a:lnTo>
                    <a:pt x="1844306" y="3251"/>
                  </a:lnTo>
                  <a:lnTo>
                    <a:pt x="1844306" y="0"/>
                  </a:lnTo>
                  <a:close/>
                </a:path>
                <a:path w="2883535" h="3809">
                  <a:moveTo>
                    <a:pt x="1896275" y="0"/>
                  </a:moveTo>
                  <a:lnTo>
                    <a:pt x="1870290" y="0"/>
                  </a:lnTo>
                  <a:lnTo>
                    <a:pt x="1870290" y="3251"/>
                  </a:lnTo>
                  <a:lnTo>
                    <a:pt x="1896275" y="3251"/>
                  </a:lnTo>
                  <a:lnTo>
                    <a:pt x="1896275" y="0"/>
                  </a:lnTo>
                  <a:close/>
                </a:path>
                <a:path w="2883535" h="3809">
                  <a:moveTo>
                    <a:pt x="1948218" y="0"/>
                  </a:moveTo>
                  <a:lnTo>
                    <a:pt x="1922246" y="0"/>
                  </a:lnTo>
                  <a:lnTo>
                    <a:pt x="1922246" y="3251"/>
                  </a:lnTo>
                  <a:lnTo>
                    <a:pt x="1948218" y="3251"/>
                  </a:lnTo>
                  <a:lnTo>
                    <a:pt x="1948218" y="0"/>
                  </a:lnTo>
                  <a:close/>
                </a:path>
                <a:path w="2883535" h="3809">
                  <a:moveTo>
                    <a:pt x="2000173" y="0"/>
                  </a:moveTo>
                  <a:lnTo>
                    <a:pt x="1974202" y="0"/>
                  </a:lnTo>
                  <a:lnTo>
                    <a:pt x="1974202" y="3251"/>
                  </a:lnTo>
                  <a:lnTo>
                    <a:pt x="2000173" y="3251"/>
                  </a:lnTo>
                  <a:lnTo>
                    <a:pt x="2000173" y="0"/>
                  </a:lnTo>
                  <a:close/>
                </a:path>
                <a:path w="2883535" h="3809">
                  <a:moveTo>
                    <a:pt x="2052116" y="0"/>
                  </a:moveTo>
                  <a:lnTo>
                    <a:pt x="2026145" y="0"/>
                  </a:lnTo>
                  <a:lnTo>
                    <a:pt x="2026145" y="3251"/>
                  </a:lnTo>
                  <a:lnTo>
                    <a:pt x="2052116" y="3251"/>
                  </a:lnTo>
                  <a:lnTo>
                    <a:pt x="2052116" y="0"/>
                  </a:lnTo>
                  <a:close/>
                </a:path>
                <a:path w="2883535" h="3809">
                  <a:moveTo>
                    <a:pt x="2104085" y="0"/>
                  </a:moveTo>
                  <a:lnTo>
                    <a:pt x="2078101" y="0"/>
                  </a:lnTo>
                  <a:lnTo>
                    <a:pt x="2078101" y="3251"/>
                  </a:lnTo>
                  <a:lnTo>
                    <a:pt x="2104085" y="3251"/>
                  </a:lnTo>
                  <a:lnTo>
                    <a:pt x="2104085" y="0"/>
                  </a:lnTo>
                  <a:close/>
                </a:path>
                <a:path w="2883535" h="3809">
                  <a:moveTo>
                    <a:pt x="2156028" y="0"/>
                  </a:moveTo>
                  <a:lnTo>
                    <a:pt x="2130056" y="0"/>
                  </a:lnTo>
                  <a:lnTo>
                    <a:pt x="2130056" y="3251"/>
                  </a:lnTo>
                  <a:lnTo>
                    <a:pt x="2156028" y="3251"/>
                  </a:lnTo>
                  <a:lnTo>
                    <a:pt x="2156028" y="0"/>
                  </a:lnTo>
                  <a:close/>
                </a:path>
                <a:path w="2883535" h="3809">
                  <a:moveTo>
                    <a:pt x="2207984" y="0"/>
                  </a:moveTo>
                  <a:lnTo>
                    <a:pt x="2182012" y="0"/>
                  </a:lnTo>
                  <a:lnTo>
                    <a:pt x="2182012" y="3251"/>
                  </a:lnTo>
                  <a:lnTo>
                    <a:pt x="2207984" y="3251"/>
                  </a:lnTo>
                  <a:lnTo>
                    <a:pt x="2207984" y="0"/>
                  </a:lnTo>
                  <a:close/>
                </a:path>
                <a:path w="2883535" h="3809">
                  <a:moveTo>
                    <a:pt x="2259939" y="0"/>
                  </a:moveTo>
                  <a:lnTo>
                    <a:pt x="2233955" y="0"/>
                  </a:lnTo>
                  <a:lnTo>
                    <a:pt x="2233955" y="3251"/>
                  </a:lnTo>
                  <a:lnTo>
                    <a:pt x="2259939" y="3251"/>
                  </a:lnTo>
                  <a:lnTo>
                    <a:pt x="2259939" y="0"/>
                  </a:lnTo>
                  <a:close/>
                </a:path>
                <a:path w="2883535" h="3809">
                  <a:moveTo>
                    <a:pt x="2311870" y="0"/>
                  </a:moveTo>
                  <a:lnTo>
                    <a:pt x="2285911" y="0"/>
                  </a:lnTo>
                  <a:lnTo>
                    <a:pt x="2285911" y="3251"/>
                  </a:lnTo>
                  <a:lnTo>
                    <a:pt x="2311870" y="3251"/>
                  </a:lnTo>
                  <a:lnTo>
                    <a:pt x="2311870" y="0"/>
                  </a:lnTo>
                  <a:close/>
                </a:path>
                <a:path w="2883535" h="3809">
                  <a:moveTo>
                    <a:pt x="2363851" y="0"/>
                  </a:moveTo>
                  <a:lnTo>
                    <a:pt x="2337866" y="0"/>
                  </a:lnTo>
                  <a:lnTo>
                    <a:pt x="2337866" y="3251"/>
                  </a:lnTo>
                  <a:lnTo>
                    <a:pt x="2363851" y="3251"/>
                  </a:lnTo>
                  <a:lnTo>
                    <a:pt x="2363851" y="0"/>
                  </a:lnTo>
                  <a:close/>
                </a:path>
                <a:path w="2883535" h="3809">
                  <a:moveTo>
                    <a:pt x="2415794" y="0"/>
                  </a:moveTo>
                  <a:lnTo>
                    <a:pt x="2389809" y="0"/>
                  </a:lnTo>
                  <a:lnTo>
                    <a:pt x="2389809" y="3251"/>
                  </a:lnTo>
                  <a:lnTo>
                    <a:pt x="2415794" y="3251"/>
                  </a:lnTo>
                  <a:lnTo>
                    <a:pt x="2415794" y="0"/>
                  </a:lnTo>
                  <a:close/>
                </a:path>
                <a:path w="2883535" h="3809">
                  <a:moveTo>
                    <a:pt x="2467749" y="0"/>
                  </a:moveTo>
                  <a:lnTo>
                    <a:pt x="2441765" y="0"/>
                  </a:lnTo>
                  <a:lnTo>
                    <a:pt x="2441765" y="3251"/>
                  </a:lnTo>
                  <a:lnTo>
                    <a:pt x="2467749" y="3251"/>
                  </a:lnTo>
                  <a:lnTo>
                    <a:pt x="2467749" y="0"/>
                  </a:lnTo>
                  <a:close/>
                </a:path>
                <a:path w="2883535" h="3809">
                  <a:moveTo>
                    <a:pt x="2519680" y="0"/>
                  </a:moveTo>
                  <a:lnTo>
                    <a:pt x="2493721" y="0"/>
                  </a:lnTo>
                  <a:lnTo>
                    <a:pt x="2493721" y="3251"/>
                  </a:lnTo>
                  <a:lnTo>
                    <a:pt x="2519680" y="3251"/>
                  </a:lnTo>
                  <a:lnTo>
                    <a:pt x="2519680" y="0"/>
                  </a:lnTo>
                  <a:close/>
                </a:path>
                <a:path w="2883535" h="3809">
                  <a:moveTo>
                    <a:pt x="2571661" y="0"/>
                  </a:moveTo>
                  <a:lnTo>
                    <a:pt x="2545677" y="0"/>
                  </a:lnTo>
                  <a:lnTo>
                    <a:pt x="2545677" y="3251"/>
                  </a:lnTo>
                  <a:lnTo>
                    <a:pt x="2571661" y="3251"/>
                  </a:lnTo>
                  <a:lnTo>
                    <a:pt x="2571661" y="0"/>
                  </a:lnTo>
                  <a:close/>
                </a:path>
                <a:path w="2883535" h="3809">
                  <a:moveTo>
                    <a:pt x="2623604" y="0"/>
                  </a:moveTo>
                  <a:lnTo>
                    <a:pt x="2597632" y="0"/>
                  </a:lnTo>
                  <a:lnTo>
                    <a:pt x="2597632" y="3251"/>
                  </a:lnTo>
                  <a:lnTo>
                    <a:pt x="2623604" y="3251"/>
                  </a:lnTo>
                  <a:lnTo>
                    <a:pt x="2623604" y="0"/>
                  </a:lnTo>
                  <a:close/>
                </a:path>
                <a:path w="2883535" h="3809">
                  <a:moveTo>
                    <a:pt x="2675572" y="0"/>
                  </a:moveTo>
                  <a:lnTo>
                    <a:pt x="2649575" y="0"/>
                  </a:lnTo>
                  <a:lnTo>
                    <a:pt x="2649575" y="3251"/>
                  </a:lnTo>
                  <a:lnTo>
                    <a:pt x="2675572" y="3251"/>
                  </a:lnTo>
                  <a:lnTo>
                    <a:pt x="2675572" y="0"/>
                  </a:lnTo>
                  <a:close/>
                </a:path>
                <a:path w="2883535" h="3809">
                  <a:moveTo>
                    <a:pt x="2727502" y="0"/>
                  </a:moveTo>
                  <a:lnTo>
                    <a:pt x="2701531" y="0"/>
                  </a:lnTo>
                  <a:lnTo>
                    <a:pt x="2701531" y="3251"/>
                  </a:lnTo>
                  <a:lnTo>
                    <a:pt x="2727502" y="3251"/>
                  </a:lnTo>
                  <a:lnTo>
                    <a:pt x="2727502" y="0"/>
                  </a:lnTo>
                  <a:close/>
                </a:path>
                <a:path w="2883535" h="3809">
                  <a:moveTo>
                    <a:pt x="2779458" y="0"/>
                  </a:moveTo>
                  <a:lnTo>
                    <a:pt x="2753487" y="0"/>
                  </a:lnTo>
                  <a:lnTo>
                    <a:pt x="2753487" y="3251"/>
                  </a:lnTo>
                  <a:lnTo>
                    <a:pt x="2779458" y="3251"/>
                  </a:lnTo>
                  <a:lnTo>
                    <a:pt x="2779458" y="0"/>
                  </a:lnTo>
                  <a:close/>
                </a:path>
                <a:path w="2883535" h="3809">
                  <a:moveTo>
                    <a:pt x="2831401" y="0"/>
                  </a:moveTo>
                  <a:lnTo>
                    <a:pt x="2805430" y="0"/>
                  </a:lnTo>
                  <a:lnTo>
                    <a:pt x="2805430" y="3251"/>
                  </a:lnTo>
                  <a:lnTo>
                    <a:pt x="2831401" y="3251"/>
                  </a:lnTo>
                  <a:lnTo>
                    <a:pt x="2831401" y="0"/>
                  </a:lnTo>
                  <a:close/>
                </a:path>
                <a:path w="2883535" h="3809">
                  <a:moveTo>
                    <a:pt x="2883370" y="0"/>
                  </a:moveTo>
                  <a:lnTo>
                    <a:pt x="2857385" y="0"/>
                  </a:lnTo>
                  <a:lnTo>
                    <a:pt x="2857385" y="3251"/>
                  </a:lnTo>
                  <a:lnTo>
                    <a:pt x="2883370" y="3251"/>
                  </a:lnTo>
                  <a:lnTo>
                    <a:pt x="2883370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506691" y="1197273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63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6691" y="1376826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38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6691" y="1556372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06691" y="1735944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38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6691" y="1915484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63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06691" y="2095043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06691" y="2274589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63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06691" y="2454135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17" name="object 17"/>
          <p:cNvGrpSpPr/>
          <p:nvPr/>
        </p:nvGrpSpPr>
        <p:grpSpPr>
          <a:xfrm>
            <a:off x="558647" y="2632062"/>
            <a:ext cx="6520180" cy="3810"/>
            <a:chOff x="558647" y="2632062"/>
            <a:chExt cx="6520180" cy="3810"/>
          </a:xfrm>
        </p:grpSpPr>
        <p:sp>
          <p:nvSpPr>
            <p:cNvPr id="18" name="object 18"/>
            <p:cNvSpPr/>
            <p:nvPr/>
          </p:nvSpPr>
          <p:spPr>
            <a:xfrm>
              <a:off x="3416033" y="2632062"/>
              <a:ext cx="3662679" cy="3810"/>
            </a:xfrm>
            <a:custGeom>
              <a:avLst/>
              <a:gdLst/>
              <a:ahLst/>
              <a:cxnLst/>
              <a:rect l="l" t="t" r="r" b="b"/>
              <a:pathLst>
                <a:path w="3662679" h="3810">
                  <a:moveTo>
                    <a:pt x="25984" y="0"/>
                  </a:moveTo>
                  <a:lnTo>
                    <a:pt x="0" y="0"/>
                  </a:lnTo>
                  <a:lnTo>
                    <a:pt x="0" y="3251"/>
                  </a:lnTo>
                  <a:lnTo>
                    <a:pt x="25984" y="3251"/>
                  </a:lnTo>
                  <a:lnTo>
                    <a:pt x="25984" y="0"/>
                  </a:lnTo>
                  <a:close/>
                </a:path>
                <a:path w="3662679" h="3810">
                  <a:moveTo>
                    <a:pt x="77927" y="0"/>
                  </a:moveTo>
                  <a:lnTo>
                    <a:pt x="51955" y="0"/>
                  </a:lnTo>
                  <a:lnTo>
                    <a:pt x="51955" y="3251"/>
                  </a:lnTo>
                  <a:lnTo>
                    <a:pt x="77927" y="3251"/>
                  </a:lnTo>
                  <a:lnTo>
                    <a:pt x="77927" y="0"/>
                  </a:lnTo>
                  <a:close/>
                </a:path>
                <a:path w="3662679" h="3810">
                  <a:moveTo>
                    <a:pt x="129882" y="0"/>
                  </a:moveTo>
                  <a:lnTo>
                    <a:pt x="103911" y="0"/>
                  </a:lnTo>
                  <a:lnTo>
                    <a:pt x="103911" y="3251"/>
                  </a:lnTo>
                  <a:lnTo>
                    <a:pt x="129882" y="3251"/>
                  </a:lnTo>
                  <a:lnTo>
                    <a:pt x="129882" y="0"/>
                  </a:lnTo>
                  <a:close/>
                </a:path>
                <a:path w="3662679" h="3810">
                  <a:moveTo>
                    <a:pt x="181825" y="0"/>
                  </a:moveTo>
                  <a:lnTo>
                    <a:pt x="155854" y="0"/>
                  </a:lnTo>
                  <a:lnTo>
                    <a:pt x="155854" y="3251"/>
                  </a:lnTo>
                  <a:lnTo>
                    <a:pt x="181825" y="3251"/>
                  </a:lnTo>
                  <a:lnTo>
                    <a:pt x="181825" y="0"/>
                  </a:lnTo>
                  <a:close/>
                </a:path>
                <a:path w="3662679" h="3810">
                  <a:moveTo>
                    <a:pt x="233781" y="0"/>
                  </a:moveTo>
                  <a:lnTo>
                    <a:pt x="207810" y="0"/>
                  </a:lnTo>
                  <a:lnTo>
                    <a:pt x="207810" y="3251"/>
                  </a:lnTo>
                  <a:lnTo>
                    <a:pt x="233781" y="3251"/>
                  </a:lnTo>
                  <a:lnTo>
                    <a:pt x="233781" y="0"/>
                  </a:lnTo>
                  <a:close/>
                </a:path>
                <a:path w="3662679" h="3810">
                  <a:moveTo>
                    <a:pt x="285737" y="0"/>
                  </a:moveTo>
                  <a:lnTo>
                    <a:pt x="259765" y="0"/>
                  </a:lnTo>
                  <a:lnTo>
                    <a:pt x="259765" y="3251"/>
                  </a:lnTo>
                  <a:lnTo>
                    <a:pt x="285737" y="3251"/>
                  </a:lnTo>
                  <a:lnTo>
                    <a:pt x="285737" y="0"/>
                  </a:lnTo>
                  <a:close/>
                </a:path>
                <a:path w="3662679" h="3810">
                  <a:moveTo>
                    <a:pt x="337693" y="0"/>
                  </a:moveTo>
                  <a:lnTo>
                    <a:pt x="311708" y="0"/>
                  </a:lnTo>
                  <a:lnTo>
                    <a:pt x="311708" y="3251"/>
                  </a:lnTo>
                  <a:lnTo>
                    <a:pt x="337693" y="3251"/>
                  </a:lnTo>
                  <a:lnTo>
                    <a:pt x="337693" y="0"/>
                  </a:lnTo>
                  <a:close/>
                </a:path>
                <a:path w="3662679" h="3810">
                  <a:moveTo>
                    <a:pt x="389661" y="0"/>
                  </a:moveTo>
                  <a:lnTo>
                    <a:pt x="363664" y="0"/>
                  </a:lnTo>
                  <a:lnTo>
                    <a:pt x="363664" y="3251"/>
                  </a:lnTo>
                  <a:lnTo>
                    <a:pt x="389661" y="3251"/>
                  </a:lnTo>
                  <a:lnTo>
                    <a:pt x="389661" y="0"/>
                  </a:lnTo>
                  <a:close/>
                </a:path>
                <a:path w="3662679" h="3810">
                  <a:moveTo>
                    <a:pt x="441591" y="0"/>
                  </a:moveTo>
                  <a:lnTo>
                    <a:pt x="415620" y="0"/>
                  </a:lnTo>
                  <a:lnTo>
                    <a:pt x="415620" y="3251"/>
                  </a:lnTo>
                  <a:lnTo>
                    <a:pt x="441591" y="3251"/>
                  </a:lnTo>
                  <a:lnTo>
                    <a:pt x="441591" y="0"/>
                  </a:lnTo>
                  <a:close/>
                </a:path>
                <a:path w="3662679" h="3810">
                  <a:moveTo>
                    <a:pt x="493560" y="0"/>
                  </a:moveTo>
                  <a:lnTo>
                    <a:pt x="467575" y="0"/>
                  </a:lnTo>
                  <a:lnTo>
                    <a:pt x="467575" y="3251"/>
                  </a:lnTo>
                  <a:lnTo>
                    <a:pt x="493560" y="3251"/>
                  </a:lnTo>
                  <a:lnTo>
                    <a:pt x="493560" y="0"/>
                  </a:lnTo>
                  <a:close/>
                </a:path>
                <a:path w="3662679" h="3810">
                  <a:moveTo>
                    <a:pt x="545503" y="0"/>
                  </a:moveTo>
                  <a:lnTo>
                    <a:pt x="519518" y="0"/>
                  </a:lnTo>
                  <a:lnTo>
                    <a:pt x="519518" y="3251"/>
                  </a:lnTo>
                  <a:lnTo>
                    <a:pt x="545503" y="3251"/>
                  </a:lnTo>
                  <a:lnTo>
                    <a:pt x="545503" y="0"/>
                  </a:lnTo>
                  <a:close/>
                </a:path>
                <a:path w="3662679" h="3810">
                  <a:moveTo>
                    <a:pt x="597471" y="0"/>
                  </a:moveTo>
                  <a:lnTo>
                    <a:pt x="571474" y="0"/>
                  </a:lnTo>
                  <a:lnTo>
                    <a:pt x="571474" y="3251"/>
                  </a:lnTo>
                  <a:lnTo>
                    <a:pt x="597471" y="3251"/>
                  </a:lnTo>
                  <a:lnTo>
                    <a:pt x="597471" y="0"/>
                  </a:lnTo>
                  <a:close/>
                </a:path>
                <a:path w="3662679" h="3810">
                  <a:moveTo>
                    <a:pt x="649401" y="0"/>
                  </a:moveTo>
                  <a:lnTo>
                    <a:pt x="623430" y="0"/>
                  </a:lnTo>
                  <a:lnTo>
                    <a:pt x="623430" y="3251"/>
                  </a:lnTo>
                  <a:lnTo>
                    <a:pt x="649401" y="3251"/>
                  </a:lnTo>
                  <a:lnTo>
                    <a:pt x="649401" y="0"/>
                  </a:lnTo>
                  <a:close/>
                </a:path>
                <a:path w="3662679" h="3810">
                  <a:moveTo>
                    <a:pt x="701370" y="0"/>
                  </a:moveTo>
                  <a:lnTo>
                    <a:pt x="675386" y="0"/>
                  </a:lnTo>
                  <a:lnTo>
                    <a:pt x="675386" y="3251"/>
                  </a:lnTo>
                  <a:lnTo>
                    <a:pt x="701370" y="3251"/>
                  </a:lnTo>
                  <a:lnTo>
                    <a:pt x="701370" y="0"/>
                  </a:lnTo>
                  <a:close/>
                </a:path>
                <a:path w="3662679" h="3810">
                  <a:moveTo>
                    <a:pt x="753313" y="0"/>
                  </a:moveTo>
                  <a:lnTo>
                    <a:pt x="727329" y="0"/>
                  </a:lnTo>
                  <a:lnTo>
                    <a:pt x="727329" y="3251"/>
                  </a:lnTo>
                  <a:lnTo>
                    <a:pt x="753313" y="3251"/>
                  </a:lnTo>
                  <a:lnTo>
                    <a:pt x="753313" y="0"/>
                  </a:lnTo>
                  <a:close/>
                </a:path>
                <a:path w="3662679" h="3810">
                  <a:moveTo>
                    <a:pt x="805256" y="0"/>
                  </a:moveTo>
                  <a:lnTo>
                    <a:pt x="779284" y="0"/>
                  </a:lnTo>
                  <a:lnTo>
                    <a:pt x="779284" y="3251"/>
                  </a:lnTo>
                  <a:lnTo>
                    <a:pt x="805256" y="3251"/>
                  </a:lnTo>
                  <a:lnTo>
                    <a:pt x="805256" y="0"/>
                  </a:lnTo>
                  <a:close/>
                </a:path>
                <a:path w="3662679" h="3810">
                  <a:moveTo>
                    <a:pt x="857211" y="0"/>
                  </a:moveTo>
                  <a:lnTo>
                    <a:pt x="831240" y="0"/>
                  </a:lnTo>
                  <a:lnTo>
                    <a:pt x="831240" y="3251"/>
                  </a:lnTo>
                  <a:lnTo>
                    <a:pt x="857211" y="3251"/>
                  </a:lnTo>
                  <a:lnTo>
                    <a:pt x="857211" y="0"/>
                  </a:lnTo>
                  <a:close/>
                </a:path>
                <a:path w="3662679" h="3810">
                  <a:moveTo>
                    <a:pt x="909167" y="0"/>
                  </a:moveTo>
                  <a:lnTo>
                    <a:pt x="883196" y="0"/>
                  </a:lnTo>
                  <a:lnTo>
                    <a:pt x="883196" y="3251"/>
                  </a:lnTo>
                  <a:lnTo>
                    <a:pt x="909167" y="3251"/>
                  </a:lnTo>
                  <a:lnTo>
                    <a:pt x="909167" y="0"/>
                  </a:lnTo>
                  <a:close/>
                </a:path>
                <a:path w="3662679" h="3810">
                  <a:moveTo>
                    <a:pt x="961123" y="0"/>
                  </a:moveTo>
                  <a:lnTo>
                    <a:pt x="935139" y="0"/>
                  </a:lnTo>
                  <a:lnTo>
                    <a:pt x="935139" y="3251"/>
                  </a:lnTo>
                  <a:lnTo>
                    <a:pt x="961123" y="3251"/>
                  </a:lnTo>
                  <a:lnTo>
                    <a:pt x="961123" y="0"/>
                  </a:lnTo>
                  <a:close/>
                </a:path>
                <a:path w="3662679" h="3810">
                  <a:moveTo>
                    <a:pt x="1013066" y="0"/>
                  </a:moveTo>
                  <a:lnTo>
                    <a:pt x="987094" y="0"/>
                  </a:lnTo>
                  <a:lnTo>
                    <a:pt x="987094" y="3251"/>
                  </a:lnTo>
                  <a:lnTo>
                    <a:pt x="1013066" y="3251"/>
                  </a:lnTo>
                  <a:lnTo>
                    <a:pt x="1013066" y="0"/>
                  </a:lnTo>
                  <a:close/>
                </a:path>
                <a:path w="3662679" h="3810">
                  <a:moveTo>
                    <a:pt x="1065022" y="0"/>
                  </a:moveTo>
                  <a:lnTo>
                    <a:pt x="1039050" y="0"/>
                  </a:lnTo>
                  <a:lnTo>
                    <a:pt x="1039050" y="3251"/>
                  </a:lnTo>
                  <a:lnTo>
                    <a:pt x="1065022" y="3251"/>
                  </a:lnTo>
                  <a:lnTo>
                    <a:pt x="1065022" y="0"/>
                  </a:lnTo>
                  <a:close/>
                </a:path>
                <a:path w="3662679" h="3810">
                  <a:moveTo>
                    <a:pt x="1116977" y="0"/>
                  </a:moveTo>
                  <a:lnTo>
                    <a:pt x="1090993" y="0"/>
                  </a:lnTo>
                  <a:lnTo>
                    <a:pt x="1090993" y="3251"/>
                  </a:lnTo>
                  <a:lnTo>
                    <a:pt x="1116977" y="3251"/>
                  </a:lnTo>
                  <a:lnTo>
                    <a:pt x="1116977" y="0"/>
                  </a:lnTo>
                  <a:close/>
                </a:path>
                <a:path w="3662679" h="3810">
                  <a:moveTo>
                    <a:pt x="1168933" y="0"/>
                  </a:moveTo>
                  <a:lnTo>
                    <a:pt x="1142949" y="0"/>
                  </a:lnTo>
                  <a:lnTo>
                    <a:pt x="1142949" y="3251"/>
                  </a:lnTo>
                  <a:lnTo>
                    <a:pt x="1168933" y="3251"/>
                  </a:lnTo>
                  <a:lnTo>
                    <a:pt x="1168933" y="0"/>
                  </a:lnTo>
                  <a:close/>
                </a:path>
                <a:path w="3662679" h="3810">
                  <a:moveTo>
                    <a:pt x="1220876" y="0"/>
                  </a:moveTo>
                  <a:lnTo>
                    <a:pt x="1194904" y="0"/>
                  </a:lnTo>
                  <a:lnTo>
                    <a:pt x="1194904" y="3251"/>
                  </a:lnTo>
                  <a:lnTo>
                    <a:pt x="1220876" y="3251"/>
                  </a:lnTo>
                  <a:lnTo>
                    <a:pt x="1220876" y="0"/>
                  </a:lnTo>
                  <a:close/>
                </a:path>
                <a:path w="3662679" h="3810">
                  <a:moveTo>
                    <a:pt x="1272832" y="0"/>
                  </a:moveTo>
                  <a:lnTo>
                    <a:pt x="1246860" y="0"/>
                  </a:lnTo>
                  <a:lnTo>
                    <a:pt x="1246860" y="3251"/>
                  </a:lnTo>
                  <a:lnTo>
                    <a:pt x="1272832" y="3251"/>
                  </a:lnTo>
                  <a:lnTo>
                    <a:pt x="1272832" y="0"/>
                  </a:lnTo>
                  <a:close/>
                </a:path>
                <a:path w="3662679" h="3810">
                  <a:moveTo>
                    <a:pt x="1324787" y="0"/>
                  </a:moveTo>
                  <a:lnTo>
                    <a:pt x="1298803" y="0"/>
                  </a:lnTo>
                  <a:lnTo>
                    <a:pt x="1298803" y="3251"/>
                  </a:lnTo>
                  <a:lnTo>
                    <a:pt x="1324787" y="3251"/>
                  </a:lnTo>
                  <a:lnTo>
                    <a:pt x="1324787" y="0"/>
                  </a:lnTo>
                  <a:close/>
                </a:path>
                <a:path w="3662679" h="3810">
                  <a:moveTo>
                    <a:pt x="1376756" y="0"/>
                  </a:moveTo>
                  <a:lnTo>
                    <a:pt x="1350759" y="0"/>
                  </a:lnTo>
                  <a:lnTo>
                    <a:pt x="1350759" y="3251"/>
                  </a:lnTo>
                  <a:lnTo>
                    <a:pt x="1376756" y="3251"/>
                  </a:lnTo>
                  <a:lnTo>
                    <a:pt x="1376756" y="0"/>
                  </a:lnTo>
                  <a:close/>
                </a:path>
                <a:path w="3662679" h="3810">
                  <a:moveTo>
                    <a:pt x="1428686" y="0"/>
                  </a:moveTo>
                  <a:lnTo>
                    <a:pt x="1402715" y="0"/>
                  </a:lnTo>
                  <a:lnTo>
                    <a:pt x="1402715" y="3251"/>
                  </a:lnTo>
                  <a:lnTo>
                    <a:pt x="1428686" y="3251"/>
                  </a:lnTo>
                  <a:lnTo>
                    <a:pt x="1428686" y="0"/>
                  </a:lnTo>
                  <a:close/>
                </a:path>
                <a:path w="3662679" h="3810">
                  <a:moveTo>
                    <a:pt x="1480654" y="0"/>
                  </a:moveTo>
                  <a:lnTo>
                    <a:pt x="1454670" y="0"/>
                  </a:lnTo>
                  <a:lnTo>
                    <a:pt x="1454670" y="3251"/>
                  </a:lnTo>
                  <a:lnTo>
                    <a:pt x="1480654" y="3251"/>
                  </a:lnTo>
                  <a:lnTo>
                    <a:pt x="1480654" y="0"/>
                  </a:lnTo>
                  <a:close/>
                </a:path>
                <a:path w="3662679" h="3810">
                  <a:moveTo>
                    <a:pt x="1532597" y="0"/>
                  </a:moveTo>
                  <a:lnTo>
                    <a:pt x="1506613" y="0"/>
                  </a:lnTo>
                  <a:lnTo>
                    <a:pt x="1506613" y="3251"/>
                  </a:lnTo>
                  <a:lnTo>
                    <a:pt x="1532597" y="3251"/>
                  </a:lnTo>
                  <a:lnTo>
                    <a:pt x="1532597" y="0"/>
                  </a:lnTo>
                  <a:close/>
                </a:path>
                <a:path w="3662679" h="3810">
                  <a:moveTo>
                    <a:pt x="1584553" y="0"/>
                  </a:moveTo>
                  <a:lnTo>
                    <a:pt x="1558569" y="0"/>
                  </a:lnTo>
                  <a:lnTo>
                    <a:pt x="1558569" y="3251"/>
                  </a:lnTo>
                  <a:lnTo>
                    <a:pt x="1584553" y="3251"/>
                  </a:lnTo>
                  <a:lnTo>
                    <a:pt x="1584553" y="0"/>
                  </a:lnTo>
                  <a:close/>
                </a:path>
                <a:path w="3662679" h="3810">
                  <a:moveTo>
                    <a:pt x="1636496" y="0"/>
                  </a:moveTo>
                  <a:lnTo>
                    <a:pt x="1610525" y="0"/>
                  </a:lnTo>
                  <a:lnTo>
                    <a:pt x="1610525" y="3251"/>
                  </a:lnTo>
                  <a:lnTo>
                    <a:pt x="1636496" y="3251"/>
                  </a:lnTo>
                  <a:lnTo>
                    <a:pt x="1636496" y="0"/>
                  </a:lnTo>
                  <a:close/>
                </a:path>
                <a:path w="3662679" h="3810">
                  <a:moveTo>
                    <a:pt x="1688465" y="0"/>
                  </a:moveTo>
                  <a:lnTo>
                    <a:pt x="1662480" y="0"/>
                  </a:lnTo>
                  <a:lnTo>
                    <a:pt x="1662480" y="3251"/>
                  </a:lnTo>
                  <a:lnTo>
                    <a:pt x="1688465" y="3251"/>
                  </a:lnTo>
                  <a:lnTo>
                    <a:pt x="1688465" y="0"/>
                  </a:lnTo>
                  <a:close/>
                </a:path>
                <a:path w="3662679" h="3810">
                  <a:moveTo>
                    <a:pt x="1740408" y="0"/>
                  </a:moveTo>
                  <a:lnTo>
                    <a:pt x="1714423" y="0"/>
                  </a:lnTo>
                  <a:lnTo>
                    <a:pt x="1714423" y="3251"/>
                  </a:lnTo>
                  <a:lnTo>
                    <a:pt x="1740408" y="3251"/>
                  </a:lnTo>
                  <a:lnTo>
                    <a:pt x="1740408" y="0"/>
                  </a:lnTo>
                  <a:close/>
                </a:path>
                <a:path w="3662679" h="3810">
                  <a:moveTo>
                    <a:pt x="1792363" y="0"/>
                  </a:moveTo>
                  <a:lnTo>
                    <a:pt x="1766379" y="0"/>
                  </a:lnTo>
                  <a:lnTo>
                    <a:pt x="1766379" y="3251"/>
                  </a:lnTo>
                  <a:lnTo>
                    <a:pt x="1792363" y="3251"/>
                  </a:lnTo>
                  <a:lnTo>
                    <a:pt x="1792363" y="0"/>
                  </a:lnTo>
                  <a:close/>
                </a:path>
                <a:path w="3662679" h="3810">
                  <a:moveTo>
                    <a:pt x="1844306" y="0"/>
                  </a:moveTo>
                  <a:lnTo>
                    <a:pt x="1818335" y="0"/>
                  </a:lnTo>
                  <a:lnTo>
                    <a:pt x="1818335" y="3251"/>
                  </a:lnTo>
                  <a:lnTo>
                    <a:pt x="1844306" y="3251"/>
                  </a:lnTo>
                  <a:lnTo>
                    <a:pt x="1844306" y="0"/>
                  </a:lnTo>
                  <a:close/>
                </a:path>
                <a:path w="3662679" h="3810">
                  <a:moveTo>
                    <a:pt x="1896275" y="0"/>
                  </a:moveTo>
                  <a:lnTo>
                    <a:pt x="1870278" y="0"/>
                  </a:lnTo>
                  <a:lnTo>
                    <a:pt x="1870278" y="3251"/>
                  </a:lnTo>
                  <a:lnTo>
                    <a:pt x="1896275" y="3251"/>
                  </a:lnTo>
                  <a:lnTo>
                    <a:pt x="1896275" y="0"/>
                  </a:lnTo>
                  <a:close/>
                </a:path>
                <a:path w="3662679" h="3810">
                  <a:moveTo>
                    <a:pt x="1948218" y="0"/>
                  </a:moveTo>
                  <a:lnTo>
                    <a:pt x="1922233" y="0"/>
                  </a:lnTo>
                  <a:lnTo>
                    <a:pt x="1922233" y="3251"/>
                  </a:lnTo>
                  <a:lnTo>
                    <a:pt x="1948218" y="3251"/>
                  </a:lnTo>
                  <a:lnTo>
                    <a:pt x="1948218" y="0"/>
                  </a:lnTo>
                  <a:close/>
                </a:path>
                <a:path w="3662679" h="3810">
                  <a:moveTo>
                    <a:pt x="2000161" y="0"/>
                  </a:moveTo>
                  <a:lnTo>
                    <a:pt x="1974189" y="0"/>
                  </a:lnTo>
                  <a:lnTo>
                    <a:pt x="1974189" y="3251"/>
                  </a:lnTo>
                  <a:lnTo>
                    <a:pt x="2000161" y="3251"/>
                  </a:lnTo>
                  <a:lnTo>
                    <a:pt x="2000161" y="0"/>
                  </a:lnTo>
                  <a:close/>
                </a:path>
                <a:path w="3662679" h="3810">
                  <a:moveTo>
                    <a:pt x="2052116" y="0"/>
                  </a:moveTo>
                  <a:lnTo>
                    <a:pt x="2026145" y="0"/>
                  </a:lnTo>
                  <a:lnTo>
                    <a:pt x="2026145" y="3251"/>
                  </a:lnTo>
                  <a:lnTo>
                    <a:pt x="2052116" y="3251"/>
                  </a:lnTo>
                  <a:lnTo>
                    <a:pt x="2052116" y="0"/>
                  </a:lnTo>
                  <a:close/>
                </a:path>
                <a:path w="3662679" h="3810">
                  <a:moveTo>
                    <a:pt x="2104072" y="0"/>
                  </a:moveTo>
                  <a:lnTo>
                    <a:pt x="2078088" y="0"/>
                  </a:lnTo>
                  <a:lnTo>
                    <a:pt x="2078088" y="3251"/>
                  </a:lnTo>
                  <a:lnTo>
                    <a:pt x="2104072" y="3251"/>
                  </a:lnTo>
                  <a:lnTo>
                    <a:pt x="2104072" y="0"/>
                  </a:lnTo>
                  <a:close/>
                </a:path>
                <a:path w="3662679" h="3810">
                  <a:moveTo>
                    <a:pt x="2156028" y="0"/>
                  </a:moveTo>
                  <a:lnTo>
                    <a:pt x="2130044" y="0"/>
                  </a:lnTo>
                  <a:lnTo>
                    <a:pt x="2130044" y="3251"/>
                  </a:lnTo>
                  <a:lnTo>
                    <a:pt x="2156028" y="3251"/>
                  </a:lnTo>
                  <a:lnTo>
                    <a:pt x="2156028" y="0"/>
                  </a:lnTo>
                  <a:close/>
                </a:path>
                <a:path w="3662679" h="3810">
                  <a:moveTo>
                    <a:pt x="2207971" y="0"/>
                  </a:moveTo>
                  <a:lnTo>
                    <a:pt x="2181999" y="0"/>
                  </a:lnTo>
                  <a:lnTo>
                    <a:pt x="2181999" y="3251"/>
                  </a:lnTo>
                  <a:lnTo>
                    <a:pt x="2207971" y="3251"/>
                  </a:lnTo>
                  <a:lnTo>
                    <a:pt x="2207971" y="0"/>
                  </a:lnTo>
                  <a:close/>
                </a:path>
                <a:path w="3662679" h="3810">
                  <a:moveTo>
                    <a:pt x="2259927" y="0"/>
                  </a:moveTo>
                  <a:lnTo>
                    <a:pt x="2233955" y="0"/>
                  </a:lnTo>
                  <a:lnTo>
                    <a:pt x="2233955" y="3251"/>
                  </a:lnTo>
                  <a:lnTo>
                    <a:pt x="2259927" y="3251"/>
                  </a:lnTo>
                  <a:lnTo>
                    <a:pt x="2259927" y="0"/>
                  </a:lnTo>
                  <a:close/>
                </a:path>
                <a:path w="3662679" h="3810">
                  <a:moveTo>
                    <a:pt x="2311882" y="0"/>
                  </a:moveTo>
                  <a:lnTo>
                    <a:pt x="2285898" y="0"/>
                  </a:lnTo>
                  <a:lnTo>
                    <a:pt x="2285898" y="3251"/>
                  </a:lnTo>
                  <a:lnTo>
                    <a:pt x="2311882" y="3251"/>
                  </a:lnTo>
                  <a:lnTo>
                    <a:pt x="2311882" y="0"/>
                  </a:lnTo>
                  <a:close/>
                </a:path>
                <a:path w="3662679" h="3810">
                  <a:moveTo>
                    <a:pt x="2363825" y="0"/>
                  </a:moveTo>
                  <a:lnTo>
                    <a:pt x="2337854" y="0"/>
                  </a:lnTo>
                  <a:lnTo>
                    <a:pt x="2337854" y="3251"/>
                  </a:lnTo>
                  <a:lnTo>
                    <a:pt x="2363825" y="3251"/>
                  </a:lnTo>
                  <a:lnTo>
                    <a:pt x="2363825" y="0"/>
                  </a:lnTo>
                  <a:close/>
                </a:path>
                <a:path w="3662679" h="3810">
                  <a:moveTo>
                    <a:pt x="2415781" y="0"/>
                  </a:moveTo>
                  <a:lnTo>
                    <a:pt x="2389809" y="0"/>
                  </a:lnTo>
                  <a:lnTo>
                    <a:pt x="2389809" y="3251"/>
                  </a:lnTo>
                  <a:lnTo>
                    <a:pt x="2415781" y="3251"/>
                  </a:lnTo>
                  <a:lnTo>
                    <a:pt x="2415781" y="0"/>
                  </a:lnTo>
                  <a:close/>
                </a:path>
                <a:path w="3662679" h="3810">
                  <a:moveTo>
                    <a:pt x="2467749" y="0"/>
                  </a:moveTo>
                  <a:lnTo>
                    <a:pt x="2441765" y="0"/>
                  </a:lnTo>
                  <a:lnTo>
                    <a:pt x="2441765" y="3251"/>
                  </a:lnTo>
                  <a:lnTo>
                    <a:pt x="2467749" y="3251"/>
                  </a:lnTo>
                  <a:lnTo>
                    <a:pt x="2467749" y="0"/>
                  </a:lnTo>
                  <a:close/>
                </a:path>
                <a:path w="3662679" h="3810">
                  <a:moveTo>
                    <a:pt x="2519692" y="0"/>
                  </a:moveTo>
                  <a:lnTo>
                    <a:pt x="2493708" y="0"/>
                  </a:lnTo>
                  <a:lnTo>
                    <a:pt x="2493708" y="3251"/>
                  </a:lnTo>
                  <a:lnTo>
                    <a:pt x="2519692" y="3251"/>
                  </a:lnTo>
                  <a:lnTo>
                    <a:pt x="2519692" y="0"/>
                  </a:lnTo>
                  <a:close/>
                </a:path>
                <a:path w="3662679" h="3810">
                  <a:moveTo>
                    <a:pt x="2571648" y="0"/>
                  </a:moveTo>
                  <a:lnTo>
                    <a:pt x="2545664" y="0"/>
                  </a:lnTo>
                  <a:lnTo>
                    <a:pt x="2545664" y="3251"/>
                  </a:lnTo>
                  <a:lnTo>
                    <a:pt x="2571648" y="3251"/>
                  </a:lnTo>
                  <a:lnTo>
                    <a:pt x="2571648" y="0"/>
                  </a:lnTo>
                  <a:close/>
                </a:path>
                <a:path w="3662679" h="3810">
                  <a:moveTo>
                    <a:pt x="2623591" y="0"/>
                  </a:moveTo>
                  <a:lnTo>
                    <a:pt x="2597620" y="0"/>
                  </a:lnTo>
                  <a:lnTo>
                    <a:pt x="2597620" y="3251"/>
                  </a:lnTo>
                  <a:lnTo>
                    <a:pt x="2623591" y="3251"/>
                  </a:lnTo>
                  <a:lnTo>
                    <a:pt x="2623591" y="0"/>
                  </a:lnTo>
                  <a:close/>
                </a:path>
                <a:path w="3662679" h="3810">
                  <a:moveTo>
                    <a:pt x="2675559" y="0"/>
                  </a:moveTo>
                  <a:lnTo>
                    <a:pt x="2649563" y="0"/>
                  </a:lnTo>
                  <a:lnTo>
                    <a:pt x="2649563" y="3251"/>
                  </a:lnTo>
                  <a:lnTo>
                    <a:pt x="2675559" y="3251"/>
                  </a:lnTo>
                  <a:lnTo>
                    <a:pt x="2675559" y="0"/>
                  </a:lnTo>
                  <a:close/>
                </a:path>
                <a:path w="3662679" h="3810">
                  <a:moveTo>
                    <a:pt x="2727502" y="0"/>
                  </a:moveTo>
                  <a:lnTo>
                    <a:pt x="2701518" y="0"/>
                  </a:lnTo>
                  <a:lnTo>
                    <a:pt x="2701518" y="3251"/>
                  </a:lnTo>
                  <a:lnTo>
                    <a:pt x="2727502" y="3251"/>
                  </a:lnTo>
                  <a:lnTo>
                    <a:pt x="2727502" y="0"/>
                  </a:lnTo>
                  <a:close/>
                </a:path>
                <a:path w="3662679" h="3810">
                  <a:moveTo>
                    <a:pt x="2779458" y="0"/>
                  </a:moveTo>
                  <a:lnTo>
                    <a:pt x="2753474" y="0"/>
                  </a:lnTo>
                  <a:lnTo>
                    <a:pt x="2753474" y="3251"/>
                  </a:lnTo>
                  <a:lnTo>
                    <a:pt x="2779458" y="3251"/>
                  </a:lnTo>
                  <a:lnTo>
                    <a:pt x="2779458" y="0"/>
                  </a:lnTo>
                  <a:close/>
                </a:path>
                <a:path w="3662679" h="3810">
                  <a:moveTo>
                    <a:pt x="2831401" y="0"/>
                  </a:moveTo>
                  <a:lnTo>
                    <a:pt x="2805430" y="0"/>
                  </a:lnTo>
                  <a:lnTo>
                    <a:pt x="2805430" y="3251"/>
                  </a:lnTo>
                  <a:lnTo>
                    <a:pt x="2831401" y="3251"/>
                  </a:lnTo>
                  <a:lnTo>
                    <a:pt x="2831401" y="0"/>
                  </a:lnTo>
                  <a:close/>
                </a:path>
                <a:path w="3662679" h="3810">
                  <a:moveTo>
                    <a:pt x="2883370" y="0"/>
                  </a:moveTo>
                  <a:lnTo>
                    <a:pt x="2857373" y="0"/>
                  </a:lnTo>
                  <a:lnTo>
                    <a:pt x="2857373" y="3251"/>
                  </a:lnTo>
                  <a:lnTo>
                    <a:pt x="2883370" y="3251"/>
                  </a:lnTo>
                  <a:lnTo>
                    <a:pt x="2883370" y="0"/>
                  </a:lnTo>
                  <a:close/>
                </a:path>
                <a:path w="3662679" h="3810">
                  <a:moveTo>
                    <a:pt x="2935313" y="0"/>
                  </a:moveTo>
                  <a:lnTo>
                    <a:pt x="2909328" y="0"/>
                  </a:lnTo>
                  <a:lnTo>
                    <a:pt x="2909328" y="3251"/>
                  </a:lnTo>
                  <a:lnTo>
                    <a:pt x="2935313" y="3251"/>
                  </a:lnTo>
                  <a:lnTo>
                    <a:pt x="2935313" y="0"/>
                  </a:lnTo>
                  <a:close/>
                </a:path>
                <a:path w="3662679" h="3810">
                  <a:moveTo>
                    <a:pt x="2987256" y="0"/>
                  </a:moveTo>
                  <a:lnTo>
                    <a:pt x="2961284" y="0"/>
                  </a:lnTo>
                  <a:lnTo>
                    <a:pt x="2961284" y="3251"/>
                  </a:lnTo>
                  <a:lnTo>
                    <a:pt x="2987256" y="3251"/>
                  </a:lnTo>
                  <a:lnTo>
                    <a:pt x="2987256" y="0"/>
                  </a:lnTo>
                  <a:close/>
                </a:path>
                <a:path w="3662679" h="3810">
                  <a:moveTo>
                    <a:pt x="3039211" y="0"/>
                  </a:moveTo>
                  <a:lnTo>
                    <a:pt x="3013240" y="0"/>
                  </a:lnTo>
                  <a:lnTo>
                    <a:pt x="3013240" y="3251"/>
                  </a:lnTo>
                  <a:lnTo>
                    <a:pt x="3039211" y="3251"/>
                  </a:lnTo>
                  <a:lnTo>
                    <a:pt x="3039211" y="0"/>
                  </a:lnTo>
                  <a:close/>
                </a:path>
                <a:path w="3662679" h="3810">
                  <a:moveTo>
                    <a:pt x="3091167" y="0"/>
                  </a:moveTo>
                  <a:lnTo>
                    <a:pt x="3065183" y="0"/>
                  </a:lnTo>
                  <a:lnTo>
                    <a:pt x="3065183" y="3251"/>
                  </a:lnTo>
                  <a:lnTo>
                    <a:pt x="3091167" y="3251"/>
                  </a:lnTo>
                  <a:lnTo>
                    <a:pt x="3091167" y="0"/>
                  </a:lnTo>
                  <a:close/>
                </a:path>
                <a:path w="3662679" h="3810">
                  <a:moveTo>
                    <a:pt x="3143097" y="0"/>
                  </a:moveTo>
                  <a:lnTo>
                    <a:pt x="3117138" y="0"/>
                  </a:lnTo>
                  <a:lnTo>
                    <a:pt x="3117138" y="3251"/>
                  </a:lnTo>
                  <a:lnTo>
                    <a:pt x="3143097" y="3251"/>
                  </a:lnTo>
                  <a:lnTo>
                    <a:pt x="3143097" y="0"/>
                  </a:lnTo>
                  <a:close/>
                </a:path>
                <a:path w="3662679" h="3810">
                  <a:moveTo>
                    <a:pt x="3195053" y="0"/>
                  </a:moveTo>
                  <a:lnTo>
                    <a:pt x="3169094" y="0"/>
                  </a:lnTo>
                  <a:lnTo>
                    <a:pt x="3169094" y="3251"/>
                  </a:lnTo>
                  <a:lnTo>
                    <a:pt x="3195053" y="3251"/>
                  </a:lnTo>
                  <a:lnTo>
                    <a:pt x="3195053" y="0"/>
                  </a:lnTo>
                  <a:close/>
                </a:path>
                <a:path w="3662679" h="3810">
                  <a:moveTo>
                    <a:pt x="3247021" y="0"/>
                  </a:moveTo>
                  <a:lnTo>
                    <a:pt x="3221050" y="0"/>
                  </a:lnTo>
                  <a:lnTo>
                    <a:pt x="3221050" y="3251"/>
                  </a:lnTo>
                  <a:lnTo>
                    <a:pt x="3247021" y="3251"/>
                  </a:lnTo>
                  <a:lnTo>
                    <a:pt x="3247021" y="0"/>
                  </a:lnTo>
                  <a:close/>
                </a:path>
                <a:path w="3662679" h="3810">
                  <a:moveTo>
                    <a:pt x="3298977" y="0"/>
                  </a:moveTo>
                  <a:lnTo>
                    <a:pt x="3272993" y="0"/>
                  </a:lnTo>
                  <a:lnTo>
                    <a:pt x="3272993" y="3251"/>
                  </a:lnTo>
                  <a:lnTo>
                    <a:pt x="3298977" y="3251"/>
                  </a:lnTo>
                  <a:lnTo>
                    <a:pt x="3298977" y="0"/>
                  </a:lnTo>
                  <a:close/>
                </a:path>
                <a:path w="3662679" h="3810">
                  <a:moveTo>
                    <a:pt x="3350907" y="0"/>
                  </a:moveTo>
                  <a:lnTo>
                    <a:pt x="3324949" y="0"/>
                  </a:lnTo>
                  <a:lnTo>
                    <a:pt x="3324949" y="3251"/>
                  </a:lnTo>
                  <a:lnTo>
                    <a:pt x="3350907" y="3251"/>
                  </a:lnTo>
                  <a:lnTo>
                    <a:pt x="3350907" y="0"/>
                  </a:lnTo>
                  <a:close/>
                </a:path>
                <a:path w="3662679" h="3810">
                  <a:moveTo>
                    <a:pt x="3402863" y="0"/>
                  </a:moveTo>
                  <a:lnTo>
                    <a:pt x="3376904" y="0"/>
                  </a:lnTo>
                  <a:lnTo>
                    <a:pt x="3376904" y="3251"/>
                  </a:lnTo>
                  <a:lnTo>
                    <a:pt x="3402863" y="3251"/>
                  </a:lnTo>
                  <a:lnTo>
                    <a:pt x="3402863" y="0"/>
                  </a:lnTo>
                  <a:close/>
                </a:path>
                <a:path w="3662679" h="3810">
                  <a:moveTo>
                    <a:pt x="3454844" y="0"/>
                  </a:moveTo>
                  <a:lnTo>
                    <a:pt x="3428860" y="0"/>
                  </a:lnTo>
                  <a:lnTo>
                    <a:pt x="3428860" y="3251"/>
                  </a:lnTo>
                  <a:lnTo>
                    <a:pt x="3454844" y="3251"/>
                  </a:lnTo>
                  <a:lnTo>
                    <a:pt x="3454844" y="0"/>
                  </a:lnTo>
                  <a:close/>
                </a:path>
                <a:path w="3662679" h="3810">
                  <a:moveTo>
                    <a:pt x="3506787" y="0"/>
                  </a:moveTo>
                  <a:lnTo>
                    <a:pt x="3480803" y="0"/>
                  </a:lnTo>
                  <a:lnTo>
                    <a:pt x="3480803" y="3251"/>
                  </a:lnTo>
                  <a:lnTo>
                    <a:pt x="3506787" y="3251"/>
                  </a:lnTo>
                  <a:lnTo>
                    <a:pt x="3506787" y="0"/>
                  </a:lnTo>
                  <a:close/>
                </a:path>
                <a:path w="3662679" h="3810">
                  <a:moveTo>
                    <a:pt x="3558743" y="0"/>
                  </a:moveTo>
                  <a:lnTo>
                    <a:pt x="3532759" y="0"/>
                  </a:lnTo>
                  <a:lnTo>
                    <a:pt x="3532759" y="3251"/>
                  </a:lnTo>
                  <a:lnTo>
                    <a:pt x="3558743" y="3251"/>
                  </a:lnTo>
                  <a:lnTo>
                    <a:pt x="3558743" y="0"/>
                  </a:lnTo>
                  <a:close/>
                </a:path>
                <a:path w="3662679" h="3810">
                  <a:moveTo>
                    <a:pt x="3610686" y="0"/>
                  </a:moveTo>
                  <a:lnTo>
                    <a:pt x="3584714" y="0"/>
                  </a:lnTo>
                  <a:lnTo>
                    <a:pt x="3584714" y="3251"/>
                  </a:lnTo>
                  <a:lnTo>
                    <a:pt x="3610686" y="3251"/>
                  </a:lnTo>
                  <a:lnTo>
                    <a:pt x="3610686" y="0"/>
                  </a:lnTo>
                  <a:close/>
                </a:path>
                <a:path w="3662679" h="3810">
                  <a:moveTo>
                    <a:pt x="3662654" y="0"/>
                  </a:moveTo>
                  <a:lnTo>
                    <a:pt x="3636657" y="0"/>
                  </a:lnTo>
                  <a:lnTo>
                    <a:pt x="3636657" y="3251"/>
                  </a:lnTo>
                  <a:lnTo>
                    <a:pt x="3662654" y="3251"/>
                  </a:lnTo>
                  <a:lnTo>
                    <a:pt x="3662654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58647" y="2632062"/>
              <a:ext cx="2883535" cy="3810"/>
            </a:xfrm>
            <a:custGeom>
              <a:avLst/>
              <a:gdLst/>
              <a:ahLst/>
              <a:cxnLst/>
              <a:rect l="l" t="t" r="r" b="b"/>
              <a:pathLst>
                <a:path w="2883535" h="3810">
                  <a:moveTo>
                    <a:pt x="25971" y="0"/>
                  </a:moveTo>
                  <a:lnTo>
                    <a:pt x="0" y="0"/>
                  </a:lnTo>
                  <a:lnTo>
                    <a:pt x="0" y="3251"/>
                  </a:lnTo>
                  <a:lnTo>
                    <a:pt x="25971" y="3251"/>
                  </a:lnTo>
                  <a:lnTo>
                    <a:pt x="25971" y="0"/>
                  </a:lnTo>
                  <a:close/>
                </a:path>
                <a:path w="2883535" h="3810">
                  <a:moveTo>
                    <a:pt x="77939" y="0"/>
                  </a:moveTo>
                  <a:lnTo>
                    <a:pt x="51955" y="0"/>
                  </a:lnTo>
                  <a:lnTo>
                    <a:pt x="51955" y="3251"/>
                  </a:lnTo>
                  <a:lnTo>
                    <a:pt x="77939" y="3251"/>
                  </a:lnTo>
                  <a:lnTo>
                    <a:pt x="77939" y="0"/>
                  </a:lnTo>
                  <a:close/>
                </a:path>
                <a:path w="2883535" h="3810">
                  <a:moveTo>
                    <a:pt x="129870" y="0"/>
                  </a:moveTo>
                  <a:lnTo>
                    <a:pt x="103898" y="0"/>
                  </a:lnTo>
                  <a:lnTo>
                    <a:pt x="103898" y="3251"/>
                  </a:lnTo>
                  <a:lnTo>
                    <a:pt x="129870" y="3251"/>
                  </a:lnTo>
                  <a:lnTo>
                    <a:pt x="129870" y="0"/>
                  </a:lnTo>
                  <a:close/>
                </a:path>
                <a:path w="2883535" h="3810">
                  <a:moveTo>
                    <a:pt x="181838" y="0"/>
                  </a:moveTo>
                  <a:lnTo>
                    <a:pt x="155867" y="0"/>
                  </a:lnTo>
                  <a:lnTo>
                    <a:pt x="155867" y="3251"/>
                  </a:lnTo>
                  <a:lnTo>
                    <a:pt x="181838" y="3251"/>
                  </a:lnTo>
                  <a:lnTo>
                    <a:pt x="181838" y="0"/>
                  </a:lnTo>
                  <a:close/>
                </a:path>
                <a:path w="2883535" h="3810">
                  <a:moveTo>
                    <a:pt x="233794" y="0"/>
                  </a:moveTo>
                  <a:lnTo>
                    <a:pt x="207810" y="0"/>
                  </a:lnTo>
                  <a:lnTo>
                    <a:pt x="207810" y="3251"/>
                  </a:lnTo>
                  <a:lnTo>
                    <a:pt x="233794" y="3251"/>
                  </a:lnTo>
                  <a:lnTo>
                    <a:pt x="233794" y="0"/>
                  </a:lnTo>
                  <a:close/>
                </a:path>
                <a:path w="2883535" h="3810">
                  <a:moveTo>
                    <a:pt x="285750" y="0"/>
                  </a:moveTo>
                  <a:lnTo>
                    <a:pt x="259753" y="0"/>
                  </a:lnTo>
                  <a:lnTo>
                    <a:pt x="259753" y="3251"/>
                  </a:lnTo>
                  <a:lnTo>
                    <a:pt x="285750" y="3251"/>
                  </a:lnTo>
                  <a:lnTo>
                    <a:pt x="285750" y="0"/>
                  </a:lnTo>
                  <a:close/>
                </a:path>
                <a:path w="2883535" h="3810">
                  <a:moveTo>
                    <a:pt x="337693" y="0"/>
                  </a:moveTo>
                  <a:lnTo>
                    <a:pt x="311708" y="0"/>
                  </a:lnTo>
                  <a:lnTo>
                    <a:pt x="311708" y="3251"/>
                  </a:lnTo>
                  <a:lnTo>
                    <a:pt x="337693" y="3251"/>
                  </a:lnTo>
                  <a:lnTo>
                    <a:pt x="337693" y="0"/>
                  </a:lnTo>
                  <a:close/>
                </a:path>
                <a:path w="2883535" h="3810">
                  <a:moveTo>
                    <a:pt x="389661" y="0"/>
                  </a:moveTo>
                  <a:lnTo>
                    <a:pt x="363677" y="0"/>
                  </a:lnTo>
                  <a:lnTo>
                    <a:pt x="363677" y="3251"/>
                  </a:lnTo>
                  <a:lnTo>
                    <a:pt x="389661" y="3251"/>
                  </a:lnTo>
                  <a:lnTo>
                    <a:pt x="389661" y="0"/>
                  </a:lnTo>
                  <a:close/>
                </a:path>
                <a:path w="2883535" h="3810">
                  <a:moveTo>
                    <a:pt x="441604" y="0"/>
                  </a:moveTo>
                  <a:lnTo>
                    <a:pt x="415620" y="0"/>
                  </a:lnTo>
                  <a:lnTo>
                    <a:pt x="415620" y="3251"/>
                  </a:lnTo>
                  <a:lnTo>
                    <a:pt x="441604" y="3251"/>
                  </a:lnTo>
                  <a:lnTo>
                    <a:pt x="441604" y="0"/>
                  </a:lnTo>
                  <a:close/>
                </a:path>
                <a:path w="2883535" h="3810">
                  <a:moveTo>
                    <a:pt x="493560" y="0"/>
                  </a:moveTo>
                  <a:lnTo>
                    <a:pt x="467575" y="0"/>
                  </a:lnTo>
                  <a:lnTo>
                    <a:pt x="467575" y="3251"/>
                  </a:lnTo>
                  <a:lnTo>
                    <a:pt x="493560" y="3251"/>
                  </a:lnTo>
                  <a:lnTo>
                    <a:pt x="493560" y="0"/>
                  </a:lnTo>
                  <a:close/>
                </a:path>
                <a:path w="2883535" h="3810">
                  <a:moveTo>
                    <a:pt x="545503" y="0"/>
                  </a:moveTo>
                  <a:lnTo>
                    <a:pt x="519531" y="0"/>
                  </a:lnTo>
                  <a:lnTo>
                    <a:pt x="519531" y="3251"/>
                  </a:lnTo>
                  <a:lnTo>
                    <a:pt x="545503" y="3251"/>
                  </a:lnTo>
                  <a:lnTo>
                    <a:pt x="545503" y="0"/>
                  </a:lnTo>
                  <a:close/>
                </a:path>
                <a:path w="2883535" h="3810">
                  <a:moveTo>
                    <a:pt x="597471" y="0"/>
                  </a:moveTo>
                  <a:lnTo>
                    <a:pt x="571487" y="0"/>
                  </a:lnTo>
                  <a:lnTo>
                    <a:pt x="571487" y="3251"/>
                  </a:lnTo>
                  <a:lnTo>
                    <a:pt x="597471" y="3251"/>
                  </a:lnTo>
                  <a:lnTo>
                    <a:pt x="597471" y="0"/>
                  </a:lnTo>
                  <a:close/>
                </a:path>
                <a:path w="2883535" h="3810">
                  <a:moveTo>
                    <a:pt x="649414" y="0"/>
                  </a:moveTo>
                  <a:lnTo>
                    <a:pt x="623430" y="0"/>
                  </a:lnTo>
                  <a:lnTo>
                    <a:pt x="623430" y="3251"/>
                  </a:lnTo>
                  <a:lnTo>
                    <a:pt x="649414" y="3251"/>
                  </a:lnTo>
                  <a:lnTo>
                    <a:pt x="649414" y="0"/>
                  </a:lnTo>
                  <a:close/>
                </a:path>
                <a:path w="2883535" h="3810">
                  <a:moveTo>
                    <a:pt x="701370" y="0"/>
                  </a:moveTo>
                  <a:lnTo>
                    <a:pt x="675398" y="0"/>
                  </a:lnTo>
                  <a:lnTo>
                    <a:pt x="675398" y="3251"/>
                  </a:lnTo>
                  <a:lnTo>
                    <a:pt x="701370" y="3251"/>
                  </a:lnTo>
                  <a:lnTo>
                    <a:pt x="701370" y="0"/>
                  </a:lnTo>
                  <a:close/>
                </a:path>
                <a:path w="2883535" h="3810">
                  <a:moveTo>
                    <a:pt x="753313" y="0"/>
                  </a:moveTo>
                  <a:lnTo>
                    <a:pt x="727341" y="0"/>
                  </a:lnTo>
                  <a:lnTo>
                    <a:pt x="727341" y="3251"/>
                  </a:lnTo>
                  <a:lnTo>
                    <a:pt x="753313" y="3251"/>
                  </a:lnTo>
                  <a:lnTo>
                    <a:pt x="753313" y="0"/>
                  </a:lnTo>
                  <a:close/>
                </a:path>
                <a:path w="2883535" h="3810">
                  <a:moveTo>
                    <a:pt x="805268" y="0"/>
                  </a:moveTo>
                  <a:lnTo>
                    <a:pt x="779297" y="0"/>
                  </a:lnTo>
                  <a:lnTo>
                    <a:pt x="779297" y="3251"/>
                  </a:lnTo>
                  <a:lnTo>
                    <a:pt x="805268" y="3251"/>
                  </a:lnTo>
                  <a:lnTo>
                    <a:pt x="805268" y="0"/>
                  </a:lnTo>
                  <a:close/>
                </a:path>
                <a:path w="2883535" h="3810">
                  <a:moveTo>
                    <a:pt x="857224" y="0"/>
                  </a:moveTo>
                  <a:lnTo>
                    <a:pt x="831240" y="0"/>
                  </a:lnTo>
                  <a:lnTo>
                    <a:pt x="831240" y="3251"/>
                  </a:lnTo>
                  <a:lnTo>
                    <a:pt x="857224" y="3251"/>
                  </a:lnTo>
                  <a:lnTo>
                    <a:pt x="857224" y="0"/>
                  </a:lnTo>
                  <a:close/>
                </a:path>
                <a:path w="2883535" h="3810">
                  <a:moveTo>
                    <a:pt x="909167" y="0"/>
                  </a:moveTo>
                  <a:lnTo>
                    <a:pt x="883196" y="0"/>
                  </a:lnTo>
                  <a:lnTo>
                    <a:pt x="883196" y="3251"/>
                  </a:lnTo>
                  <a:lnTo>
                    <a:pt x="909167" y="3251"/>
                  </a:lnTo>
                  <a:lnTo>
                    <a:pt x="909167" y="0"/>
                  </a:lnTo>
                  <a:close/>
                </a:path>
                <a:path w="2883535" h="3810">
                  <a:moveTo>
                    <a:pt x="961123" y="0"/>
                  </a:moveTo>
                  <a:lnTo>
                    <a:pt x="935151" y="0"/>
                  </a:lnTo>
                  <a:lnTo>
                    <a:pt x="935151" y="3251"/>
                  </a:lnTo>
                  <a:lnTo>
                    <a:pt x="961123" y="3251"/>
                  </a:lnTo>
                  <a:lnTo>
                    <a:pt x="961123" y="0"/>
                  </a:lnTo>
                  <a:close/>
                </a:path>
                <a:path w="2883535" h="3810">
                  <a:moveTo>
                    <a:pt x="1013079" y="0"/>
                  </a:moveTo>
                  <a:lnTo>
                    <a:pt x="987107" y="0"/>
                  </a:lnTo>
                  <a:lnTo>
                    <a:pt x="987107" y="3251"/>
                  </a:lnTo>
                  <a:lnTo>
                    <a:pt x="1013079" y="3251"/>
                  </a:lnTo>
                  <a:lnTo>
                    <a:pt x="1013079" y="0"/>
                  </a:lnTo>
                  <a:close/>
                </a:path>
                <a:path w="2883535" h="3810">
                  <a:moveTo>
                    <a:pt x="1065034" y="0"/>
                  </a:moveTo>
                  <a:lnTo>
                    <a:pt x="1039050" y="0"/>
                  </a:lnTo>
                  <a:lnTo>
                    <a:pt x="1039050" y="3251"/>
                  </a:lnTo>
                  <a:lnTo>
                    <a:pt x="1065034" y="3251"/>
                  </a:lnTo>
                  <a:lnTo>
                    <a:pt x="1065034" y="0"/>
                  </a:lnTo>
                  <a:close/>
                </a:path>
                <a:path w="2883535" h="3810">
                  <a:moveTo>
                    <a:pt x="1116977" y="0"/>
                  </a:moveTo>
                  <a:lnTo>
                    <a:pt x="1091006" y="0"/>
                  </a:lnTo>
                  <a:lnTo>
                    <a:pt x="1091006" y="3251"/>
                  </a:lnTo>
                  <a:lnTo>
                    <a:pt x="1116977" y="3251"/>
                  </a:lnTo>
                  <a:lnTo>
                    <a:pt x="1116977" y="0"/>
                  </a:lnTo>
                  <a:close/>
                </a:path>
                <a:path w="2883535" h="3810">
                  <a:moveTo>
                    <a:pt x="1168933" y="0"/>
                  </a:moveTo>
                  <a:lnTo>
                    <a:pt x="1142961" y="0"/>
                  </a:lnTo>
                  <a:lnTo>
                    <a:pt x="1142961" y="3251"/>
                  </a:lnTo>
                  <a:lnTo>
                    <a:pt x="1168933" y="3251"/>
                  </a:lnTo>
                  <a:lnTo>
                    <a:pt x="1168933" y="0"/>
                  </a:lnTo>
                  <a:close/>
                </a:path>
                <a:path w="2883535" h="3810">
                  <a:moveTo>
                    <a:pt x="1220876" y="0"/>
                  </a:moveTo>
                  <a:lnTo>
                    <a:pt x="1194917" y="0"/>
                  </a:lnTo>
                  <a:lnTo>
                    <a:pt x="1194917" y="3251"/>
                  </a:lnTo>
                  <a:lnTo>
                    <a:pt x="1220876" y="3251"/>
                  </a:lnTo>
                  <a:lnTo>
                    <a:pt x="1220876" y="0"/>
                  </a:lnTo>
                  <a:close/>
                </a:path>
                <a:path w="2883535" h="3810">
                  <a:moveTo>
                    <a:pt x="1272857" y="0"/>
                  </a:moveTo>
                  <a:lnTo>
                    <a:pt x="1246860" y="0"/>
                  </a:lnTo>
                  <a:lnTo>
                    <a:pt x="1246860" y="3251"/>
                  </a:lnTo>
                  <a:lnTo>
                    <a:pt x="1272857" y="3251"/>
                  </a:lnTo>
                  <a:lnTo>
                    <a:pt x="1272857" y="0"/>
                  </a:lnTo>
                  <a:close/>
                </a:path>
                <a:path w="2883535" h="3810">
                  <a:moveTo>
                    <a:pt x="1324787" y="0"/>
                  </a:moveTo>
                  <a:lnTo>
                    <a:pt x="1298816" y="0"/>
                  </a:lnTo>
                  <a:lnTo>
                    <a:pt x="1298816" y="3251"/>
                  </a:lnTo>
                  <a:lnTo>
                    <a:pt x="1324787" y="3251"/>
                  </a:lnTo>
                  <a:lnTo>
                    <a:pt x="1324787" y="0"/>
                  </a:lnTo>
                  <a:close/>
                </a:path>
                <a:path w="2883535" h="3810">
                  <a:moveTo>
                    <a:pt x="1376756" y="0"/>
                  </a:moveTo>
                  <a:lnTo>
                    <a:pt x="1350772" y="0"/>
                  </a:lnTo>
                  <a:lnTo>
                    <a:pt x="1350772" y="3251"/>
                  </a:lnTo>
                  <a:lnTo>
                    <a:pt x="1376756" y="3251"/>
                  </a:lnTo>
                  <a:lnTo>
                    <a:pt x="1376756" y="0"/>
                  </a:lnTo>
                  <a:close/>
                </a:path>
                <a:path w="2883535" h="3810">
                  <a:moveTo>
                    <a:pt x="1428686" y="0"/>
                  </a:moveTo>
                  <a:lnTo>
                    <a:pt x="1402727" y="0"/>
                  </a:lnTo>
                  <a:lnTo>
                    <a:pt x="1402727" y="3251"/>
                  </a:lnTo>
                  <a:lnTo>
                    <a:pt x="1428686" y="3251"/>
                  </a:lnTo>
                  <a:lnTo>
                    <a:pt x="1428686" y="0"/>
                  </a:lnTo>
                  <a:close/>
                </a:path>
                <a:path w="2883535" h="3810">
                  <a:moveTo>
                    <a:pt x="1480667" y="0"/>
                  </a:moveTo>
                  <a:lnTo>
                    <a:pt x="1454670" y="0"/>
                  </a:lnTo>
                  <a:lnTo>
                    <a:pt x="1454670" y="3251"/>
                  </a:lnTo>
                  <a:lnTo>
                    <a:pt x="1480667" y="3251"/>
                  </a:lnTo>
                  <a:lnTo>
                    <a:pt x="1480667" y="0"/>
                  </a:lnTo>
                  <a:close/>
                </a:path>
                <a:path w="2883535" h="3810">
                  <a:moveTo>
                    <a:pt x="1532597" y="0"/>
                  </a:moveTo>
                  <a:lnTo>
                    <a:pt x="1506626" y="0"/>
                  </a:lnTo>
                  <a:lnTo>
                    <a:pt x="1506626" y="3251"/>
                  </a:lnTo>
                  <a:lnTo>
                    <a:pt x="1532597" y="3251"/>
                  </a:lnTo>
                  <a:lnTo>
                    <a:pt x="1532597" y="0"/>
                  </a:lnTo>
                  <a:close/>
                </a:path>
                <a:path w="2883535" h="3810">
                  <a:moveTo>
                    <a:pt x="1584566" y="0"/>
                  </a:moveTo>
                  <a:lnTo>
                    <a:pt x="1558582" y="0"/>
                  </a:lnTo>
                  <a:lnTo>
                    <a:pt x="1558582" y="3251"/>
                  </a:lnTo>
                  <a:lnTo>
                    <a:pt x="1584566" y="3251"/>
                  </a:lnTo>
                  <a:lnTo>
                    <a:pt x="1584566" y="0"/>
                  </a:lnTo>
                  <a:close/>
                </a:path>
                <a:path w="2883535" h="3810">
                  <a:moveTo>
                    <a:pt x="1636496" y="0"/>
                  </a:moveTo>
                  <a:lnTo>
                    <a:pt x="1610525" y="0"/>
                  </a:lnTo>
                  <a:lnTo>
                    <a:pt x="1610525" y="3251"/>
                  </a:lnTo>
                  <a:lnTo>
                    <a:pt x="1636496" y="3251"/>
                  </a:lnTo>
                  <a:lnTo>
                    <a:pt x="1636496" y="0"/>
                  </a:lnTo>
                  <a:close/>
                </a:path>
                <a:path w="2883535" h="3810">
                  <a:moveTo>
                    <a:pt x="1688477" y="0"/>
                  </a:moveTo>
                  <a:lnTo>
                    <a:pt x="1662480" y="0"/>
                  </a:lnTo>
                  <a:lnTo>
                    <a:pt x="1662480" y="3251"/>
                  </a:lnTo>
                  <a:lnTo>
                    <a:pt x="1688477" y="3251"/>
                  </a:lnTo>
                  <a:lnTo>
                    <a:pt x="1688477" y="0"/>
                  </a:lnTo>
                  <a:close/>
                </a:path>
                <a:path w="2883535" h="3810">
                  <a:moveTo>
                    <a:pt x="1740408" y="0"/>
                  </a:moveTo>
                  <a:lnTo>
                    <a:pt x="1714436" y="0"/>
                  </a:lnTo>
                  <a:lnTo>
                    <a:pt x="1714436" y="3251"/>
                  </a:lnTo>
                  <a:lnTo>
                    <a:pt x="1740408" y="3251"/>
                  </a:lnTo>
                  <a:lnTo>
                    <a:pt x="1740408" y="0"/>
                  </a:lnTo>
                  <a:close/>
                </a:path>
                <a:path w="2883535" h="3810">
                  <a:moveTo>
                    <a:pt x="1792363" y="0"/>
                  </a:moveTo>
                  <a:lnTo>
                    <a:pt x="1766392" y="0"/>
                  </a:lnTo>
                  <a:lnTo>
                    <a:pt x="1766392" y="3251"/>
                  </a:lnTo>
                  <a:lnTo>
                    <a:pt x="1792363" y="3251"/>
                  </a:lnTo>
                  <a:lnTo>
                    <a:pt x="1792363" y="0"/>
                  </a:lnTo>
                  <a:close/>
                </a:path>
                <a:path w="2883535" h="3810">
                  <a:moveTo>
                    <a:pt x="1844306" y="0"/>
                  </a:moveTo>
                  <a:lnTo>
                    <a:pt x="1818335" y="0"/>
                  </a:lnTo>
                  <a:lnTo>
                    <a:pt x="1818335" y="3251"/>
                  </a:lnTo>
                  <a:lnTo>
                    <a:pt x="1844306" y="3251"/>
                  </a:lnTo>
                  <a:lnTo>
                    <a:pt x="1844306" y="0"/>
                  </a:lnTo>
                  <a:close/>
                </a:path>
                <a:path w="2883535" h="3810">
                  <a:moveTo>
                    <a:pt x="1896275" y="0"/>
                  </a:moveTo>
                  <a:lnTo>
                    <a:pt x="1870290" y="0"/>
                  </a:lnTo>
                  <a:lnTo>
                    <a:pt x="1870290" y="3251"/>
                  </a:lnTo>
                  <a:lnTo>
                    <a:pt x="1896275" y="3251"/>
                  </a:lnTo>
                  <a:lnTo>
                    <a:pt x="1896275" y="0"/>
                  </a:lnTo>
                  <a:close/>
                </a:path>
                <a:path w="2883535" h="3810">
                  <a:moveTo>
                    <a:pt x="1948218" y="0"/>
                  </a:moveTo>
                  <a:lnTo>
                    <a:pt x="1922246" y="0"/>
                  </a:lnTo>
                  <a:lnTo>
                    <a:pt x="1922246" y="3251"/>
                  </a:lnTo>
                  <a:lnTo>
                    <a:pt x="1948218" y="3251"/>
                  </a:lnTo>
                  <a:lnTo>
                    <a:pt x="1948218" y="0"/>
                  </a:lnTo>
                  <a:close/>
                </a:path>
                <a:path w="2883535" h="3810">
                  <a:moveTo>
                    <a:pt x="2000173" y="0"/>
                  </a:moveTo>
                  <a:lnTo>
                    <a:pt x="1974202" y="0"/>
                  </a:lnTo>
                  <a:lnTo>
                    <a:pt x="1974202" y="3251"/>
                  </a:lnTo>
                  <a:lnTo>
                    <a:pt x="2000173" y="3251"/>
                  </a:lnTo>
                  <a:lnTo>
                    <a:pt x="2000173" y="0"/>
                  </a:lnTo>
                  <a:close/>
                </a:path>
                <a:path w="2883535" h="3810">
                  <a:moveTo>
                    <a:pt x="2052116" y="0"/>
                  </a:moveTo>
                  <a:lnTo>
                    <a:pt x="2026145" y="0"/>
                  </a:lnTo>
                  <a:lnTo>
                    <a:pt x="2026145" y="3251"/>
                  </a:lnTo>
                  <a:lnTo>
                    <a:pt x="2052116" y="3251"/>
                  </a:lnTo>
                  <a:lnTo>
                    <a:pt x="2052116" y="0"/>
                  </a:lnTo>
                  <a:close/>
                </a:path>
                <a:path w="2883535" h="3810">
                  <a:moveTo>
                    <a:pt x="2104085" y="0"/>
                  </a:moveTo>
                  <a:lnTo>
                    <a:pt x="2078101" y="0"/>
                  </a:lnTo>
                  <a:lnTo>
                    <a:pt x="2078101" y="3251"/>
                  </a:lnTo>
                  <a:lnTo>
                    <a:pt x="2104085" y="3251"/>
                  </a:lnTo>
                  <a:lnTo>
                    <a:pt x="2104085" y="0"/>
                  </a:lnTo>
                  <a:close/>
                </a:path>
                <a:path w="2883535" h="3810">
                  <a:moveTo>
                    <a:pt x="2156028" y="0"/>
                  </a:moveTo>
                  <a:lnTo>
                    <a:pt x="2130056" y="0"/>
                  </a:lnTo>
                  <a:lnTo>
                    <a:pt x="2130056" y="3251"/>
                  </a:lnTo>
                  <a:lnTo>
                    <a:pt x="2156028" y="3251"/>
                  </a:lnTo>
                  <a:lnTo>
                    <a:pt x="2156028" y="0"/>
                  </a:lnTo>
                  <a:close/>
                </a:path>
                <a:path w="2883535" h="3810">
                  <a:moveTo>
                    <a:pt x="2207984" y="0"/>
                  </a:moveTo>
                  <a:lnTo>
                    <a:pt x="2182012" y="0"/>
                  </a:lnTo>
                  <a:lnTo>
                    <a:pt x="2182012" y="3251"/>
                  </a:lnTo>
                  <a:lnTo>
                    <a:pt x="2207984" y="3251"/>
                  </a:lnTo>
                  <a:lnTo>
                    <a:pt x="2207984" y="0"/>
                  </a:lnTo>
                  <a:close/>
                </a:path>
                <a:path w="2883535" h="3810">
                  <a:moveTo>
                    <a:pt x="2259939" y="0"/>
                  </a:moveTo>
                  <a:lnTo>
                    <a:pt x="2233955" y="0"/>
                  </a:lnTo>
                  <a:lnTo>
                    <a:pt x="2233955" y="3251"/>
                  </a:lnTo>
                  <a:lnTo>
                    <a:pt x="2259939" y="3251"/>
                  </a:lnTo>
                  <a:lnTo>
                    <a:pt x="2259939" y="0"/>
                  </a:lnTo>
                  <a:close/>
                </a:path>
                <a:path w="2883535" h="3810">
                  <a:moveTo>
                    <a:pt x="2311870" y="0"/>
                  </a:moveTo>
                  <a:lnTo>
                    <a:pt x="2285911" y="0"/>
                  </a:lnTo>
                  <a:lnTo>
                    <a:pt x="2285911" y="3251"/>
                  </a:lnTo>
                  <a:lnTo>
                    <a:pt x="2311870" y="3251"/>
                  </a:lnTo>
                  <a:lnTo>
                    <a:pt x="2311870" y="0"/>
                  </a:lnTo>
                  <a:close/>
                </a:path>
                <a:path w="2883535" h="3810">
                  <a:moveTo>
                    <a:pt x="2363851" y="0"/>
                  </a:moveTo>
                  <a:lnTo>
                    <a:pt x="2337866" y="0"/>
                  </a:lnTo>
                  <a:lnTo>
                    <a:pt x="2337866" y="3251"/>
                  </a:lnTo>
                  <a:lnTo>
                    <a:pt x="2363851" y="3251"/>
                  </a:lnTo>
                  <a:lnTo>
                    <a:pt x="2363851" y="0"/>
                  </a:lnTo>
                  <a:close/>
                </a:path>
                <a:path w="2883535" h="3810">
                  <a:moveTo>
                    <a:pt x="2415794" y="0"/>
                  </a:moveTo>
                  <a:lnTo>
                    <a:pt x="2389809" y="0"/>
                  </a:lnTo>
                  <a:lnTo>
                    <a:pt x="2389809" y="3251"/>
                  </a:lnTo>
                  <a:lnTo>
                    <a:pt x="2415794" y="3251"/>
                  </a:lnTo>
                  <a:lnTo>
                    <a:pt x="2415794" y="0"/>
                  </a:lnTo>
                  <a:close/>
                </a:path>
                <a:path w="2883535" h="3810">
                  <a:moveTo>
                    <a:pt x="2467749" y="0"/>
                  </a:moveTo>
                  <a:lnTo>
                    <a:pt x="2441765" y="0"/>
                  </a:lnTo>
                  <a:lnTo>
                    <a:pt x="2441765" y="3251"/>
                  </a:lnTo>
                  <a:lnTo>
                    <a:pt x="2467749" y="3251"/>
                  </a:lnTo>
                  <a:lnTo>
                    <a:pt x="2467749" y="0"/>
                  </a:lnTo>
                  <a:close/>
                </a:path>
                <a:path w="2883535" h="3810">
                  <a:moveTo>
                    <a:pt x="2519680" y="0"/>
                  </a:moveTo>
                  <a:lnTo>
                    <a:pt x="2493721" y="0"/>
                  </a:lnTo>
                  <a:lnTo>
                    <a:pt x="2493721" y="3251"/>
                  </a:lnTo>
                  <a:lnTo>
                    <a:pt x="2519680" y="3251"/>
                  </a:lnTo>
                  <a:lnTo>
                    <a:pt x="2519680" y="0"/>
                  </a:lnTo>
                  <a:close/>
                </a:path>
                <a:path w="2883535" h="3810">
                  <a:moveTo>
                    <a:pt x="2571661" y="0"/>
                  </a:moveTo>
                  <a:lnTo>
                    <a:pt x="2545677" y="0"/>
                  </a:lnTo>
                  <a:lnTo>
                    <a:pt x="2545677" y="3251"/>
                  </a:lnTo>
                  <a:lnTo>
                    <a:pt x="2571661" y="3251"/>
                  </a:lnTo>
                  <a:lnTo>
                    <a:pt x="2571661" y="0"/>
                  </a:lnTo>
                  <a:close/>
                </a:path>
                <a:path w="2883535" h="3810">
                  <a:moveTo>
                    <a:pt x="2623604" y="0"/>
                  </a:moveTo>
                  <a:lnTo>
                    <a:pt x="2597632" y="0"/>
                  </a:lnTo>
                  <a:lnTo>
                    <a:pt x="2597632" y="3251"/>
                  </a:lnTo>
                  <a:lnTo>
                    <a:pt x="2623604" y="3251"/>
                  </a:lnTo>
                  <a:lnTo>
                    <a:pt x="2623604" y="0"/>
                  </a:lnTo>
                  <a:close/>
                </a:path>
                <a:path w="2883535" h="3810">
                  <a:moveTo>
                    <a:pt x="2675572" y="0"/>
                  </a:moveTo>
                  <a:lnTo>
                    <a:pt x="2649575" y="0"/>
                  </a:lnTo>
                  <a:lnTo>
                    <a:pt x="2649575" y="3251"/>
                  </a:lnTo>
                  <a:lnTo>
                    <a:pt x="2675572" y="3251"/>
                  </a:lnTo>
                  <a:lnTo>
                    <a:pt x="2675572" y="0"/>
                  </a:lnTo>
                  <a:close/>
                </a:path>
                <a:path w="2883535" h="3810">
                  <a:moveTo>
                    <a:pt x="2727502" y="0"/>
                  </a:moveTo>
                  <a:lnTo>
                    <a:pt x="2701531" y="0"/>
                  </a:lnTo>
                  <a:lnTo>
                    <a:pt x="2701531" y="3251"/>
                  </a:lnTo>
                  <a:lnTo>
                    <a:pt x="2727502" y="3251"/>
                  </a:lnTo>
                  <a:lnTo>
                    <a:pt x="2727502" y="0"/>
                  </a:lnTo>
                  <a:close/>
                </a:path>
                <a:path w="2883535" h="3810">
                  <a:moveTo>
                    <a:pt x="2779458" y="0"/>
                  </a:moveTo>
                  <a:lnTo>
                    <a:pt x="2753487" y="0"/>
                  </a:lnTo>
                  <a:lnTo>
                    <a:pt x="2753487" y="3251"/>
                  </a:lnTo>
                  <a:lnTo>
                    <a:pt x="2779458" y="3251"/>
                  </a:lnTo>
                  <a:lnTo>
                    <a:pt x="2779458" y="0"/>
                  </a:lnTo>
                  <a:close/>
                </a:path>
                <a:path w="2883535" h="3810">
                  <a:moveTo>
                    <a:pt x="2831401" y="0"/>
                  </a:moveTo>
                  <a:lnTo>
                    <a:pt x="2805430" y="0"/>
                  </a:lnTo>
                  <a:lnTo>
                    <a:pt x="2805430" y="3251"/>
                  </a:lnTo>
                  <a:lnTo>
                    <a:pt x="2831401" y="3251"/>
                  </a:lnTo>
                  <a:lnTo>
                    <a:pt x="2831401" y="0"/>
                  </a:lnTo>
                  <a:close/>
                </a:path>
                <a:path w="2883535" h="3810">
                  <a:moveTo>
                    <a:pt x="2883370" y="0"/>
                  </a:moveTo>
                  <a:lnTo>
                    <a:pt x="2857385" y="0"/>
                  </a:lnTo>
                  <a:lnTo>
                    <a:pt x="2857385" y="3251"/>
                  </a:lnTo>
                  <a:lnTo>
                    <a:pt x="2883370" y="3251"/>
                  </a:lnTo>
                  <a:lnTo>
                    <a:pt x="2883370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558647" y="2811615"/>
            <a:ext cx="6520180" cy="3810"/>
            <a:chOff x="558647" y="2811615"/>
            <a:chExt cx="6520180" cy="3810"/>
          </a:xfrm>
        </p:grpSpPr>
        <p:sp>
          <p:nvSpPr>
            <p:cNvPr id="21" name="object 21"/>
            <p:cNvSpPr/>
            <p:nvPr/>
          </p:nvSpPr>
          <p:spPr>
            <a:xfrm>
              <a:off x="3416033" y="2811614"/>
              <a:ext cx="3662679" cy="3810"/>
            </a:xfrm>
            <a:custGeom>
              <a:avLst/>
              <a:gdLst/>
              <a:ahLst/>
              <a:cxnLst/>
              <a:rect l="l" t="t" r="r" b="b"/>
              <a:pathLst>
                <a:path w="3662679" h="3810">
                  <a:moveTo>
                    <a:pt x="25984" y="0"/>
                  </a:moveTo>
                  <a:lnTo>
                    <a:pt x="0" y="0"/>
                  </a:lnTo>
                  <a:lnTo>
                    <a:pt x="0" y="3238"/>
                  </a:lnTo>
                  <a:lnTo>
                    <a:pt x="25984" y="3238"/>
                  </a:lnTo>
                  <a:lnTo>
                    <a:pt x="25984" y="0"/>
                  </a:lnTo>
                  <a:close/>
                </a:path>
                <a:path w="3662679" h="3810">
                  <a:moveTo>
                    <a:pt x="77927" y="0"/>
                  </a:moveTo>
                  <a:lnTo>
                    <a:pt x="51955" y="0"/>
                  </a:lnTo>
                  <a:lnTo>
                    <a:pt x="51955" y="3238"/>
                  </a:lnTo>
                  <a:lnTo>
                    <a:pt x="77927" y="3238"/>
                  </a:lnTo>
                  <a:lnTo>
                    <a:pt x="77927" y="0"/>
                  </a:lnTo>
                  <a:close/>
                </a:path>
                <a:path w="3662679" h="3810">
                  <a:moveTo>
                    <a:pt x="129882" y="0"/>
                  </a:moveTo>
                  <a:lnTo>
                    <a:pt x="103911" y="0"/>
                  </a:lnTo>
                  <a:lnTo>
                    <a:pt x="103911" y="3238"/>
                  </a:lnTo>
                  <a:lnTo>
                    <a:pt x="129882" y="3238"/>
                  </a:lnTo>
                  <a:lnTo>
                    <a:pt x="129882" y="0"/>
                  </a:lnTo>
                  <a:close/>
                </a:path>
                <a:path w="3662679" h="3810">
                  <a:moveTo>
                    <a:pt x="181825" y="0"/>
                  </a:moveTo>
                  <a:lnTo>
                    <a:pt x="155854" y="0"/>
                  </a:lnTo>
                  <a:lnTo>
                    <a:pt x="155854" y="3238"/>
                  </a:lnTo>
                  <a:lnTo>
                    <a:pt x="181825" y="3238"/>
                  </a:lnTo>
                  <a:lnTo>
                    <a:pt x="181825" y="0"/>
                  </a:lnTo>
                  <a:close/>
                </a:path>
                <a:path w="3662679" h="3810">
                  <a:moveTo>
                    <a:pt x="233781" y="0"/>
                  </a:moveTo>
                  <a:lnTo>
                    <a:pt x="207810" y="0"/>
                  </a:lnTo>
                  <a:lnTo>
                    <a:pt x="207810" y="3238"/>
                  </a:lnTo>
                  <a:lnTo>
                    <a:pt x="233781" y="3238"/>
                  </a:lnTo>
                  <a:lnTo>
                    <a:pt x="233781" y="0"/>
                  </a:lnTo>
                  <a:close/>
                </a:path>
                <a:path w="3662679" h="3810">
                  <a:moveTo>
                    <a:pt x="285737" y="0"/>
                  </a:moveTo>
                  <a:lnTo>
                    <a:pt x="259765" y="0"/>
                  </a:lnTo>
                  <a:lnTo>
                    <a:pt x="259765" y="3238"/>
                  </a:lnTo>
                  <a:lnTo>
                    <a:pt x="285737" y="3238"/>
                  </a:lnTo>
                  <a:lnTo>
                    <a:pt x="285737" y="0"/>
                  </a:lnTo>
                  <a:close/>
                </a:path>
                <a:path w="3662679" h="3810">
                  <a:moveTo>
                    <a:pt x="337693" y="0"/>
                  </a:moveTo>
                  <a:lnTo>
                    <a:pt x="311708" y="0"/>
                  </a:lnTo>
                  <a:lnTo>
                    <a:pt x="311708" y="3238"/>
                  </a:lnTo>
                  <a:lnTo>
                    <a:pt x="337693" y="3238"/>
                  </a:lnTo>
                  <a:lnTo>
                    <a:pt x="337693" y="0"/>
                  </a:lnTo>
                  <a:close/>
                </a:path>
                <a:path w="3662679" h="3810">
                  <a:moveTo>
                    <a:pt x="389661" y="0"/>
                  </a:moveTo>
                  <a:lnTo>
                    <a:pt x="363664" y="0"/>
                  </a:lnTo>
                  <a:lnTo>
                    <a:pt x="363664" y="3238"/>
                  </a:lnTo>
                  <a:lnTo>
                    <a:pt x="389661" y="3238"/>
                  </a:lnTo>
                  <a:lnTo>
                    <a:pt x="389661" y="0"/>
                  </a:lnTo>
                  <a:close/>
                </a:path>
                <a:path w="3662679" h="3810">
                  <a:moveTo>
                    <a:pt x="441591" y="0"/>
                  </a:moveTo>
                  <a:lnTo>
                    <a:pt x="415620" y="0"/>
                  </a:lnTo>
                  <a:lnTo>
                    <a:pt x="415620" y="3238"/>
                  </a:lnTo>
                  <a:lnTo>
                    <a:pt x="441591" y="3238"/>
                  </a:lnTo>
                  <a:lnTo>
                    <a:pt x="441591" y="0"/>
                  </a:lnTo>
                  <a:close/>
                </a:path>
                <a:path w="3662679" h="3810">
                  <a:moveTo>
                    <a:pt x="493560" y="0"/>
                  </a:moveTo>
                  <a:lnTo>
                    <a:pt x="467575" y="0"/>
                  </a:lnTo>
                  <a:lnTo>
                    <a:pt x="467575" y="3238"/>
                  </a:lnTo>
                  <a:lnTo>
                    <a:pt x="493560" y="3238"/>
                  </a:lnTo>
                  <a:lnTo>
                    <a:pt x="493560" y="0"/>
                  </a:lnTo>
                  <a:close/>
                </a:path>
                <a:path w="3662679" h="3810">
                  <a:moveTo>
                    <a:pt x="545503" y="0"/>
                  </a:moveTo>
                  <a:lnTo>
                    <a:pt x="519518" y="0"/>
                  </a:lnTo>
                  <a:lnTo>
                    <a:pt x="519518" y="3238"/>
                  </a:lnTo>
                  <a:lnTo>
                    <a:pt x="545503" y="3238"/>
                  </a:lnTo>
                  <a:lnTo>
                    <a:pt x="545503" y="0"/>
                  </a:lnTo>
                  <a:close/>
                </a:path>
                <a:path w="3662679" h="3810">
                  <a:moveTo>
                    <a:pt x="597471" y="0"/>
                  </a:moveTo>
                  <a:lnTo>
                    <a:pt x="571474" y="0"/>
                  </a:lnTo>
                  <a:lnTo>
                    <a:pt x="571474" y="3238"/>
                  </a:lnTo>
                  <a:lnTo>
                    <a:pt x="597471" y="3238"/>
                  </a:lnTo>
                  <a:lnTo>
                    <a:pt x="597471" y="0"/>
                  </a:lnTo>
                  <a:close/>
                </a:path>
                <a:path w="3662679" h="3810">
                  <a:moveTo>
                    <a:pt x="649401" y="0"/>
                  </a:moveTo>
                  <a:lnTo>
                    <a:pt x="623430" y="0"/>
                  </a:lnTo>
                  <a:lnTo>
                    <a:pt x="623430" y="3238"/>
                  </a:lnTo>
                  <a:lnTo>
                    <a:pt x="649401" y="3238"/>
                  </a:lnTo>
                  <a:lnTo>
                    <a:pt x="649401" y="0"/>
                  </a:lnTo>
                  <a:close/>
                </a:path>
                <a:path w="3662679" h="3810">
                  <a:moveTo>
                    <a:pt x="701370" y="0"/>
                  </a:moveTo>
                  <a:lnTo>
                    <a:pt x="675386" y="0"/>
                  </a:lnTo>
                  <a:lnTo>
                    <a:pt x="675386" y="3238"/>
                  </a:lnTo>
                  <a:lnTo>
                    <a:pt x="701370" y="3238"/>
                  </a:lnTo>
                  <a:lnTo>
                    <a:pt x="701370" y="0"/>
                  </a:lnTo>
                  <a:close/>
                </a:path>
                <a:path w="3662679" h="3810">
                  <a:moveTo>
                    <a:pt x="753313" y="0"/>
                  </a:moveTo>
                  <a:lnTo>
                    <a:pt x="727329" y="0"/>
                  </a:lnTo>
                  <a:lnTo>
                    <a:pt x="727329" y="3238"/>
                  </a:lnTo>
                  <a:lnTo>
                    <a:pt x="753313" y="3238"/>
                  </a:lnTo>
                  <a:lnTo>
                    <a:pt x="753313" y="0"/>
                  </a:lnTo>
                  <a:close/>
                </a:path>
                <a:path w="3662679" h="3810">
                  <a:moveTo>
                    <a:pt x="805256" y="0"/>
                  </a:moveTo>
                  <a:lnTo>
                    <a:pt x="779284" y="0"/>
                  </a:lnTo>
                  <a:lnTo>
                    <a:pt x="779284" y="3238"/>
                  </a:lnTo>
                  <a:lnTo>
                    <a:pt x="805256" y="3238"/>
                  </a:lnTo>
                  <a:lnTo>
                    <a:pt x="805256" y="0"/>
                  </a:lnTo>
                  <a:close/>
                </a:path>
                <a:path w="3662679" h="3810">
                  <a:moveTo>
                    <a:pt x="857211" y="0"/>
                  </a:moveTo>
                  <a:lnTo>
                    <a:pt x="831240" y="0"/>
                  </a:lnTo>
                  <a:lnTo>
                    <a:pt x="831240" y="3238"/>
                  </a:lnTo>
                  <a:lnTo>
                    <a:pt x="857211" y="3238"/>
                  </a:lnTo>
                  <a:lnTo>
                    <a:pt x="857211" y="0"/>
                  </a:lnTo>
                  <a:close/>
                </a:path>
                <a:path w="3662679" h="3810">
                  <a:moveTo>
                    <a:pt x="909167" y="0"/>
                  </a:moveTo>
                  <a:lnTo>
                    <a:pt x="883196" y="0"/>
                  </a:lnTo>
                  <a:lnTo>
                    <a:pt x="883196" y="3238"/>
                  </a:lnTo>
                  <a:lnTo>
                    <a:pt x="909167" y="3238"/>
                  </a:lnTo>
                  <a:lnTo>
                    <a:pt x="909167" y="0"/>
                  </a:lnTo>
                  <a:close/>
                </a:path>
                <a:path w="3662679" h="3810">
                  <a:moveTo>
                    <a:pt x="961123" y="0"/>
                  </a:moveTo>
                  <a:lnTo>
                    <a:pt x="935139" y="0"/>
                  </a:lnTo>
                  <a:lnTo>
                    <a:pt x="935139" y="3238"/>
                  </a:lnTo>
                  <a:lnTo>
                    <a:pt x="961123" y="3238"/>
                  </a:lnTo>
                  <a:lnTo>
                    <a:pt x="961123" y="0"/>
                  </a:lnTo>
                  <a:close/>
                </a:path>
                <a:path w="3662679" h="3810">
                  <a:moveTo>
                    <a:pt x="1013066" y="0"/>
                  </a:moveTo>
                  <a:lnTo>
                    <a:pt x="987094" y="0"/>
                  </a:lnTo>
                  <a:lnTo>
                    <a:pt x="987094" y="3238"/>
                  </a:lnTo>
                  <a:lnTo>
                    <a:pt x="1013066" y="3238"/>
                  </a:lnTo>
                  <a:lnTo>
                    <a:pt x="1013066" y="0"/>
                  </a:lnTo>
                  <a:close/>
                </a:path>
                <a:path w="3662679" h="3810">
                  <a:moveTo>
                    <a:pt x="1065022" y="0"/>
                  </a:moveTo>
                  <a:lnTo>
                    <a:pt x="1039050" y="0"/>
                  </a:lnTo>
                  <a:lnTo>
                    <a:pt x="1039050" y="3238"/>
                  </a:lnTo>
                  <a:lnTo>
                    <a:pt x="1065022" y="3238"/>
                  </a:lnTo>
                  <a:lnTo>
                    <a:pt x="1065022" y="0"/>
                  </a:lnTo>
                  <a:close/>
                </a:path>
                <a:path w="3662679" h="3810">
                  <a:moveTo>
                    <a:pt x="1116977" y="0"/>
                  </a:moveTo>
                  <a:lnTo>
                    <a:pt x="1090993" y="0"/>
                  </a:lnTo>
                  <a:lnTo>
                    <a:pt x="1090993" y="3238"/>
                  </a:lnTo>
                  <a:lnTo>
                    <a:pt x="1116977" y="3238"/>
                  </a:lnTo>
                  <a:lnTo>
                    <a:pt x="1116977" y="0"/>
                  </a:lnTo>
                  <a:close/>
                </a:path>
                <a:path w="3662679" h="3810">
                  <a:moveTo>
                    <a:pt x="1168933" y="0"/>
                  </a:moveTo>
                  <a:lnTo>
                    <a:pt x="1142949" y="0"/>
                  </a:lnTo>
                  <a:lnTo>
                    <a:pt x="1142949" y="3238"/>
                  </a:lnTo>
                  <a:lnTo>
                    <a:pt x="1168933" y="3238"/>
                  </a:lnTo>
                  <a:lnTo>
                    <a:pt x="1168933" y="0"/>
                  </a:lnTo>
                  <a:close/>
                </a:path>
                <a:path w="3662679" h="3810">
                  <a:moveTo>
                    <a:pt x="1220876" y="0"/>
                  </a:moveTo>
                  <a:lnTo>
                    <a:pt x="1194904" y="0"/>
                  </a:lnTo>
                  <a:lnTo>
                    <a:pt x="1194904" y="3238"/>
                  </a:lnTo>
                  <a:lnTo>
                    <a:pt x="1220876" y="3238"/>
                  </a:lnTo>
                  <a:lnTo>
                    <a:pt x="1220876" y="0"/>
                  </a:lnTo>
                  <a:close/>
                </a:path>
                <a:path w="3662679" h="3810">
                  <a:moveTo>
                    <a:pt x="1272832" y="0"/>
                  </a:moveTo>
                  <a:lnTo>
                    <a:pt x="1246860" y="0"/>
                  </a:lnTo>
                  <a:lnTo>
                    <a:pt x="1246860" y="3238"/>
                  </a:lnTo>
                  <a:lnTo>
                    <a:pt x="1272832" y="3238"/>
                  </a:lnTo>
                  <a:lnTo>
                    <a:pt x="1272832" y="0"/>
                  </a:lnTo>
                  <a:close/>
                </a:path>
                <a:path w="3662679" h="3810">
                  <a:moveTo>
                    <a:pt x="1324787" y="0"/>
                  </a:moveTo>
                  <a:lnTo>
                    <a:pt x="1298803" y="0"/>
                  </a:lnTo>
                  <a:lnTo>
                    <a:pt x="1298803" y="3238"/>
                  </a:lnTo>
                  <a:lnTo>
                    <a:pt x="1324787" y="3238"/>
                  </a:lnTo>
                  <a:lnTo>
                    <a:pt x="1324787" y="0"/>
                  </a:lnTo>
                  <a:close/>
                </a:path>
                <a:path w="3662679" h="3810">
                  <a:moveTo>
                    <a:pt x="1376756" y="0"/>
                  </a:moveTo>
                  <a:lnTo>
                    <a:pt x="1350759" y="0"/>
                  </a:lnTo>
                  <a:lnTo>
                    <a:pt x="1350759" y="3238"/>
                  </a:lnTo>
                  <a:lnTo>
                    <a:pt x="1376756" y="3238"/>
                  </a:lnTo>
                  <a:lnTo>
                    <a:pt x="1376756" y="0"/>
                  </a:lnTo>
                  <a:close/>
                </a:path>
                <a:path w="3662679" h="3810">
                  <a:moveTo>
                    <a:pt x="1428686" y="0"/>
                  </a:moveTo>
                  <a:lnTo>
                    <a:pt x="1402715" y="0"/>
                  </a:lnTo>
                  <a:lnTo>
                    <a:pt x="1402715" y="3238"/>
                  </a:lnTo>
                  <a:lnTo>
                    <a:pt x="1428686" y="3238"/>
                  </a:lnTo>
                  <a:lnTo>
                    <a:pt x="1428686" y="0"/>
                  </a:lnTo>
                  <a:close/>
                </a:path>
                <a:path w="3662679" h="3810">
                  <a:moveTo>
                    <a:pt x="1480654" y="0"/>
                  </a:moveTo>
                  <a:lnTo>
                    <a:pt x="1454670" y="0"/>
                  </a:lnTo>
                  <a:lnTo>
                    <a:pt x="1454670" y="3238"/>
                  </a:lnTo>
                  <a:lnTo>
                    <a:pt x="1480654" y="3238"/>
                  </a:lnTo>
                  <a:lnTo>
                    <a:pt x="1480654" y="0"/>
                  </a:lnTo>
                  <a:close/>
                </a:path>
                <a:path w="3662679" h="3810">
                  <a:moveTo>
                    <a:pt x="1532597" y="0"/>
                  </a:moveTo>
                  <a:lnTo>
                    <a:pt x="1506613" y="0"/>
                  </a:lnTo>
                  <a:lnTo>
                    <a:pt x="1506613" y="3238"/>
                  </a:lnTo>
                  <a:lnTo>
                    <a:pt x="1532597" y="3238"/>
                  </a:lnTo>
                  <a:lnTo>
                    <a:pt x="1532597" y="0"/>
                  </a:lnTo>
                  <a:close/>
                </a:path>
                <a:path w="3662679" h="3810">
                  <a:moveTo>
                    <a:pt x="1584553" y="0"/>
                  </a:moveTo>
                  <a:lnTo>
                    <a:pt x="1558569" y="0"/>
                  </a:lnTo>
                  <a:lnTo>
                    <a:pt x="1558569" y="3238"/>
                  </a:lnTo>
                  <a:lnTo>
                    <a:pt x="1584553" y="3238"/>
                  </a:lnTo>
                  <a:lnTo>
                    <a:pt x="1584553" y="0"/>
                  </a:lnTo>
                  <a:close/>
                </a:path>
                <a:path w="3662679" h="3810">
                  <a:moveTo>
                    <a:pt x="1636496" y="0"/>
                  </a:moveTo>
                  <a:lnTo>
                    <a:pt x="1610525" y="0"/>
                  </a:lnTo>
                  <a:lnTo>
                    <a:pt x="1610525" y="3238"/>
                  </a:lnTo>
                  <a:lnTo>
                    <a:pt x="1636496" y="3238"/>
                  </a:lnTo>
                  <a:lnTo>
                    <a:pt x="1636496" y="0"/>
                  </a:lnTo>
                  <a:close/>
                </a:path>
                <a:path w="3662679" h="3810">
                  <a:moveTo>
                    <a:pt x="1688465" y="0"/>
                  </a:moveTo>
                  <a:lnTo>
                    <a:pt x="1662480" y="0"/>
                  </a:lnTo>
                  <a:lnTo>
                    <a:pt x="1662480" y="3238"/>
                  </a:lnTo>
                  <a:lnTo>
                    <a:pt x="1688465" y="3238"/>
                  </a:lnTo>
                  <a:lnTo>
                    <a:pt x="1688465" y="0"/>
                  </a:lnTo>
                  <a:close/>
                </a:path>
                <a:path w="3662679" h="3810">
                  <a:moveTo>
                    <a:pt x="1740408" y="0"/>
                  </a:moveTo>
                  <a:lnTo>
                    <a:pt x="1714423" y="0"/>
                  </a:lnTo>
                  <a:lnTo>
                    <a:pt x="1714423" y="3238"/>
                  </a:lnTo>
                  <a:lnTo>
                    <a:pt x="1740408" y="3238"/>
                  </a:lnTo>
                  <a:lnTo>
                    <a:pt x="1740408" y="0"/>
                  </a:lnTo>
                  <a:close/>
                </a:path>
                <a:path w="3662679" h="3810">
                  <a:moveTo>
                    <a:pt x="1792363" y="0"/>
                  </a:moveTo>
                  <a:lnTo>
                    <a:pt x="1766379" y="0"/>
                  </a:lnTo>
                  <a:lnTo>
                    <a:pt x="1766379" y="3238"/>
                  </a:lnTo>
                  <a:lnTo>
                    <a:pt x="1792363" y="3238"/>
                  </a:lnTo>
                  <a:lnTo>
                    <a:pt x="1792363" y="0"/>
                  </a:lnTo>
                  <a:close/>
                </a:path>
                <a:path w="3662679" h="3810">
                  <a:moveTo>
                    <a:pt x="1844306" y="0"/>
                  </a:moveTo>
                  <a:lnTo>
                    <a:pt x="1818335" y="0"/>
                  </a:lnTo>
                  <a:lnTo>
                    <a:pt x="1818335" y="3238"/>
                  </a:lnTo>
                  <a:lnTo>
                    <a:pt x="1844306" y="3238"/>
                  </a:lnTo>
                  <a:lnTo>
                    <a:pt x="1844306" y="0"/>
                  </a:lnTo>
                  <a:close/>
                </a:path>
                <a:path w="3662679" h="3810">
                  <a:moveTo>
                    <a:pt x="1896275" y="0"/>
                  </a:moveTo>
                  <a:lnTo>
                    <a:pt x="1870278" y="0"/>
                  </a:lnTo>
                  <a:lnTo>
                    <a:pt x="1870278" y="3238"/>
                  </a:lnTo>
                  <a:lnTo>
                    <a:pt x="1896275" y="3238"/>
                  </a:lnTo>
                  <a:lnTo>
                    <a:pt x="1896275" y="0"/>
                  </a:lnTo>
                  <a:close/>
                </a:path>
                <a:path w="3662679" h="3810">
                  <a:moveTo>
                    <a:pt x="1948218" y="0"/>
                  </a:moveTo>
                  <a:lnTo>
                    <a:pt x="1922233" y="0"/>
                  </a:lnTo>
                  <a:lnTo>
                    <a:pt x="1922233" y="3238"/>
                  </a:lnTo>
                  <a:lnTo>
                    <a:pt x="1948218" y="3238"/>
                  </a:lnTo>
                  <a:lnTo>
                    <a:pt x="1948218" y="0"/>
                  </a:lnTo>
                  <a:close/>
                </a:path>
                <a:path w="3662679" h="3810">
                  <a:moveTo>
                    <a:pt x="2000161" y="0"/>
                  </a:moveTo>
                  <a:lnTo>
                    <a:pt x="1974189" y="0"/>
                  </a:lnTo>
                  <a:lnTo>
                    <a:pt x="1974189" y="3238"/>
                  </a:lnTo>
                  <a:lnTo>
                    <a:pt x="2000161" y="3238"/>
                  </a:lnTo>
                  <a:lnTo>
                    <a:pt x="2000161" y="0"/>
                  </a:lnTo>
                  <a:close/>
                </a:path>
                <a:path w="3662679" h="3810">
                  <a:moveTo>
                    <a:pt x="2052116" y="0"/>
                  </a:moveTo>
                  <a:lnTo>
                    <a:pt x="2026145" y="0"/>
                  </a:lnTo>
                  <a:lnTo>
                    <a:pt x="2026145" y="3238"/>
                  </a:lnTo>
                  <a:lnTo>
                    <a:pt x="2052116" y="3238"/>
                  </a:lnTo>
                  <a:lnTo>
                    <a:pt x="2052116" y="0"/>
                  </a:lnTo>
                  <a:close/>
                </a:path>
                <a:path w="3662679" h="3810">
                  <a:moveTo>
                    <a:pt x="2104072" y="0"/>
                  </a:moveTo>
                  <a:lnTo>
                    <a:pt x="2078088" y="0"/>
                  </a:lnTo>
                  <a:lnTo>
                    <a:pt x="2078088" y="3238"/>
                  </a:lnTo>
                  <a:lnTo>
                    <a:pt x="2104072" y="3238"/>
                  </a:lnTo>
                  <a:lnTo>
                    <a:pt x="2104072" y="0"/>
                  </a:lnTo>
                  <a:close/>
                </a:path>
                <a:path w="3662679" h="3810">
                  <a:moveTo>
                    <a:pt x="2156028" y="0"/>
                  </a:moveTo>
                  <a:lnTo>
                    <a:pt x="2130044" y="0"/>
                  </a:lnTo>
                  <a:lnTo>
                    <a:pt x="2130044" y="3238"/>
                  </a:lnTo>
                  <a:lnTo>
                    <a:pt x="2156028" y="3238"/>
                  </a:lnTo>
                  <a:lnTo>
                    <a:pt x="2156028" y="0"/>
                  </a:lnTo>
                  <a:close/>
                </a:path>
                <a:path w="3662679" h="3810">
                  <a:moveTo>
                    <a:pt x="2207971" y="0"/>
                  </a:moveTo>
                  <a:lnTo>
                    <a:pt x="2181999" y="0"/>
                  </a:lnTo>
                  <a:lnTo>
                    <a:pt x="2181999" y="3238"/>
                  </a:lnTo>
                  <a:lnTo>
                    <a:pt x="2207971" y="3238"/>
                  </a:lnTo>
                  <a:lnTo>
                    <a:pt x="2207971" y="0"/>
                  </a:lnTo>
                  <a:close/>
                </a:path>
                <a:path w="3662679" h="3810">
                  <a:moveTo>
                    <a:pt x="2259927" y="0"/>
                  </a:moveTo>
                  <a:lnTo>
                    <a:pt x="2233955" y="0"/>
                  </a:lnTo>
                  <a:lnTo>
                    <a:pt x="2233955" y="3238"/>
                  </a:lnTo>
                  <a:lnTo>
                    <a:pt x="2259927" y="3238"/>
                  </a:lnTo>
                  <a:lnTo>
                    <a:pt x="2259927" y="0"/>
                  </a:lnTo>
                  <a:close/>
                </a:path>
                <a:path w="3662679" h="3810">
                  <a:moveTo>
                    <a:pt x="2311882" y="0"/>
                  </a:moveTo>
                  <a:lnTo>
                    <a:pt x="2285898" y="0"/>
                  </a:lnTo>
                  <a:lnTo>
                    <a:pt x="2285898" y="3238"/>
                  </a:lnTo>
                  <a:lnTo>
                    <a:pt x="2311882" y="3238"/>
                  </a:lnTo>
                  <a:lnTo>
                    <a:pt x="2311882" y="0"/>
                  </a:lnTo>
                  <a:close/>
                </a:path>
                <a:path w="3662679" h="3810">
                  <a:moveTo>
                    <a:pt x="2363825" y="0"/>
                  </a:moveTo>
                  <a:lnTo>
                    <a:pt x="2337854" y="0"/>
                  </a:lnTo>
                  <a:lnTo>
                    <a:pt x="2337854" y="3238"/>
                  </a:lnTo>
                  <a:lnTo>
                    <a:pt x="2363825" y="3238"/>
                  </a:lnTo>
                  <a:lnTo>
                    <a:pt x="2363825" y="0"/>
                  </a:lnTo>
                  <a:close/>
                </a:path>
                <a:path w="3662679" h="3810">
                  <a:moveTo>
                    <a:pt x="2415781" y="0"/>
                  </a:moveTo>
                  <a:lnTo>
                    <a:pt x="2389809" y="0"/>
                  </a:lnTo>
                  <a:lnTo>
                    <a:pt x="2389809" y="3238"/>
                  </a:lnTo>
                  <a:lnTo>
                    <a:pt x="2415781" y="3238"/>
                  </a:lnTo>
                  <a:lnTo>
                    <a:pt x="2415781" y="0"/>
                  </a:lnTo>
                  <a:close/>
                </a:path>
                <a:path w="3662679" h="3810">
                  <a:moveTo>
                    <a:pt x="2467749" y="0"/>
                  </a:moveTo>
                  <a:lnTo>
                    <a:pt x="2441765" y="0"/>
                  </a:lnTo>
                  <a:lnTo>
                    <a:pt x="2441765" y="3238"/>
                  </a:lnTo>
                  <a:lnTo>
                    <a:pt x="2467749" y="3238"/>
                  </a:lnTo>
                  <a:lnTo>
                    <a:pt x="2467749" y="0"/>
                  </a:lnTo>
                  <a:close/>
                </a:path>
                <a:path w="3662679" h="3810">
                  <a:moveTo>
                    <a:pt x="2519692" y="0"/>
                  </a:moveTo>
                  <a:lnTo>
                    <a:pt x="2493708" y="0"/>
                  </a:lnTo>
                  <a:lnTo>
                    <a:pt x="2493708" y="3238"/>
                  </a:lnTo>
                  <a:lnTo>
                    <a:pt x="2519692" y="3238"/>
                  </a:lnTo>
                  <a:lnTo>
                    <a:pt x="2519692" y="0"/>
                  </a:lnTo>
                  <a:close/>
                </a:path>
                <a:path w="3662679" h="3810">
                  <a:moveTo>
                    <a:pt x="2571648" y="0"/>
                  </a:moveTo>
                  <a:lnTo>
                    <a:pt x="2545664" y="0"/>
                  </a:lnTo>
                  <a:lnTo>
                    <a:pt x="2545664" y="3238"/>
                  </a:lnTo>
                  <a:lnTo>
                    <a:pt x="2571648" y="3238"/>
                  </a:lnTo>
                  <a:lnTo>
                    <a:pt x="2571648" y="0"/>
                  </a:lnTo>
                  <a:close/>
                </a:path>
                <a:path w="3662679" h="3810">
                  <a:moveTo>
                    <a:pt x="2623591" y="0"/>
                  </a:moveTo>
                  <a:lnTo>
                    <a:pt x="2597620" y="0"/>
                  </a:lnTo>
                  <a:lnTo>
                    <a:pt x="2597620" y="3238"/>
                  </a:lnTo>
                  <a:lnTo>
                    <a:pt x="2623591" y="3238"/>
                  </a:lnTo>
                  <a:lnTo>
                    <a:pt x="2623591" y="0"/>
                  </a:lnTo>
                  <a:close/>
                </a:path>
                <a:path w="3662679" h="3810">
                  <a:moveTo>
                    <a:pt x="2675559" y="0"/>
                  </a:moveTo>
                  <a:lnTo>
                    <a:pt x="2649563" y="0"/>
                  </a:lnTo>
                  <a:lnTo>
                    <a:pt x="2649563" y="3238"/>
                  </a:lnTo>
                  <a:lnTo>
                    <a:pt x="2675559" y="3238"/>
                  </a:lnTo>
                  <a:lnTo>
                    <a:pt x="2675559" y="0"/>
                  </a:lnTo>
                  <a:close/>
                </a:path>
                <a:path w="3662679" h="3810">
                  <a:moveTo>
                    <a:pt x="2727502" y="0"/>
                  </a:moveTo>
                  <a:lnTo>
                    <a:pt x="2701518" y="0"/>
                  </a:lnTo>
                  <a:lnTo>
                    <a:pt x="2701518" y="3238"/>
                  </a:lnTo>
                  <a:lnTo>
                    <a:pt x="2727502" y="3238"/>
                  </a:lnTo>
                  <a:lnTo>
                    <a:pt x="2727502" y="0"/>
                  </a:lnTo>
                  <a:close/>
                </a:path>
                <a:path w="3662679" h="3810">
                  <a:moveTo>
                    <a:pt x="2779458" y="0"/>
                  </a:moveTo>
                  <a:lnTo>
                    <a:pt x="2753474" y="0"/>
                  </a:lnTo>
                  <a:lnTo>
                    <a:pt x="2753474" y="3238"/>
                  </a:lnTo>
                  <a:lnTo>
                    <a:pt x="2779458" y="3238"/>
                  </a:lnTo>
                  <a:lnTo>
                    <a:pt x="2779458" y="0"/>
                  </a:lnTo>
                  <a:close/>
                </a:path>
                <a:path w="3662679" h="3810">
                  <a:moveTo>
                    <a:pt x="2831401" y="0"/>
                  </a:moveTo>
                  <a:lnTo>
                    <a:pt x="2805430" y="0"/>
                  </a:lnTo>
                  <a:lnTo>
                    <a:pt x="2805430" y="3238"/>
                  </a:lnTo>
                  <a:lnTo>
                    <a:pt x="2831401" y="3238"/>
                  </a:lnTo>
                  <a:lnTo>
                    <a:pt x="2831401" y="0"/>
                  </a:lnTo>
                  <a:close/>
                </a:path>
                <a:path w="3662679" h="3810">
                  <a:moveTo>
                    <a:pt x="2883370" y="0"/>
                  </a:moveTo>
                  <a:lnTo>
                    <a:pt x="2857373" y="0"/>
                  </a:lnTo>
                  <a:lnTo>
                    <a:pt x="2857373" y="3238"/>
                  </a:lnTo>
                  <a:lnTo>
                    <a:pt x="2883370" y="3238"/>
                  </a:lnTo>
                  <a:lnTo>
                    <a:pt x="2883370" y="0"/>
                  </a:lnTo>
                  <a:close/>
                </a:path>
                <a:path w="3662679" h="3810">
                  <a:moveTo>
                    <a:pt x="2935313" y="0"/>
                  </a:moveTo>
                  <a:lnTo>
                    <a:pt x="2909328" y="0"/>
                  </a:lnTo>
                  <a:lnTo>
                    <a:pt x="2909328" y="3238"/>
                  </a:lnTo>
                  <a:lnTo>
                    <a:pt x="2935313" y="3238"/>
                  </a:lnTo>
                  <a:lnTo>
                    <a:pt x="2935313" y="0"/>
                  </a:lnTo>
                  <a:close/>
                </a:path>
                <a:path w="3662679" h="3810">
                  <a:moveTo>
                    <a:pt x="2987256" y="0"/>
                  </a:moveTo>
                  <a:lnTo>
                    <a:pt x="2961284" y="0"/>
                  </a:lnTo>
                  <a:lnTo>
                    <a:pt x="2961284" y="3238"/>
                  </a:lnTo>
                  <a:lnTo>
                    <a:pt x="2987256" y="3238"/>
                  </a:lnTo>
                  <a:lnTo>
                    <a:pt x="2987256" y="0"/>
                  </a:lnTo>
                  <a:close/>
                </a:path>
                <a:path w="3662679" h="3810">
                  <a:moveTo>
                    <a:pt x="3039211" y="0"/>
                  </a:moveTo>
                  <a:lnTo>
                    <a:pt x="3013240" y="0"/>
                  </a:lnTo>
                  <a:lnTo>
                    <a:pt x="3013240" y="3238"/>
                  </a:lnTo>
                  <a:lnTo>
                    <a:pt x="3039211" y="3238"/>
                  </a:lnTo>
                  <a:lnTo>
                    <a:pt x="3039211" y="0"/>
                  </a:lnTo>
                  <a:close/>
                </a:path>
                <a:path w="3662679" h="3810">
                  <a:moveTo>
                    <a:pt x="3091167" y="0"/>
                  </a:moveTo>
                  <a:lnTo>
                    <a:pt x="3065183" y="0"/>
                  </a:lnTo>
                  <a:lnTo>
                    <a:pt x="3065183" y="3238"/>
                  </a:lnTo>
                  <a:lnTo>
                    <a:pt x="3091167" y="3238"/>
                  </a:lnTo>
                  <a:lnTo>
                    <a:pt x="3091167" y="0"/>
                  </a:lnTo>
                  <a:close/>
                </a:path>
                <a:path w="3662679" h="3810">
                  <a:moveTo>
                    <a:pt x="3143097" y="0"/>
                  </a:moveTo>
                  <a:lnTo>
                    <a:pt x="3117138" y="0"/>
                  </a:lnTo>
                  <a:lnTo>
                    <a:pt x="3117138" y="3238"/>
                  </a:lnTo>
                  <a:lnTo>
                    <a:pt x="3143097" y="3238"/>
                  </a:lnTo>
                  <a:lnTo>
                    <a:pt x="3143097" y="0"/>
                  </a:lnTo>
                  <a:close/>
                </a:path>
                <a:path w="3662679" h="3810">
                  <a:moveTo>
                    <a:pt x="3195053" y="0"/>
                  </a:moveTo>
                  <a:lnTo>
                    <a:pt x="3169094" y="0"/>
                  </a:lnTo>
                  <a:lnTo>
                    <a:pt x="3169094" y="3238"/>
                  </a:lnTo>
                  <a:lnTo>
                    <a:pt x="3195053" y="3238"/>
                  </a:lnTo>
                  <a:lnTo>
                    <a:pt x="3195053" y="0"/>
                  </a:lnTo>
                  <a:close/>
                </a:path>
                <a:path w="3662679" h="3810">
                  <a:moveTo>
                    <a:pt x="3247021" y="0"/>
                  </a:moveTo>
                  <a:lnTo>
                    <a:pt x="3221050" y="0"/>
                  </a:lnTo>
                  <a:lnTo>
                    <a:pt x="3221050" y="3238"/>
                  </a:lnTo>
                  <a:lnTo>
                    <a:pt x="3247021" y="3238"/>
                  </a:lnTo>
                  <a:lnTo>
                    <a:pt x="3247021" y="0"/>
                  </a:lnTo>
                  <a:close/>
                </a:path>
                <a:path w="3662679" h="3810">
                  <a:moveTo>
                    <a:pt x="3298977" y="0"/>
                  </a:moveTo>
                  <a:lnTo>
                    <a:pt x="3272993" y="0"/>
                  </a:lnTo>
                  <a:lnTo>
                    <a:pt x="3272993" y="3238"/>
                  </a:lnTo>
                  <a:lnTo>
                    <a:pt x="3298977" y="3238"/>
                  </a:lnTo>
                  <a:lnTo>
                    <a:pt x="3298977" y="0"/>
                  </a:lnTo>
                  <a:close/>
                </a:path>
                <a:path w="3662679" h="3810">
                  <a:moveTo>
                    <a:pt x="3350907" y="0"/>
                  </a:moveTo>
                  <a:lnTo>
                    <a:pt x="3324949" y="0"/>
                  </a:lnTo>
                  <a:lnTo>
                    <a:pt x="3324949" y="3238"/>
                  </a:lnTo>
                  <a:lnTo>
                    <a:pt x="3350907" y="3238"/>
                  </a:lnTo>
                  <a:lnTo>
                    <a:pt x="3350907" y="0"/>
                  </a:lnTo>
                  <a:close/>
                </a:path>
                <a:path w="3662679" h="3810">
                  <a:moveTo>
                    <a:pt x="3402863" y="0"/>
                  </a:moveTo>
                  <a:lnTo>
                    <a:pt x="3376904" y="0"/>
                  </a:lnTo>
                  <a:lnTo>
                    <a:pt x="3376904" y="3238"/>
                  </a:lnTo>
                  <a:lnTo>
                    <a:pt x="3402863" y="3238"/>
                  </a:lnTo>
                  <a:lnTo>
                    <a:pt x="3402863" y="0"/>
                  </a:lnTo>
                  <a:close/>
                </a:path>
                <a:path w="3662679" h="3810">
                  <a:moveTo>
                    <a:pt x="3454844" y="0"/>
                  </a:moveTo>
                  <a:lnTo>
                    <a:pt x="3428860" y="0"/>
                  </a:lnTo>
                  <a:lnTo>
                    <a:pt x="3428860" y="3238"/>
                  </a:lnTo>
                  <a:lnTo>
                    <a:pt x="3454844" y="3238"/>
                  </a:lnTo>
                  <a:lnTo>
                    <a:pt x="3454844" y="0"/>
                  </a:lnTo>
                  <a:close/>
                </a:path>
                <a:path w="3662679" h="3810">
                  <a:moveTo>
                    <a:pt x="3506787" y="0"/>
                  </a:moveTo>
                  <a:lnTo>
                    <a:pt x="3480803" y="0"/>
                  </a:lnTo>
                  <a:lnTo>
                    <a:pt x="3480803" y="3238"/>
                  </a:lnTo>
                  <a:lnTo>
                    <a:pt x="3506787" y="3238"/>
                  </a:lnTo>
                  <a:lnTo>
                    <a:pt x="3506787" y="0"/>
                  </a:lnTo>
                  <a:close/>
                </a:path>
                <a:path w="3662679" h="3810">
                  <a:moveTo>
                    <a:pt x="3558743" y="0"/>
                  </a:moveTo>
                  <a:lnTo>
                    <a:pt x="3532759" y="0"/>
                  </a:lnTo>
                  <a:lnTo>
                    <a:pt x="3532759" y="3238"/>
                  </a:lnTo>
                  <a:lnTo>
                    <a:pt x="3558743" y="3238"/>
                  </a:lnTo>
                  <a:lnTo>
                    <a:pt x="3558743" y="0"/>
                  </a:lnTo>
                  <a:close/>
                </a:path>
                <a:path w="3662679" h="3810">
                  <a:moveTo>
                    <a:pt x="3610686" y="0"/>
                  </a:moveTo>
                  <a:lnTo>
                    <a:pt x="3584714" y="0"/>
                  </a:lnTo>
                  <a:lnTo>
                    <a:pt x="3584714" y="3238"/>
                  </a:lnTo>
                  <a:lnTo>
                    <a:pt x="3610686" y="3238"/>
                  </a:lnTo>
                  <a:lnTo>
                    <a:pt x="3610686" y="0"/>
                  </a:lnTo>
                  <a:close/>
                </a:path>
                <a:path w="3662679" h="3810">
                  <a:moveTo>
                    <a:pt x="3662654" y="0"/>
                  </a:moveTo>
                  <a:lnTo>
                    <a:pt x="3636657" y="0"/>
                  </a:lnTo>
                  <a:lnTo>
                    <a:pt x="3636657" y="3238"/>
                  </a:lnTo>
                  <a:lnTo>
                    <a:pt x="3662654" y="3238"/>
                  </a:lnTo>
                  <a:lnTo>
                    <a:pt x="3662654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8647" y="2811614"/>
              <a:ext cx="2883535" cy="3810"/>
            </a:xfrm>
            <a:custGeom>
              <a:avLst/>
              <a:gdLst/>
              <a:ahLst/>
              <a:cxnLst/>
              <a:rect l="l" t="t" r="r" b="b"/>
              <a:pathLst>
                <a:path w="2883535" h="3810">
                  <a:moveTo>
                    <a:pt x="25971" y="0"/>
                  </a:moveTo>
                  <a:lnTo>
                    <a:pt x="0" y="0"/>
                  </a:lnTo>
                  <a:lnTo>
                    <a:pt x="0" y="3238"/>
                  </a:lnTo>
                  <a:lnTo>
                    <a:pt x="25971" y="3238"/>
                  </a:lnTo>
                  <a:lnTo>
                    <a:pt x="25971" y="0"/>
                  </a:lnTo>
                  <a:close/>
                </a:path>
                <a:path w="2883535" h="3810">
                  <a:moveTo>
                    <a:pt x="77939" y="0"/>
                  </a:moveTo>
                  <a:lnTo>
                    <a:pt x="51955" y="0"/>
                  </a:lnTo>
                  <a:lnTo>
                    <a:pt x="51955" y="3238"/>
                  </a:lnTo>
                  <a:lnTo>
                    <a:pt x="77939" y="3238"/>
                  </a:lnTo>
                  <a:lnTo>
                    <a:pt x="77939" y="0"/>
                  </a:lnTo>
                  <a:close/>
                </a:path>
                <a:path w="2883535" h="3810">
                  <a:moveTo>
                    <a:pt x="129870" y="0"/>
                  </a:moveTo>
                  <a:lnTo>
                    <a:pt x="103898" y="0"/>
                  </a:lnTo>
                  <a:lnTo>
                    <a:pt x="103898" y="3238"/>
                  </a:lnTo>
                  <a:lnTo>
                    <a:pt x="129870" y="3238"/>
                  </a:lnTo>
                  <a:lnTo>
                    <a:pt x="129870" y="0"/>
                  </a:lnTo>
                  <a:close/>
                </a:path>
                <a:path w="2883535" h="3810">
                  <a:moveTo>
                    <a:pt x="181838" y="0"/>
                  </a:moveTo>
                  <a:lnTo>
                    <a:pt x="155867" y="0"/>
                  </a:lnTo>
                  <a:lnTo>
                    <a:pt x="155867" y="3238"/>
                  </a:lnTo>
                  <a:lnTo>
                    <a:pt x="181838" y="3238"/>
                  </a:lnTo>
                  <a:lnTo>
                    <a:pt x="181838" y="0"/>
                  </a:lnTo>
                  <a:close/>
                </a:path>
                <a:path w="2883535" h="3810">
                  <a:moveTo>
                    <a:pt x="233794" y="0"/>
                  </a:moveTo>
                  <a:lnTo>
                    <a:pt x="207810" y="0"/>
                  </a:lnTo>
                  <a:lnTo>
                    <a:pt x="207810" y="3238"/>
                  </a:lnTo>
                  <a:lnTo>
                    <a:pt x="233794" y="3238"/>
                  </a:lnTo>
                  <a:lnTo>
                    <a:pt x="233794" y="0"/>
                  </a:lnTo>
                  <a:close/>
                </a:path>
                <a:path w="2883535" h="3810">
                  <a:moveTo>
                    <a:pt x="285750" y="0"/>
                  </a:moveTo>
                  <a:lnTo>
                    <a:pt x="259753" y="0"/>
                  </a:lnTo>
                  <a:lnTo>
                    <a:pt x="259753" y="3238"/>
                  </a:lnTo>
                  <a:lnTo>
                    <a:pt x="285750" y="3238"/>
                  </a:lnTo>
                  <a:lnTo>
                    <a:pt x="285750" y="0"/>
                  </a:lnTo>
                  <a:close/>
                </a:path>
                <a:path w="2883535" h="3810">
                  <a:moveTo>
                    <a:pt x="337693" y="0"/>
                  </a:moveTo>
                  <a:lnTo>
                    <a:pt x="311708" y="0"/>
                  </a:lnTo>
                  <a:lnTo>
                    <a:pt x="311708" y="3238"/>
                  </a:lnTo>
                  <a:lnTo>
                    <a:pt x="337693" y="3238"/>
                  </a:lnTo>
                  <a:lnTo>
                    <a:pt x="337693" y="0"/>
                  </a:lnTo>
                  <a:close/>
                </a:path>
                <a:path w="2883535" h="3810">
                  <a:moveTo>
                    <a:pt x="389661" y="0"/>
                  </a:moveTo>
                  <a:lnTo>
                    <a:pt x="363677" y="0"/>
                  </a:lnTo>
                  <a:lnTo>
                    <a:pt x="363677" y="3238"/>
                  </a:lnTo>
                  <a:lnTo>
                    <a:pt x="389661" y="3238"/>
                  </a:lnTo>
                  <a:lnTo>
                    <a:pt x="389661" y="0"/>
                  </a:lnTo>
                  <a:close/>
                </a:path>
                <a:path w="2883535" h="3810">
                  <a:moveTo>
                    <a:pt x="441604" y="0"/>
                  </a:moveTo>
                  <a:lnTo>
                    <a:pt x="415620" y="0"/>
                  </a:lnTo>
                  <a:lnTo>
                    <a:pt x="415620" y="3238"/>
                  </a:lnTo>
                  <a:lnTo>
                    <a:pt x="441604" y="3238"/>
                  </a:lnTo>
                  <a:lnTo>
                    <a:pt x="441604" y="0"/>
                  </a:lnTo>
                  <a:close/>
                </a:path>
                <a:path w="2883535" h="3810">
                  <a:moveTo>
                    <a:pt x="493560" y="0"/>
                  </a:moveTo>
                  <a:lnTo>
                    <a:pt x="467575" y="0"/>
                  </a:lnTo>
                  <a:lnTo>
                    <a:pt x="467575" y="3238"/>
                  </a:lnTo>
                  <a:lnTo>
                    <a:pt x="493560" y="3238"/>
                  </a:lnTo>
                  <a:lnTo>
                    <a:pt x="493560" y="0"/>
                  </a:lnTo>
                  <a:close/>
                </a:path>
                <a:path w="2883535" h="3810">
                  <a:moveTo>
                    <a:pt x="545503" y="0"/>
                  </a:moveTo>
                  <a:lnTo>
                    <a:pt x="519531" y="0"/>
                  </a:lnTo>
                  <a:lnTo>
                    <a:pt x="519531" y="3238"/>
                  </a:lnTo>
                  <a:lnTo>
                    <a:pt x="545503" y="3238"/>
                  </a:lnTo>
                  <a:lnTo>
                    <a:pt x="545503" y="0"/>
                  </a:lnTo>
                  <a:close/>
                </a:path>
                <a:path w="2883535" h="3810">
                  <a:moveTo>
                    <a:pt x="597471" y="0"/>
                  </a:moveTo>
                  <a:lnTo>
                    <a:pt x="571487" y="0"/>
                  </a:lnTo>
                  <a:lnTo>
                    <a:pt x="571487" y="3238"/>
                  </a:lnTo>
                  <a:lnTo>
                    <a:pt x="597471" y="3238"/>
                  </a:lnTo>
                  <a:lnTo>
                    <a:pt x="597471" y="0"/>
                  </a:lnTo>
                  <a:close/>
                </a:path>
                <a:path w="2883535" h="3810">
                  <a:moveTo>
                    <a:pt x="649414" y="0"/>
                  </a:moveTo>
                  <a:lnTo>
                    <a:pt x="623430" y="0"/>
                  </a:lnTo>
                  <a:lnTo>
                    <a:pt x="623430" y="3238"/>
                  </a:lnTo>
                  <a:lnTo>
                    <a:pt x="649414" y="3238"/>
                  </a:lnTo>
                  <a:lnTo>
                    <a:pt x="649414" y="0"/>
                  </a:lnTo>
                  <a:close/>
                </a:path>
                <a:path w="2883535" h="3810">
                  <a:moveTo>
                    <a:pt x="701370" y="0"/>
                  </a:moveTo>
                  <a:lnTo>
                    <a:pt x="675398" y="0"/>
                  </a:lnTo>
                  <a:lnTo>
                    <a:pt x="675398" y="3238"/>
                  </a:lnTo>
                  <a:lnTo>
                    <a:pt x="701370" y="3238"/>
                  </a:lnTo>
                  <a:lnTo>
                    <a:pt x="701370" y="0"/>
                  </a:lnTo>
                  <a:close/>
                </a:path>
                <a:path w="2883535" h="3810">
                  <a:moveTo>
                    <a:pt x="753313" y="0"/>
                  </a:moveTo>
                  <a:lnTo>
                    <a:pt x="727341" y="0"/>
                  </a:lnTo>
                  <a:lnTo>
                    <a:pt x="727341" y="3238"/>
                  </a:lnTo>
                  <a:lnTo>
                    <a:pt x="753313" y="3238"/>
                  </a:lnTo>
                  <a:lnTo>
                    <a:pt x="753313" y="0"/>
                  </a:lnTo>
                  <a:close/>
                </a:path>
                <a:path w="2883535" h="3810">
                  <a:moveTo>
                    <a:pt x="805268" y="0"/>
                  </a:moveTo>
                  <a:lnTo>
                    <a:pt x="779297" y="0"/>
                  </a:lnTo>
                  <a:lnTo>
                    <a:pt x="779297" y="3238"/>
                  </a:lnTo>
                  <a:lnTo>
                    <a:pt x="805268" y="3238"/>
                  </a:lnTo>
                  <a:lnTo>
                    <a:pt x="805268" y="0"/>
                  </a:lnTo>
                  <a:close/>
                </a:path>
                <a:path w="2883535" h="3810">
                  <a:moveTo>
                    <a:pt x="857224" y="0"/>
                  </a:moveTo>
                  <a:lnTo>
                    <a:pt x="831240" y="0"/>
                  </a:lnTo>
                  <a:lnTo>
                    <a:pt x="831240" y="3238"/>
                  </a:lnTo>
                  <a:lnTo>
                    <a:pt x="857224" y="3238"/>
                  </a:lnTo>
                  <a:lnTo>
                    <a:pt x="857224" y="0"/>
                  </a:lnTo>
                  <a:close/>
                </a:path>
                <a:path w="2883535" h="3810">
                  <a:moveTo>
                    <a:pt x="909167" y="0"/>
                  </a:moveTo>
                  <a:lnTo>
                    <a:pt x="883196" y="0"/>
                  </a:lnTo>
                  <a:lnTo>
                    <a:pt x="883196" y="3238"/>
                  </a:lnTo>
                  <a:lnTo>
                    <a:pt x="909167" y="3238"/>
                  </a:lnTo>
                  <a:lnTo>
                    <a:pt x="909167" y="0"/>
                  </a:lnTo>
                  <a:close/>
                </a:path>
                <a:path w="2883535" h="3810">
                  <a:moveTo>
                    <a:pt x="961123" y="0"/>
                  </a:moveTo>
                  <a:lnTo>
                    <a:pt x="935151" y="0"/>
                  </a:lnTo>
                  <a:lnTo>
                    <a:pt x="935151" y="3238"/>
                  </a:lnTo>
                  <a:lnTo>
                    <a:pt x="961123" y="3238"/>
                  </a:lnTo>
                  <a:lnTo>
                    <a:pt x="961123" y="0"/>
                  </a:lnTo>
                  <a:close/>
                </a:path>
                <a:path w="2883535" h="3810">
                  <a:moveTo>
                    <a:pt x="1013079" y="0"/>
                  </a:moveTo>
                  <a:lnTo>
                    <a:pt x="987107" y="0"/>
                  </a:lnTo>
                  <a:lnTo>
                    <a:pt x="987107" y="3238"/>
                  </a:lnTo>
                  <a:lnTo>
                    <a:pt x="1013079" y="3238"/>
                  </a:lnTo>
                  <a:lnTo>
                    <a:pt x="1013079" y="0"/>
                  </a:lnTo>
                  <a:close/>
                </a:path>
                <a:path w="2883535" h="3810">
                  <a:moveTo>
                    <a:pt x="1065034" y="0"/>
                  </a:moveTo>
                  <a:lnTo>
                    <a:pt x="1039050" y="0"/>
                  </a:lnTo>
                  <a:lnTo>
                    <a:pt x="1039050" y="3238"/>
                  </a:lnTo>
                  <a:lnTo>
                    <a:pt x="1065034" y="3238"/>
                  </a:lnTo>
                  <a:lnTo>
                    <a:pt x="1065034" y="0"/>
                  </a:lnTo>
                  <a:close/>
                </a:path>
                <a:path w="2883535" h="3810">
                  <a:moveTo>
                    <a:pt x="1116977" y="0"/>
                  </a:moveTo>
                  <a:lnTo>
                    <a:pt x="1091006" y="0"/>
                  </a:lnTo>
                  <a:lnTo>
                    <a:pt x="1091006" y="3238"/>
                  </a:lnTo>
                  <a:lnTo>
                    <a:pt x="1116977" y="3238"/>
                  </a:lnTo>
                  <a:lnTo>
                    <a:pt x="1116977" y="0"/>
                  </a:lnTo>
                  <a:close/>
                </a:path>
                <a:path w="2883535" h="3810">
                  <a:moveTo>
                    <a:pt x="1168933" y="0"/>
                  </a:moveTo>
                  <a:lnTo>
                    <a:pt x="1142961" y="0"/>
                  </a:lnTo>
                  <a:lnTo>
                    <a:pt x="1142961" y="3238"/>
                  </a:lnTo>
                  <a:lnTo>
                    <a:pt x="1168933" y="3238"/>
                  </a:lnTo>
                  <a:lnTo>
                    <a:pt x="1168933" y="0"/>
                  </a:lnTo>
                  <a:close/>
                </a:path>
                <a:path w="2883535" h="3810">
                  <a:moveTo>
                    <a:pt x="1220876" y="0"/>
                  </a:moveTo>
                  <a:lnTo>
                    <a:pt x="1194917" y="0"/>
                  </a:lnTo>
                  <a:lnTo>
                    <a:pt x="1194917" y="3238"/>
                  </a:lnTo>
                  <a:lnTo>
                    <a:pt x="1220876" y="3238"/>
                  </a:lnTo>
                  <a:lnTo>
                    <a:pt x="1220876" y="0"/>
                  </a:lnTo>
                  <a:close/>
                </a:path>
                <a:path w="2883535" h="3810">
                  <a:moveTo>
                    <a:pt x="1272857" y="0"/>
                  </a:moveTo>
                  <a:lnTo>
                    <a:pt x="1246860" y="0"/>
                  </a:lnTo>
                  <a:lnTo>
                    <a:pt x="1246860" y="3238"/>
                  </a:lnTo>
                  <a:lnTo>
                    <a:pt x="1272857" y="3238"/>
                  </a:lnTo>
                  <a:lnTo>
                    <a:pt x="1272857" y="0"/>
                  </a:lnTo>
                  <a:close/>
                </a:path>
                <a:path w="2883535" h="3810">
                  <a:moveTo>
                    <a:pt x="1324787" y="0"/>
                  </a:moveTo>
                  <a:lnTo>
                    <a:pt x="1298816" y="0"/>
                  </a:lnTo>
                  <a:lnTo>
                    <a:pt x="1298816" y="3238"/>
                  </a:lnTo>
                  <a:lnTo>
                    <a:pt x="1324787" y="3238"/>
                  </a:lnTo>
                  <a:lnTo>
                    <a:pt x="1324787" y="0"/>
                  </a:lnTo>
                  <a:close/>
                </a:path>
                <a:path w="2883535" h="3810">
                  <a:moveTo>
                    <a:pt x="1376756" y="0"/>
                  </a:moveTo>
                  <a:lnTo>
                    <a:pt x="1350772" y="0"/>
                  </a:lnTo>
                  <a:lnTo>
                    <a:pt x="1350772" y="3238"/>
                  </a:lnTo>
                  <a:lnTo>
                    <a:pt x="1376756" y="3238"/>
                  </a:lnTo>
                  <a:lnTo>
                    <a:pt x="1376756" y="0"/>
                  </a:lnTo>
                  <a:close/>
                </a:path>
                <a:path w="2883535" h="3810">
                  <a:moveTo>
                    <a:pt x="1428686" y="0"/>
                  </a:moveTo>
                  <a:lnTo>
                    <a:pt x="1402727" y="0"/>
                  </a:lnTo>
                  <a:lnTo>
                    <a:pt x="1402727" y="3238"/>
                  </a:lnTo>
                  <a:lnTo>
                    <a:pt x="1428686" y="3238"/>
                  </a:lnTo>
                  <a:lnTo>
                    <a:pt x="1428686" y="0"/>
                  </a:lnTo>
                  <a:close/>
                </a:path>
                <a:path w="2883535" h="3810">
                  <a:moveTo>
                    <a:pt x="1480667" y="0"/>
                  </a:moveTo>
                  <a:lnTo>
                    <a:pt x="1454670" y="0"/>
                  </a:lnTo>
                  <a:lnTo>
                    <a:pt x="1454670" y="3238"/>
                  </a:lnTo>
                  <a:lnTo>
                    <a:pt x="1480667" y="3238"/>
                  </a:lnTo>
                  <a:lnTo>
                    <a:pt x="1480667" y="0"/>
                  </a:lnTo>
                  <a:close/>
                </a:path>
                <a:path w="2883535" h="3810">
                  <a:moveTo>
                    <a:pt x="1532597" y="0"/>
                  </a:moveTo>
                  <a:lnTo>
                    <a:pt x="1506626" y="0"/>
                  </a:lnTo>
                  <a:lnTo>
                    <a:pt x="1506626" y="3238"/>
                  </a:lnTo>
                  <a:lnTo>
                    <a:pt x="1532597" y="3238"/>
                  </a:lnTo>
                  <a:lnTo>
                    <a:pt x="1532597" y="0"/>
                  </a:lnTo>
                  <a:close/>
                </a:path>
                <a:path w="2883535" h="3810">
                  <a:moveTo>
                    <a:pt x="1584566" y="0"/>
                  </a:moveTo>
                  <a:lnTo>
                    <a:pt x="1558582" y="0"/>
                  </a:lnTo>
                  <a:lnTo>
                    <a:pt x="1558582" y="3238"/>
                  </a:lnTo>
                  <a:lnTo>
                    <a:pt x="1584566" y="3238"/>
                  </a:lnTo>
                  <a:lnTo>
                    <a:pt x="1584566" y="0"/>
                  </a:lnTo>
                  <a:close/>
                </a:path>
                <a:path w="2883535" h="3810">
                  <a:moveTo>
                    <a:pt x="1636496" y="0"/>
                  </a:moveTo>
                  <a:lnTo>
                    <a:pt x="1610525" y="0"/>
                  </a:lnTo>
                  <a:lnTo>
                    <a:pt x="1610525" y="3238"/>
                  </a:lnTo>
                  <a:lnTo>
                    <a:pt x="1636496" y="3238"/>
                  </a:lnTo>
                  <a:lnTo>
                    <a:pt x="1636496" y="0"/>
                  </a:lnTo>
                  <a:close/>
                </a:path>
                <a:path w="2883535" h="3810">
                  <a:moveTo>
                    <a:pt x="1688477" y="0"/>
                  </a:moveTo>
                  <a:lnTo>
                    <a:pt x="1662480" y="0"/>
                  </a:lnTo>
                  <a:lnTo>
                    <a:pt x="1662480" y="3238"/>
                  </a:lnTo>
                  <a:lnTo>
                    <a:pt x="1688477" y="3238"/>
                  </a:lnTo>
                  <a:lnTo>
                    <a:pt x="1688477" y="0"/>
                  </a:lnTo>
                  <a:close/>
                </a:path>
                <a:path w="2883535" h="3810">
                  <a:moveTo>
                    <a:pt x="1740408" y="0"/>
                  </a:moveTo>
                  <a:lnTo>
                    <a:pt x="1714436" y="0"/>
                  </a:lnTo>
                  <a:lnTo>
                    <a:pt x="1714436" y="3238"/>
                  </a:lnTo>
                  <a:lnTo>
                    <a:pt x="1740408" y="3238"/>
                  </a:lnTo>
                  <a:lnTo>
                    <a:pt x="1740408" y="0"/>
                  </a:lnTo>
                  <a:close/>
                </a:path>
                <a:path w="2883535" h="3810">
                  <a:moveTo>
                    <a:pt x="1792363" y="0"/>
                  </a:moveTo>
                  <a:lnTo>
                    <a:pt x="1766392" y="0"/>
                  </a:lnTo>
                  <a:lnTo>
                    <a:pt x="1766392" y="3238"/>
                  </a:lnTo>
                  <a:lnTo>
                    <a:pt x="1792363" y="3238"/>
                  </a:lnTo>
                  <a:lnTo>
                    <a:pt x="1792363" y="0"/>
                  </a:lnTo>
                  <a:close/>
                </a:path>
                <a:path w="2883535" h="3810">
                  <a:moveTo>
                    <a:pt x="1844306" y="0"/>
                  </a:moveTo>
                  <a:lnTo>
                    <a:pt x="1818335" y="0"/>
                  </a:lnTo>
                  <a:lnTo>
                    <a:pt x="1818335" y="3238"/>
                  </a:lnTo>
                  <a:lnTo>
                    <a:pt x="1844306" y="3238"/>
                  </a:lnTo>
                  <a:lnTo>
                    <a:pt x="1844306" y="0"/>
                  </a:lnTo>
                  <a:close/>
                </a:path>
                <a:path w="2883535" h="3810">
                  <a:moveTo>
                    <a:pt x="1896275" y="0"/>
                  </a:moveTo>
                  <a:lnTo>
                    <a:pt x="1870290" y="0"/>
                  </a:lnTo>
                  <a:lnTo>
                    <a:pt x="1870290" y="3238"/>
                  </a:lnTo>
                  <a:lnTo>
                    <a:pt x="1896275" y="3238"/>
                  </a:lnTo>
                  <a:lnTo>
                    <a:pt x="1896275" y="0"/>
                  </a:lnTo>
                  <a:close/>
                </a:path>
                <a:path w="2883535" h="3810">
                  <a:moveTo>
                    <a:pt x="1948218" y="0"/>
                  </a:moveTo>
                  <a:lnTo>
                    <a:pt x="1922246" y="0"/>
                  </a:lnTo>
                  <a:lnTo>
                    <a:pt x="1922246" y="3238"/>
                  </a:lnTo>
                  <a:lnTo>
                    <a:pt x="1948218" y="3238"/>
                  </a:lnTo>
                  <a:lnTo>
                    <a:pt x="1948218" y="0"/>
                  </a:lnTo>
                  <a:close/>
                </a:path>
                <a:path w="2883535" h="3810">
                  <a:moveTo>
                    <a:pt x="2000173" y="0"/>
                  </a:moveTo>
                  <a:lnTo>
                    <a:pt x="1974202" y="0"/>
                  </a:lnTo>
                  <a:lnTo>
                    <a:pt x="1974202" y="3238"/>
                  </a:lnTo>
                  <a:lnTo>
                    <a:pt x="2000173" y="3238"/>
                  </a:lnTo>
                  <a:lnTo>
                    <a:pt x="2000173" y="0"/>
                  </a:lnTo>
                  <a:close/>
                </a:path>
                <a:path w="2883535" h="3810">
                  <a:moveTo>
                    <a:pt x="2052116" y="0"/>
                  </a:moveTo>
                  <a:lnTo>
                    <a:pt x="2026145" y="0"/>
                  </a:lnTo>
                  <a:lnTo>
                    <a:pt x="2026145" y="3238"/>
                  </a:lnTo>
                  <a:lnTo>
                    <a:pt x="2052116" y="3238"/>
                  </a:lnTo>
                  <a:lnTo>
                    <a:pt x="2052116" y="0"/>
                  </a:lnTo>
                  <a:close/>
                </a:path>
                <a:path w="2883535" h="3810">
                  <a:moveTo>
                    <a:pt x="2104085" y="0"/>
                  </a:moveTo>
                  <a:lnTo>
                    <a:pt x="2078101" y="0"/>
                  </a:lnTo>
                  <a:lnTo>
                    <a:pt x="2078101" y="3238"/>
                  </a:lnTo>
                  <a:lnTo>
                    <a:pt x="2104085" y="3238"/>
                  </a:lnTo>
                  <a:lnTo>
                    <a:pt x="2104085" y="0"/>
                  </a:lnTo>
                  <a:close/>
                </a:path>
                <a:path w="2883535" h="3810">
                  <a:moveTo>
                    <a:pt x="2156028" y="0"/>
                  </a:moveTo>
                  <a:lnTo>
                    <a:pt x="2130056" y="0"/>
                  </a:lnTo>
                  <a:lnTo>
                    <a:pt x="2130056" y="3238"/>
                  </a:lnTo>
                  <a:lnTo>
                    <a:pt x="2156028" y="3238"/>
                  </a:lnTo>
                  <a:lnTo>
                    <a:pt x="2156028" y="0"/>
                  </a:lnTo>
                  <a:close/>
                </a:path>
                <a:path w="2883535" h="3810">
                  <a:moveTo>
                    <a:pt x="2207984" y="0"/>
                  </a:moveTo>
                  <a:lnTo>
                    <a:pt x="2182012" y="0"/>
                  </a:lnTo>
                  <a:lnTo>
                    <a:pt x="2182012" y="3238"/>
                  </a:lnTo>
                  <a:lnTo>
                    <a:pt x="2207984" y="3238"/>
                  </a:lnTo>
                  <a:lnTo>
                    <a:pt x="2207984" y="0"/>
                  </a:lnTo>
                  <a:close/>
                </a:path>
                <a:path w="2883535" h="3810">
                  <a:moveTo>
                    <a:pt x="2259939" y="0"/>
                  </a:moveTo>
                  <a:lnTo>
                    <a:pt x="2233955" y="0"/>
                  </a:lnTo>
                  <a:lnTo>
                    <a:pt x="2233955" y="3238"/>
                  </a:lnTo>
                  <a:lnTo>
                    <a:pt x="2259939" y="3238"/>
                  </a:lnTo>
                  <a:lnTo>
                    <a:pt x="2259939" y="0"/>
                  </a:lnTo>
                  <a:close/>
                </a:path>
                <a:path w="2883535" h="3810">
                  <a:moveTo>
                    <a:pt x="2311870" y="0"/>
                  </a:moveTo>
                  <a:lnTo>
                    <a:pt x="2285911" y="0"/>
                  </a:lnTo>
                  <a:lnTo>
                    <a:pt x="2285911" y="3238"/>
                  </a:lnTo>
                  <a:lnTo>
                    <a:pt x="2311870" y="3238"/>
                  </a:lnTo>
                  <a:lnTo>
                    <a:pt x="2311870" y="0"/>
                  </a:lnTo>
                  <a:close/>
                </a:path>
                <a:path w="2883535" h="3810">
                  <a:moveTo>
                    <a:pt x="2363851" y="0"/>
                  </a:moveTo>
                  <a:lnTo>
                    <a:pt x="2337866" y="0"/>
                  </a:lnTo>
                  <a:lnTo>
                    <a:pt x="2337866" y="3238"/>
                  </a:lnTo>
                  <a:lnTo>
                    <a:pt x="2363851" y="3238"/>
                  </a:lnTo>
                  <a:lnTo>
                    <a:pt x="2363851" y="0"/>
                  </a:lnTo>
                  <a:close/>
                </a:path>
                <a:path w="2883535" h="3810">
                  <a:moveTo>
                    <a:pt x="2415794" y="0"/>
                  </a:moveTo>
                  <a:lnTo>
                    <a:pt x="2389809" y="0"/>
                  </a:lnTo>
                  <a:lnTo>
                    <a:pt x="2389809" y="3238"/>
                  </a:lnTo>
                  <a:lnTo>
                    <a:pt x="2415794" y="3238"/>
                  </a:lnTo>
                  <a:lnTo>
                    <a:pt x="2415794" y="0"/>
                  </a:lnTo>
                  <a:close/>
                </a:path>
                <a:path w="2883535" h="3810">
                  <a:moveTo>
                    <a:pt x="2467749" y="0"/>
                  </a:moveTo>
                  <a:lnTo>
                    <a:pt x="2441765" y="0"/>
                  </a:lnTo>
                  <a:lnTo>
                    <a:pt x="2441765" y="3238"/>
                  </a:lnTo>
                  <a:lnTo>
                    <a:pt x="2467749" y="3238"/>
                  </a:lnTo>
                  <a:lnTo>
                    <a:pt x="2467749" y="0"/>
                  </a:lnTo>
                  <a:close/>
                </a:path>
                <a:path w="2883535" h="3810">
                  <a:moveTo>
                    <a:pt x="2519680" y="0"/>
                  </a:moveTo>
                  <a:lnTo>
                    <a:pt x="2493721" y="0"/>
                  </a:lnTo>
                  <a:lnTo>
                    <a:pt x="2493721" y="3238"/>
                  </a:lnTo>
                  <a:lnTo>
                    <a:pt x="2519680" y="3238"/>
                  </a:lnTo>
                  <a:lnTo>
                    <a:pt x="2519680" y="0"/>
                  </a:lnTo>
                  <a:close/>
                </a:path>
                <a:path w="2883535" h="3810">
                  <a:moveTo>
                    <a:pt x="2571661" y="0"/>
                  </a:moveTo>
                  <a:lnTo>
                    <a:pt x="2545677" y="0"/>
                  </a:lnTo>
                  <a:lnTo>
                    <a:pt x="2545677" y="3238"/>
                  </a:lnTo>
                  <a:lnTo>
                    <a:pt x="2571661" y="3238"/>
                  </a:lnTo>
                  <a:lnTo>
                    <a:pt x="2571661" y="0"/>
                  </a:lnTo>
                  <a:close/>
                </a:path>
                <a:path w="2883535" h="3810">
                  <a:moveTo>
                    <a:pt x="2623604" y="0"/>
                  </a:moveTo>
                  <a:lnTo>
                    <a:pt x="2597632" y="0"/>
                  </a:lnTo>
                  <a:lnTo>
                    <a:pt x="2597632" y="3238"/>
                  </a:lnTo>
                  <a:lnTo>
                    <a:pt x="2623604" y="3238"/>
                  </a:lnTo>
                  <a:lnTo>
                    <a:pt x="2623604" y="0"/>
                  </a:lnTo>
                  <a:close/>
                </a:path>
                <a:path w="2883535" h="3810">
                  <a:moveTo>
                    <a:pt x="2675572" y="0"/>
                  </a:moveTo>
                  <a:lnTo>
                    <a:pt x="2649575" y="0"/>
                  </a:lnTo>
                  <a:lnTo>
                    <a:pt x="2649575" y="3238"/>
                  </a:lnTo>
                  <a:lnTo>
                    <a:pt x="2675572" y="3238"/>
                  </a:lnTo>
                  <a:lnTo>
                    <a:pt x="2675572" y="0"/>
                  </a:lnTo>
                  <a:close/>
                </a:path>
                <a:path w="2883535" h="3810">
                  <a:moveTo>
                    <a:pt x="2727502" y="0"/>
                  </a:moveTo>
                  <a:lnTo>
                    <a:pt x="2701531" y="0"/>
                  </a:lnTo>
                  <a:lnTo>
                    <a:pt x="2701531" y="3238"/>
                  </a:lnTo>
                  <a:lnTo>
                    <a:pt x="2727502" y="3238"/>
                  </a:lnTo>
                  <a:lnTo>
                    <a:pt x="2727502" y="0"/>
                  </a:lnTo>
                  <a:close/>
                </a:path>
                <a:path w="2883535" h="3810">
                  <a:moveTo>
                    <a:pt x="2779458" y="0"/>
                  </a:moveTo>
                  <a:lnTo>
                    <a:pt x="2753487" y="0"/>
                  </a:lnTo>
                  <a:lnTo>
                    <a:pt x="2753487" y="3238"/>
                  </a:lnTo>
                  <a:lnTo>
                    <a:pt x="2779458" y="3238"/>
                  </a:lnTo>
                  <a:lnTo>
                    <a:pt x="2779458" y="0"/>
                  </a:lnTo>
                  <a:close/>
                </a:path>
                <a:path w="2883535" h="3810">
                  <a:moveTo>
                    <a:pt x="2831401" y="0"/>
                  </a:moveTo>
                  <a:lnTo>
                    <a:pt x="2805430" y="0"/>
                  </a:lnTo>
                  <a:lnTo>
                    <a:pt x="2805430" y="3238"/>
                  </a:lnTo>
                  <a:lnTo>
                    <a:pt x="2831401" y="3238"/>
                  </a:lnTo>
                  <a:lnTo>
                    <a:pt x="2831401" y="0"/>
                  </a:lnTo>
                  <a:close/>
                </a:path>
                <a:path w="2883535" h="3810">
                  <a:moveTo>
                    <a:pt x="2883370" y="0"/>
                  </a:moveTo>
                  <a:lnTo>
                    <a:pt x="2857385" y="0"/>
                  </a:lnTo>
                  <a:lnTo>
                    <a:pt x="2857385" y="3238"/>
                  </a:lnTo>
                  <a:lnTo>
                    <a:pt x="2883370" y="3238"/>
                  </a:lnTo>
                  <a:lnTo>
                    <a:pt x="2883370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506691" y="2992793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06691" y="3172345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06691" y="3351898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06691" y="3531463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6691" y="3711009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63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28" name="object 28"/>
          <p:cNvGrpSpPr/>
          <p:nvPr/>
        </p:nvGrpSpPr>
        <p:grpSpPr>
          <a:xfrm>
            <a:off x="558647" y="3888930"/>
            <a:ext cx="6520180" cy="3810"/>
            <a:chOff x="558647" y="3888930"/>
            <a:chExt cx="6520180" cy="3810"/>
          </a:xfrm>
        </p:grpSpPr>
        <p:sp>
          <p:nvSpPr>
            <p:cNvPr id="29" name="object 29"/>
            <p:cNvSpPr/>
            <p:nvPr/>
          </p:nvSpPr>
          <p:spPr>
            <a:xfrm>
              <a:off x="3416033" y="3888930"/>
              <a:ext cx="3662679" cy="3810"/>
            </a:xfrm>
            <a:custGeom>
              <a:avLst/>
              <a:gdLst/>
              <a:ahLst/>
              <a:cxnLst/>
              <a:rect l="l" t="t" r="r" b="b"/>
              <a:pathLst>
                <a:path w="3662679" h="3810">
                  <a:moveTo>
                    <a:pt x="25984" y="0"/>
                  </a:moveTo>
                  <a:lnTo>
                    <a:pt x="0" y="0"/>
                  </a:lnTo>
                  <a:lnTo>
                    <a:pt x="0" y="3263"/>
                  </a:lnTo>
                  <a:lnTo>
                    <a:pt x="25984" y="3263"/>
                  </a:lnTo>
                  <a:lnTo>
                    <a:pt x="25984" y="0"/>
                  </a:lnTo>
                  <a:close/>
                </a:path>
                <a:path w="3662679" h="3810">
                  <a:moveTo>
                    <a:pt x="77927" y="0"/>
                  </a:moveTo>
                  <a:lnTo>
                    <a:pt x="51955" y="0"/>
                  </a:lnTo>
                  <a:lnTo>
                    <a:pt x="51955" y="3263"/>
                  </a:lnTo>
                  <a:lnTo>
                    <a:pt x="77927" y="3263"/>
                  </a:lnTo>
                  <a:lnTo>
                    <a:pt x="77927" y="0"/>
                  </a:lnTo>
                  <a:close/>
                </a:path>
                <a:path w="3662679" h="3810">
                  <a:moveTo>
                    <a:pt x="129882" y="0"/>
                  </a:moveTo>
                  <a:lnTo>
                    <a:pt x="103911" y="0"/>
                  </a:lnTo>
                  <a:lnTo>
                    <a:pt x="103911" y="3263"/>
                  </a:lnTo>
                  <a:lnTo>
                    <a:pt x="129882" y="3263"/>
                  </a:lnTo>
                  <a:lnTo>
                    <a:pt x="129882" y="0"/>
                  </a:lnTo>
                  <a:close/>
                </a:path>
                <a:path w="3662679" h="3810">
                  <a:moveTo>
                    <a:pt x="181825" y="0"/>
                  </a:moveTo>
                  <a:lnTo>
                    <a:pt x="155854" y="0"/>
                  </a:lnTo>
                  <a:lnTo>
                    <a:pt x="155854" y="3263"/>
                  </a:lnTo>
                  <a:lnTo>
                    <a:pt x="181825" y="3263"/>
                  </a:lnTo>
                  <a:lnTo>
                    <a:pt x="181825" y="0"/>
                  </a:lnTo>
                  <a:close/>
                </a:path>
                <a:path w="3662679" h="3810">
                  <a:moveTo>
                    <a:pt x="233781" y="0"/>
                  </a:moveTo>
                  <a:lnTo>
                    <a:pt x="207810" y="0"/>
                  </a:lnTo>
                  <a:lnTo>
                    <a:pt x="207810" y="3263"/>
                  </a:lnTo>
                  <a:lnTo>
                    <a:pt x="233781" y="3263"/>
                  </a:lnTo>
                  <a:lnTo>
                    <a:pt x="233781" y="0"/>
                  </a:lnTo>
                  <a:close/>
                </a:path>
                <a:path w="3662679" h="3810">
                  <a:moveTo>
                    <a:pt x="285737" y="0"/>
                  </a:moveTo>
                  <a:lnTo>
                    <a:pt x="259765" y="0"/>
                  </a:lnTo>
                  <a:lnTo>
                    <a:pt x="259765" y="3263"/>
                  </a:lnTo>
                  <a:lnTo>
                    <a:pt x="285737" y="3263"/>
                  </a:lnTo>
                  <a:lnTo>
                    <a:pt x="285737" y="0"/>
                  </a:lnTo>
                  <a:close/>
                </a:path>
                <a:path w="3662679" h="3810">
                  <a:moveTo>
                    <a:pt x="337693" y="0"/>
                  </a:moveTo>
                  <a:lnTo>
                    <a:pt x="311708" y="0"/>
                  </a:lnTo>
                  <a:lnTo>
                    <a:pt x="311708" y="3263"/>
                  </a:lnTo>
                  <a:lnTo>
                    <a:pt x="337693" y="3263"/>
                  </a:lnTo>
                  <a:lnTo>
                    <a:pt x="337693" y="0"/>
                  </a:lnTo>
                  <a:close/>
                </a:path>
                <a:path w="3662679" h="3810">
                  <a:moveTo>
                    <a:pt x="389661" y="0"/>
                  </a:moveTo>
                  <a:lnTo>
                    <a:pt x="363664" y="0"/>
                  </a:lnTo>
                  <a:lnTo>
                    <a:pt x="363664" y="3263"/>
                  </a:lnTo>
                  <a:lnTo>
                    <a:pt x="389661" y="3263"/>
                  </a:lnTo>
                  <a:lnTo>
                    <a:pt x="389661" y="0"/>
                  </a:lnTo>
                  <a:close/>
                </a:path>
                <a:path w="3662679" h="3810">
                  <a:moveTo>
                    <a:pt x="441591" y="0"/>
                  </a:moveTo>
                  <a:lnTo>
                    <a:pt x="415620" y="0"/>
                  </a:lnTo>
                  <a:lnTo>
                    <a:pt x="415620" y="3263"/>
                  </a:lnTo>
                  <a:lnTo>
                    <a:pt x="441591" y="3263"/>
                  </a:lnTo>
                  <a:lnTo>
                    <a:pt x="441591" y="0"/>
                  </a:lnTo>
                  <a:close/>
                </a:path>
                <a:path w="3662679" h="3810">
                  <a:moveTo>
                    <a:pt x="493560" y="0"/>
                  </a:moveTo>
                  <a:lnTo>
                    <a:pt x="467575" y="0"/>
                  </a:lnTo>
                  <a:lnTo>
                    <a:pt x="467575" y="3263"/>
                  </a:lnTo>
                  <a:lnTo>
                    <a:pt x="493560" y="3263"/>
                  </a:lnTo>
                  <a:lnTo>
                    <a:pt x="493560" y="0"/>
                  </a:lnTo>
                  <a:close/>
                </a:path>
                <a:path w="3662679" h="3810">
                  <a:moveTo>
                    <a:pt x="545503" y="0"/>
                  </a:moveTo>
                  <a:lnTo>
                    <a:pt x="519518" y="0"/>
                  </a:lnTo>
                  <a:lnTo>
                    <a:pt x="519518" y="3263"/>
                  </a:lnTo>
                  <a:lnTo>
                    <a:pt x="545503" y="3263"/>
                  </a:lnTo>
                  <a:lnTo>
                    <a:pt x="545503" y="0"/>
                  </a:lnTo>
                  <a:close/>
                </a:path>
                <a:path w="3662679" h="3810">
                  <a:moveTo>
                    <a:pt x="597471" y="0"/>
                  </a:moveTo>
                  <a:lnTo>
                    <a:pt x="571474" y="0"/>
                  </a:lnTo>
                  <a:lnTo>
                    <a:pt x="571474" y="3263"/>
                  </a:lnTo>
                  <a:lnTo>
                    <a:pt x="597471" y="3263"/>
                  </a:lnTo>
                  <a:lnTo>
                    <a:pt x="597471" y="0"/>
                  </a:lnTo>
                  <a:close/>
                </a:path>
                <a:path w="3662679" h="3810">
                  <a:moveTo>
                    <a:pt x="649401" y="0"/>
                  </a:moveTo>
                  <a:lnTo>
                    <a:pt x="623430" y="0"/>
                  </a:lnTo>
                  <a:lnTo>
                    <a:pt x="623430" y="3263"/>
                  </a:lnTo>
                  <a:lnTo>
                    <a:pt x="649401" y="3263"/>
                  </a:lnTo>
                  <a:lnTo>
                    <a:pt x="649401" y="0"/>
                  </a:lnTo>
                  <a:close/>
                </a:path>
                <a:path w="3662679" h="3810">
                  <a:moveTo>
                    <a:pt x="701370" y="0"/>
                  </a:moveTo>
                  <a:lnTo>
                    <a:pt x="675386" y="0"/>
                  </a:lnTo>
                  <a:lnTo>
                    <a:pt x="675386" y="3263"/>
                  </a:lnTo>
                  <a:lnTo>
                    <a:pt x="701370" y="3263"/>
                  </a:lnTo>
                  <a:lnTo>
                    <a:pt x="701370" y="0"/>
                  </a:lnTo>
                  <a:close/>
                </a:path>
                <a:path w="3662679" h="3810">
                  <a:moveTo>
                    <a:pt x="753313" y="0"/>
                  </a:moveTo>
                  <a:lnTo>
                    <a:pt x="727329" y="0"/>
                  </a:lnTo>
                  <a:lnTo>
                    <a:pt x="727329" y="3263"/>
                  </a:lnTo>
                  <a:lnTo>
                    <a:pt x="753313" y="3263"/>
                  </a:lnTo>
                  <a:lnTo>
                    <a:pt x="753313" y="0"/>
                  </a:lnTo>
                  <a:close/>
                </a:path>
                <a:path w="3662679" h="3810">
                  <a:moveTo>
                    <a:pt x="805256" y="0"/>
                  </a:moveTo>
                  <a:lnTo>
                    <a:pt x="779284" y="0"/>
                  </a:lnTo>
                  <a:lnTo>
                    <a:pt x="779284" y="3263"/>
                  </a:lnTo>
                  <a:lnTo>
                    <a:pt x="805256" y="3263"/>
                  </a:lnTo>
                  <a:lnTo>
                    <a:pt x="805256" y="0"/>
                  </a:lnTo>
                  <a:close/>
                </a:path>
                <a:path w="3662679" h="3810">
                  <a:moveTo>
                    <a:pt x="857211" y="0"/>
                  </a:moveTo>
                  <a:lnTo>
                    <a:pt x="831240" y="0"/>
                  </a:lnTo>
                  <a:lnTo>
                    <a:pt x="831240" y="3263"/>
                  </a:lnTo>
                  <a:lnTo>
                    <a:pt x="857211" y="3263"/>
                  </a:lnTo>
                  <a:lnTo>
                    <a:pt x="857211" y="0"/>
                  </a:lnTo>
                  <a:close/>
                </a:path>
                <a:path w="3662679" h="3810">
                  <a:moveTo>
                    <a:pt x="909167" y="0"/>
                  </a:moveTo>
                  <a:lnTo>
                    <a:pt x="883196" y="0"/>
                  </a:lnTo>
                  <a:lnTo>
                    <a:pt x="883196" y="3263"/>
                  </a:lnTo>
                  <a:lnTo>
                    <a:pt x="909167" y="3263"/>
                  </a:lnTo>
                  <a:lnTo>
                    <a:pt x="909167" y="0"/>
                  </a:lnTo>
                  <a:close/>
                </a:path>
                <a:path w="3662679" h="3810">
                  <a:moveTo>
                    <a:pt x="961123" y="0"/>
                  </a:moveTo>
                  <a:lnTo>
                    <a:pt x="935139" y="0"/>
                  </a:lnTo>
                  <a:lnTo>
                    <a:pt x="935139" y="3263"/>
                  </a:lnTo>
                  <a:lnTo>
                    <a:pt x="961123" y="3263"/>
                  </a:lnTo>
                  <a:lnTo>
                    <a:pt x="961123" y="0"/>
                  </a:lnTo>
                  <a:close/>
                </a:path>
                <a:path w="3662679" h="3810">
                  <a:moveTo>
                    <a:pt x="1013066" y="0"/>
                  </a:moveTo>
                  <a:lnTo>
                    <a:pt x="987094" y="0"/>
                  </a:lnTo>
                  <a:lnTo>
                    <a:pt x="987094" y="3263"/>
                  </a:lnTo>
                  <a:lnTo>
                    <a:pt x="1013066" y="3263"/>
                  </a:lnTo>
                  <a:lnTo>
                    <a:pt x="1013066" y="0"/>
                  </a:lnTo>
                  <a:close/>
                </a:path>
                <a:path w="3662679" h="3810">
                  <a:moveTo>
                    <a:pt x="1065022" y="0"/>
                  </a:moveTo>
                  <a:lnTo>
                    <a:pt x="1039050" y="0"/>
                  </a:lnTo>
                  <a:lnTo>
                    <a:pt x="1039050" y="3263"/>
                  </a:lnTo>
                  <a:lnTo>
                    <a:pt x="1065022" y="3263"/>
                  </a:lnTo>
                  <a:lnTo>
                    <a:pt x="1065022" y="0"/>
                  </a:lnTo>
                  <a:close/>
                </a:path>
                <a:path w="3662679" h="3810">
                  <a:moveTo>
                    <a:pt x="1116977" y="0"/>
                  </a:moveTo>
                  <a:lnTo>
                    <a:pt x="1090993" y="0"/>
                  </a:lnTo>
                  <a:lnTo>
                    <a:pt x="1090993" y="3263"/>
                  </a:lnTo>
                  <a:lnTo>
                    <a:pt x="1116977" y="3263"/>
                  </a:lnTo>
                  <a:lnTo>
                    <a:pt x="1116977" y="0"/>
                  </a:lnTo>
                  <a:close/>
                </a:path>
                <a:path w="3662679" h="3810">
                  <a:moveTo>
                    <a:pt x="1168933" y="0"/>
                  </a:moveTo>
                  <a:lnTo>
                    <a:pt x="1142949" y="0"/>
                  </a:lnTo>
                  <a:lnTo>
                    <a:pt x="1142949" y="3263"/>
                  </a:lnTo>
                  <a:lnTo>
                    <a:pt x="1168933" y="3263"/>
                  </a:lnTo>
                  <a:lnTo>
                    <a:pt x="1168933" y="0"/>
                  </a:lnTo>
                  <a:close/>
                </a:path>
                <a:path w="3662679" h="3810">
                  <a:moveTo>
                    <a:pt x="1220876" y="0"/>
                  </a:moveTo>
                  <a:lnTo>
                    <a:pt x="1194904" y="0"/>
                  </a:lnTo>
                  <a:lnTo>
                    <a:pt x="1194904" y="3263"/>
                  </a:lnTo>
                  <a:lnTo>
                    <a:pt x="1220876" y="3263"/>
                  </a:lnTo>
                  <a:lnTo>
                    <a:pt x="1220876" y="0"/>
                  </a:lnTo>
                  <a:close/>
                </a:path>
                <a:path w="3662679" h="3810">
                  <a:moveTo>
                    <a:pt x="1272832" y="0"/>
                  </a:moveTo>
                  <a:lnTo>
                    <a:pt x="1246860" y="0"/>
                  </a:lnTo>
                  <a:lnTo>
                    <a:pt x="1246860" y="3263"/>
                  </a:lnTo>
                  <a:lnTo>
                    <a:pt x="1272832" y="3263"/>
                  </a:lnTo>
                  <a:lnTo>
                    <a:pt x="1272832" y="0"/>
                  </a:lnTo>
                  <a:close/>
                </a:path>
                <a:path w="3662679" h="3810">
                  <a:moveTo>
                    <a:pt x="1324787" y="0"/>
                  </a:moveTo>
                  <a:lnTo>
                    <a:pt x="1298803" y="0"/>
                  </a:lnTo>
                  <a:lnTo>
                    <a:pt x="1298803" y="3263"/>
                  </a:lnTo>
                  <a:lnTo>
                    <a:pt x="1324787" y="3263"/>
                  </a:lnTo>
                  <a:lnTo>
                    <a:pt x="1324787" y="0"/>
                  </a:lnTo>
                  <a:close/>
                </a:path>
                <a:path w="3662679" h="3810">
                  <a:moveTo>
                    <a:pt x="1376756" y="0"/>
                  </a:moveTo>
                  <a:lnTo>
                    <a:pt x="1350759" y="0"/>
                  </a:lnTo>
                  <a:lnTo>
                    <a:pt x="1350759" y="3263"/>
                  </a:lnTo>
                  <a:lnTo>
                    <a:pt x="1376756" y="3263"/>
                  </a:lnTo>
                  <a:lnTo>
                    <a:pt x="1376756" y="0"/>
                  </a:lnTo>
                  <a:close/>
                </a:path>
                <a:path w="3662679" h="3810">
                  <a:moveTo>
                    <a:pt x="1428686" y="0"/>
                  </a:moveTo>
                  <a:lnTo>
                    <a:pt x="1402715" y="0"/>
                  </a:lnTo>
                  <a:lnTo>
                    <a:pt x="1402715" y="3263"/>
                  </a:lnTo>
                  <a:lnTo>
                    <a:pt x="1428686" y="3263"/>
                  </a:lnTo>
                  <a:lnTo>
                    <a:pt x="1428686" y="0"/>
                  </a:lnTo>
                  <a:close/>
                </a:path>
                <a:path w="3662679" h="3810">
                  <a:moveTo>
                    <a:pt x="1480654" y="0"/>
                  </a:moveTo>
                  <a:lnTo>
                    <a:pt x="1454670" y="0"/>
                  </a:lnTo>
                  <a:lnTo>
                    <a:pt x="1454670" y="3263"/>
                  </a:lnTo>
                  <a:lnTo>
                    <a:pt x="1480654" y="3263"/>
                  </a:lnTo>
                  <a:lnTo>
                    <a:pt x="1480654" y="0"/>
                  </a:lnTo>
                  <a:close/>
                </a:path>
                <a:path w="3662679" h="3810">
                  <a:moveTo>
                    <a:pt x="1532597" y="0"/>
                  </a:moveTo>
                  <a:lnTo>
                    <a:pt x="1506613" y="0"/>
                  </a:lnTo>
                  <a:lnTo>
                    <a:pt x="1506613" y="3263"/>
                  </a:lnTo>
                  <a:lnTo>
                    <a:pt x="1532597" y="3263"/>
                  </a:lnTo>
                  <a:lnTo>
                    <a:pt x="1532597" y="0"/>
                  </a:lnTo>
                  <a:close/>
                </a:path>
                <a:path w="3662679" h="3810">
                  <a:moveTo>
                    <a:pt x="1584553" y="0"/>
                  </a:moveTo>
                  <a:lnTo>
                    <a:pt x="1558569" y="0"/>
                  </a:lnTo>
                  <a:lnTo>
                    <a:pt x="1558569" y="3263"/>
                  </a:lnTo>
                  <a:lnTo>
                    <a:pt x="1584553" y="3263"/>
                  </a:lnTo>
                  <a:lnTo>
                    <a:pt x="1584553" y="0"/>
                  </a:lnTo>
                  <a:close/>
                </a:path>
                <a:path w="3662679" h="3810">
                  <a:moveTo>
                    <a:pt x="1636496" y="0"/>
                  </a:moveTo>
                  <a:lnTo>
                    <a:pt x="1610525" y="0"/>
                  </a:lnTo>
                  <a:lnTo>
                    <a:pt x="1610525" y="3263"/>
                  </a:lnTo>
                  <a:lnTo>
                    <a:pt x="1636496" y="3263"/>
                  </a:lnTo>
                  <a:lnTo>
                    <a:pt x="1636496" y="0"/>
                  </a:lnTo>
                  <a:close/>
                </a:path>
                <a:path w="3662679" h="3810">
                  <a:moveTo>
                    <a:pt x="1688465" y="0"/>
                  </a:moveTo>
                  <a:lnTo>
                    <a:pt x="1662480" y="0"/>
                  </a:lnTo>
                  <a:lnTo>
                    <a:pt x="1662480" y="3263"/>
                  </a:lnTo>
                  <a:lnTo>
                    <a:pt x="1688465" y="3263"/>
                  </a:lnTo>
                  <a:lnTo>
                    <a:pt x="1688465" y="0"/>
                  </a:lnTo>
                  <a:close/>
                </a:path>
                <a:path w="3662679" h="3810">
                  <a:moveTo>
                    <a:pt x="1740408" y="0"/>
                  </a:moveTo>
                  <a:lnTo>
                    <a:pt x="1714423" y="0"/>
                  </a:lnTo>
                  <a:lnTo>
                    <a:pt x="1714423" y="3263"/>
                  </a:lnTo>
                  <a:lnTo>
                    <a:pt x="1740408" y="3263"/>
                  </a:lnTo>
                  <a:lnTo>
                    <a:pt x="1740408" y="0"/>
                  </a:lnTo>
                  <a:close/>
                </a:path>
                <a:path w="3662679" h="3810">
                  <a:moveTo>
                    <a:pt x="1792363" y="0"/>
                  </a:moveTo>
                  <a:lnTo>
                    <a:pt x="1766379" y="0"/>
                  </a:lnTo>
                  <a:lnTo>
                    <a:pt x="1766379" y="3263"/>
                  </a:lnTo>
                  <a:lnTo>
                    <a:pt x="1792363" y="3263"/>
                  </a:lnTo>
                  <a:lnTo>
                    <a:pt x="1792363" y="0"/>
                  </a:lnTo>
                  <a:close/>
                </a:path>
                <a:path w="3662679" h="3810">
                  <a:moveTo>
                    <a:pt x="1844306" y="0"/>
                  </a:moveTo>
                  <a:lnTo>
                    <a:pt x="1818335" y="0"/>
                  </a:lnTo>
                  <a:lnTo>
                    <a:pt x="1818335" y="3263"/>
                  </a:lnTo>
                  <a:lnTo>
                    <a:pt x="1844306" y="3263"/>
                  </a:lnTo>
                  <a:lnTo>
                    <a:pt x="1844306" y="0"/>
                  </a:lnTo>
                  <a:close/>
                </a:path>
                <a:path w="3662679" h="3810">
                  <a:moveTo>
                    <a:pt x="1896275" y="0"/>
                  </a:moveTo>
                  <a:lnTo>
                    <a:pt x="1870278" y="0"/>
                  </a:lnTo>
                  <a:lnTo>
                    <a:pt x="1870278" y="3263"/>
                  </a:lnTo>
                  <a:lnTo>
                    <a:pt x="1896275" y="3263"/>
                  </a:lnTo>
                  <a:lnTo>
                    <a:pt x="1896275" y="0"/>
                  </a:lnTo>
                  <a:close/>
                </a:path>
                <a:path w="3662679" h="3810">
                  <a:moveTo>
                    <a:pt x="1948218" y="0"/>
                  </a:moveTo>
                  <a:lnTo>
                    <a:pt x="1922233" y="0"/>
                  </a:lnTo>
                  <a:lnTo>
                    <a:pt x="1922233" y="3263"/>
                  </a:lnTo>
                  <a:lnTo>
                    <a:pt x="1948218" y="3263"/>
                  </a:lnTo>
                  <a:lnTo>
                    <a:pt x="1948218" y="0"/>
                  </a:lnTo>
                  <a:close/>
                </a:path>
                <a:path w="3662679" h="3810">
                  <a:moveTo>
                    <a:pt x="2000161" y="0"/>
                  </a:moveTo>
                  <a:lnTo>
                    <a:pt x="1974189" y="0"/>
                  </a:lnTo>
                  <a:lnTo>
                    <a:pt x="1974189" y="3263"/>
                  </a:lnTo>
                  <a:lnTo>
                    <a:pt x="2000161" y="3263"/>
                  </a:lnTo>
                  <a:lnTo>
                    <a:pt x="2000161" y="0"/>
                  </a:lnTo>
                  <a:close/>
                </a:path>
                <a:path w="3662679" h="3810">
                  <a:moveTo>
                    <a:pt x="2052116" y="0"/>
                  </a:moveTo>
                  <a:lnTo>
                    <a:pt x="2026145" y="0"/>
                  </a:lnTo>
                  <a:lnTo>
                    <a:pt x="2026145" y="3263"/>
                  </a:lnTo>
                  <a:lnTo>
                    <a:pt x="2052116" y="3263"/>
                  </a:lnTo>
                  <a:lnTo>
                    <a:pt x="2052116" y="0"/>
                  </a:lnTo>
                  <a:close/>
                </a:path>
                <a:path w="3662679" h="3810">
                  <a:moveTo>
                    <a:pt x="2104072" y="0"/>
                  </a:moveTo>
                  <a:lnTo>
                    <a:pt x="2078088" y="0"/>
                  </a:lnTo>
                  <a:lnTo>
                    <a:pt x="2078088" y="3263"/>
                  </a:lnTo>
                  <a:lnTo>
                    <a:pt x="2104072" y="3263"/>
                  </a:lnTo>
                  <a:lnTo>
                    <a:pt x="2104072" y="0"/>
                  </a:lnTo>
                  <a:close/>
                </a:path>
                <a:path w="3662679" h="3810">
                  <a:moveTo>
                    <a:pt x="2156028" y="0"/>
                  </a:moveTo>
                  <a:lnTo>
                    <a:pt x="2130044" y="0"/>
                  </a:lnTo>
                  <a:lnTo>
                    <a:pt x="2130044" y="3263"/>
                  </a:lnTo>
                  <a:lnTo>
                    <a:pt x="2156028" y="3263"/>
                  </a:lnTo>
                  <a:lnTo>
                    <a:pt x="2156028" y="0"/>
                  </a:lnTo>
                  <a:close/>
                </a:path>
                <a:path w="3662679" h="3810">
                  <a:moveTo>
                    <a:pt x="2207971" y="0"/>
                  </a:moveTo>
                  <a:lnTo>
                    <a:pt x="2181999" y="0"/>
                  </a:lnTo>
                  <a:lnTo>
                    <a:pt x="2181999" y="3263"/>
                  </a:lnTo>
                  <a:lnTo>
                    <a:pt x="2207971" y="3263"/>
                  </a:lnTo>
                  <a:lnTo>
                    <a:pt x="2207971" y="0"/>
                  </a:lnTo>
                  <a:close/>
                </a:path>
                <a:path w="3662679" h="3810">
                  <a:moveTo>
                    <a:pt x="2259927" y="0"/>
                  </a:moveTo>
                  <a:lnTo>
                    <a:pt x="2233955" y="0"/>
                  </a:lnTo>
                  <a:lnTo>
                    <a:pt x="2233955" y="3263"/>
                  </a:lnTo>
                  <a:lnTo>
                    <a:pt x="2259927" y="3263"/>
                  </a:lnTo>
                  <a:lnTo>
                    <a:pt x="2259927" y="0"/>
                  </a:lnTo>
                  <a:close/>
                </a:path>
                <a:path w="3662679" h="3810">
                  <a:moveTo>
                    <a:pt x="2311882" y="0"/>
                  </a:moveTo>
                  <a:lnTo>
                    <a:pt x="2285898" y="0"/>
                  </a:lnTo>
                  <a:lnTo>
                    <a:pt x="2285898" y="3263"/>
                  </a:lnTo>
                  <a:lnTo>
                    <a:pt x="2311882" y="3263"/>
                  </a:lnTo>
                  <a:lnTo>
                    <a:pt x="2311882" y="0"/>
                  </a:lnTo>
                  <a:close/>
                </a:path>
                <a:path w="3662679" h="3810">
                  <a:moveTo>
                    <a:pt x="2363825" y="0"/>
                  </a:moveTo>
                  <a:lnTo>
                    <a:pt x="2337854" y="0"/>
                  </a:lnTo>
                  <a:lnTo>
                    <a:pt x="2337854" y="3263"/>
                  </a:lnTo>
                  <a:lnTo>
                    <a:pt x="2363825" y="3263"/>
                  </a:lnTo>
                  <a:lnTo>
                    <a:pt x="2363825" y="0"/>
                  </a:lnTo>
                  <a:close/>
                </a:path>
                <a:path w="3662679" h="3810">
                  <a:moveTo>
                    <a:pt x="2415781" y="0"/>
                  </a:moveTo>
                  <a:lnTo>
                    <a:pt x="2389809" y="0"/>
                  </a:lnTo>
                  <a:lnTo>
                    <a:pt x="2389809" y="3263"/>
                  </a:lnTo>
                  <a:lnTo>
                    <a:pt x="2415781" y="3263"/>
                  </a:lnTo>
                  <a:lnTo>
                    <a:pt x="2415781" y="0"/>
                  </a:lnTo>
                  <a:close/>
                </a:path>
                <a:path w="3662679" h="3810">
                  <a:moveTo>
                    <a:pt x="2467749" y="0"/>
                  </a:moveTo>
                  <a:lnTo>
                    <a:pt x="2441765" y="0"/>
                  </a:lnTo>
                  <a:lnTo>
                    <a:pt x="2441765" y="3263"/>
                  </a:lnTo>
                  <a:lnTo>
                    <a:pt x="2467749" y="3263"/>
                  </a:lnTo>
                  <a:lnTo>
                    <a:pt x="2467749" y="0"/>
                  </a:lnTo>
                  <a:close/>
                </a:path>
                <a:path w="3662679" h="3810">
                  <a:moveTo>
                    <a:pt x="2519692" y="0"/>
                  </a:moveTo>
                  <a:lnTo>
                    <a:pt x="2493708" y="0"/>
                  </a:lnTo>
                  <a:lnTo>
                    <a:pt x="2493708" y="3263"/>
                  </a:lnTo>
                  <a:lnTo>
                    <a:pt x="2519692" y="3263"/>
                  </a:lnTo>
                  <a:lnTo>
                    <a:pt x="2519692" y="0"/>
                  </a:lnTo>
                  <a:close/>
                </a:path>
                <a:path w="3662679" h="3810">
                  <a:moveTo>
                    <a:pt x="2571648" y="0"/>
                  </a:moveTo>
                  <a:lnTo>
                    <a:pt x="2545664" y="0"/>
                  </a:lnTo>
                  <a:lnTo>
                    <a:pt x="2545664" y="3263"/>
                  </a:lnTo>
                  <a:lnTo>
                    <a:pt x="2571648" y="3263"/>
                  </a:lnTo>
                  <a:lnTo>
                    <a:pt x="2571648" y="0"/>
                  </a:lnTo>
                  <a:close/>
                </a:path>
                <a:path w="3662679" h="3810">
                  <a:moveTo>
                    <a:pt x="2623591" y="0"/>
                  </a:moveTo>
                  <a:lnTo>
                    <a:pt x="2597620" y="0"/>
                  </a:lnTo>
                  <a:lnTo>
                    <a:pt x="2597620" y="3263"/>
                  </a:lnTo>
                  <a:lnTo>
                    <a:pt x="2623591" y="3263"/>
                  </a:lnTo>
                  <a:lnTo>
                    <a:pt x="2623591" y="0"/>
                  </a:lnTo>
                  <a:close/>
                </a:path>
                <a:path w="3662679" h="3810">
                  <a:moveTo>
                    <a:pt x="2675559" y="0"/>
                  </a:moveTo>
                  <a:lnTo>
                    <a:pt x="2649563" y="0"/>
                  </a:lnTo>
                  <a:lnTo>
                    <a:pt x="2649563" y="3263"/>
                  </a:lnTo>
                  <a:lnTo>
                    <a:pt x="2675559" y="3263"/>
                  </a:lnTo>
                  <a:lnTo>
                    <a:pt x="2675559" y="0"/>
                  </a:lnTo>
                  <a:close/>
                </a:path>
                <a:path w="3662679" h="3810">
                  <a:moveTo>
                    <a:pt x="2727502" y="0"/>
                  </a:moveTo>
                  <a:lnTo>
                    <a:pt x="2701518" y="0"/>
                  </a:lnTo>
                  <a:lnTo>
                    <a:pt x="2701518" y="3263"/>
                  </a:lnTo>
                  <a:lnTo>
                    <a:pt x="2727502" y="3263"/>
                  </a:lnTo>
                  <a:lnTo>
                    <a:pt x="2727502" y="0"/>
                  </a:lnTo>
                  <a:close/>
                </a:path>
                <a:path w="3662679" h="3810">
                  <a:moveTo>
                    <a:pt x="2779458" y="0"/>
                  </a:moveTo>
                  <a:lnTo>
                    <a:pt x="2753474" y="0"/>
                  </a:lnTo>
                  <a:lnTo>
                    <a:pt x="2753474" y="3263"/>
                  </a:lnTo>
                  <a:lnTo>
                    <a:pt x="2779458" y="3263"/>
                  </a:lnTo>
                  <a:lnTo>
                    <a:pt x="2779458" y="0"/>
                  </a:lnTo>
                  <a:close/>
                </a:path>
                <a:path w="3662679" h="3810">
                  <a:moveTo>
                    <a:pt x="2831401" y="0"/>
                  </a:moveTo>
                  <a:lnTo>
                    <a:pt x="2805430" y="0"/>
                  </a:lnTo>
                  <a:lnTo>
                    <a:pt x="2805430" y="3263"/>
                  </a:lnTo>
                  <a:lnTo>
                    <a:pt x="2831401" y="3263"/>
                  </a:lnTo>
                  <a:lnTo>
                    <a:pt x="2831401" y="0"/>
                  </a:lnTo>
                  <a:close/>
                </a:path>
                <a:path w="3662679" h="3810">
                  <a:moveTo>
                    <a:pt x="2883370" y="0"/>
                  </a:moveTo>
                  <a:lnTo>
                    <a:pt x="2857373" y="0"/>
                  </a:lnTo>
                  <a:lnTo>
                    <a:pt x="2857373" y="3263"/>
                  </a:lnTo>
                  <a:lnTo>
                    <a:pt x="2883370" y="3263"/>
                  </a:lnTo>
                  <a:lnTo>
                    <a:pt x="2883370" y="0"/>
                  </a:lnTo>
                  <a:close/>
                </a:path>
                <a:path w="3662679" h="3810">
                  <a:moveTo>
                    <a:pt x="2935313" y="0"/>
                  </a:moveTo>
                  <a:lnTo>
                    <a:pt x="2909328" y="0"/>
                  </a:lnTo>
                  <a:lnTo>
                    <a:pt x="2909328" y="3263"/>
                  </a:lnTo>
                  <a:lnTo>
                    <a:pt x="2935313" y="3263"/>
                  </a:lnTo>
                  <a:lnTo>
                    <a:pt x="2935313" y="0"/>
                  </a:lnTo>
                  <a:close/>
                </a:path>
                <a:path w="3662679" h="3810">
                  <a:moveTo>
                    <a:pt x="2987256" y="0"/>
                  </a:moveTo>
                  <a:lnTo>
                    <a:pt x="2961284" y="0"/>
                  </a:lnTo>
                  <a:lnTo>
                    <a:pt x="2961284" y="3263"/>
                  </a:lnTo>
                  <a:lnTo>
                    <a:pt x="2987256" y="3263"/>
                  </a:lnTo>
                  <a:lnTo>
                    <a:pt x="2987256" y="0"/>
                  </a:lnTo>
                  <a:close/>
                </a:path>
                <a:path w="3662679" h="3810">
                  <a:moveTo>
                    <a:pt x="3039211" y="0"/>
                  </a:moveTo>
                  <a:lnTo>
                    <a:pt x="3013240" y="0"/>
                  </a:lnTo>
                  <a:lnTo>
                    <a:pt x="3013240" y="3263"/>
                  </a:lnTo>
                  <a:lnTo>
                    <a:pt x="3039211" y="3263"/>
                  </a:lnTo>
                  <a:lnTo>
                    <a:pt x="3039211" y="0"/>
                  </a:lnTo>
                  <a:close/>
                </a:path>
                <a:path w="3662679" h="3810">
                  <a:moveTo>
                    <a:pt x="3091167" y="0"/>
                  </a:moveTo>
                  <a:lnTo>
                    <a:pt x="3065183" y="0"/>
                  </a:lnTo>
                  <a:lnTo>
                    <a:pt x="3065183" y="3263"/>
                  </a:lnTo>
                  <a:lnTo>
                    <a:pt x="3091167" y="3263"/>
                  </a:lnTo>
                  <a:lnTo>
                    <a:pt x="3091167" y="0"/>
                  </a:lnTo>
                  <a:close/>
                </a:path>
                <a:path w="3662679" h="3810">
                  <a:moveTo>
                    <a:pt x="3143097" y="0"/>
                  </a:moveTo>
                  <a:lnTo>
                    <a:pt x="3117138" y="0"/>
                  </a:lnTo>
                  <a:lnTo>
                    <a:pt x="3117138" y="3263"/>
                  </a:lnTo>
                  <a:lnTo>
                    <a:pt x="3143097" y="3263"/>
                  </a:lnTo>
                  <a:lnTo>
                    <a:pt x="3143097" y="0"/>
                  </a:lnTo>
                  <a:close/>
                </a:path>
                <a:path w="3662679" h="3810">
                  <a:moveTo>
                    <a:pt x="3195053" y="0"/>
                  </a:moveTo>
                  <a:lnTo>
                    <a:pt x="3169094" y="0"/>
                  </a:lnTo>
                  <a:lnTo>
                    <a:pt x="3169094" y="3263"/>
                  </a:lnTo>
                  <a:lnTo>
                    <a:pt x="3195053" y="3263"/>
                  </a:lnTo>
                  <a:lnTo>
                    <a:pt x="3195053" y="0"/>
                  </a:lnTo>
                  <a:close/>
                </a:path>
                <a:path w="3662679" h="3810">
                  <a:moveTo>
                    <a:pt x="3247021" y="0"/>
                  </a:moveTo>
                  <a:lnTo>
                    <a:pt x="3221050" y="0"/>
                  </a:lnTo>
                  <a:lnTo>
                    <a:pt x="3221050" y="3263"/>
                  </a:lnTo>
                  <a:lnTo>
                    <a:pt x="3247021" y="3263"/>
                  </a:lnTo>
                  <a:lnTo>
                    <a:pt x="3247021" y="0"/>
                  </a:lnTo>
                  <a:close/>
                </a:path>
                <a:path w="3662679" h="3810">
                  <a:moveTo>
                    <a:pt x="3298977" y="0"/>
                  </a:moveTo>
                  <a:lnTo>
                    <a:pt x="3272993" y="0"/>
                  </a:lnTo>
                  <a:lnTo>
                    <a:pt x="3272993" y="3263"/>
                  </a:lnTo>
                  <a:lnTo>
                    <a:pt x="3298977" y="3263"/>
                  </a:lnTo>
                  <a:lnTo>
                    <a:pt x="3298977" y="0"/>
                  </a:lnTo>
                  <a:close/>
                </a:path>
                <a:path w="3662679" h="3810">
                  <a:moveTo>
                    <a:pt x="3350907" y="0"/>
                  </a:moveTo>
                  <a:lnTo>
                    <a:pt x="3324949" y="0"/>
                  </a:lnTo>
                  <a:lnTo>
                    <a:pt x="3324949" y="3263"/>
                  </a:lnTo>
                  <a:lnTo>
                    <a:pt x="3350907" y="3263"/>
                  </a:lnTo>
                  <a:lnTo>
                    <a:pt x="3350907" y="0"/>
                  </a:lnTo>
                  <a:close/>
                </a:path>
                <a:path w="3662679" h="3810">
                  <a:moveTo>
                    <a:pt x="3402863" y="0"/>
                  </a:moveTo>
                  <a:lnTo>
                    <a:pt x="3376904" y="0"/>
                  </a:lnTo>
                  <a:lnTo>
                    <a:pt x="3376904" y="3263"/>
                  </a:lnTo>
                  <a:lnTo>
                    <a:pt x="3402863" y="3263"/>
                  </a:lnTo>
                  <a:lnTo>
                    <a:pt x="3402863" y="0"/>
                  </a:lnTo>
                  <a:close/>
                </a:path>
                <a:path w="3662679" h="3810">
                  <a:moveTo>
                    <a:pt x="3454844" y="0"/>
                  </a:moveTo>
                  <a:lnTo>
                    <a:pt x="3428860" y="0"/>
                  </a:lnTo>
                  <a:lnTo>
                    <a:pt x="3428860" y="3263"/>
                  </a:lnTo>
                  <a:lnTo>
                    <a:pt x="3454844" y="3263"/>
                  </a:lnTo>
                  <a:lnTo>
                    <a:pt x="3454844" y="0"/>
                  </a:lnTo>
                  <a:close/>
                </a:path>
                <a:path w="3662679" h="3810">
                  <a:moveTo>
                    <a:pt x="3506787" y="0"/>
                  </a:moveTo>
                  <a:lnTo>
                    <a:pt x="3480803" y="0"/>
                  </a:lnTo>
                  <a:lnTo>
                    <a:pt x="3480803" y="3263"/>
                  </a:lnTo>
                  <a:lnTo>
                    <a:pt x="3506787" y="3263"/>
                  </a:lnTo>
                  <a:lnTo>
                    <a:pt x="3506787" y="0"/>
                  </a:lnTo>
                  <a:close/>
                </a:path>
                <a:path w="3662679" h="3810">
                  <a:moveTo>
                    <a:pt x="3558743" y="0"/>
                  </a:moveTo>
                  <a:lnTo>
                    <a:pt x="3532759" y="0"/>
                  </a:lnTo>
                  <a:lnTo>
                    <a:pt x="3532759" y="3263"/>
                  </a:lnTo>
                  <a:lnTo>
                    <a:pt x="3558743" y="3263"/>
                  </a:lnTo>
                  <a:lnTo>
                    <a:pt x="3558743" y="0"/>
                  </a:lnTo>
                  <a:close/>
                </a:path>
                <a:path w="3662679" h="3810">
                  <a:moveTo>
                    <a:pt x="3610686" y="0"/>
                  </a:moveTo>
                  <a:lnTo>
                    <a:pt x="3584714" y="0"/>
                  </a:lnTo>
                  <a:lnTo>
                    <a:pt x="3584714" y="3263"/>
                  </a:lnTo>
                  <a:lnTo>
                    <a:pt x="3610686" y="3263"/>
                  </a:lnTo>
                  <a:lnTo>
                    <a:pt x="3610686" y="0"/>
                  </a:lnTo>
                  <a:close/>
                </a:path>
                <a:path w="3662679" h="3810">
                  <a:moveTo>
                    <a:pt x="3662654" y="0"/>
                  </a:moveTo>
                  <a:lnTo>
                    <a:pt x="3636657" y="0"/>
                  </a:lnTo>
                  <a:lnTo>
                    <a:pt x="3636657" y="3263"/>
                  </a:lnTo>
                  <a:lnTo>
                    <a:pt x="3662654" y="3263"/>
                  </a:lnTo>
                  <a:lnTo>
                    <a:pt x="3662654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558647" y="3888930"/>
              <a:ext cx="2883535" cy="3810"/>
            </a:xfrm>
            <a:custGeom>
              <a:avLst/>
              <a:gdLst/>
              <a:ahLst/>
              <a:cxnLst/>
              <a:rect l="l" t="t" r="r" b="b"/>
              <a:pathLst>
                <a:path w="2883535" h="3810">
                  <a:moveTo>
                    <a:pt x="25971" y="0"/>
                  </a:moveTo>
                  <a:lnTo>
                    <a:pt x="0" y="0"/>
                  </a:lnTo>
                  <a:lnTo>
                    <a:pt x="0" y="3263"/>
                  </a:lnTo>
                  <a:lnTo>
                    <a:pt x="25971" y="3263"/>
                  </a:lnTo>
                  <a:lnTo>
                    <a:pt x="25971" y="0"/>
                  </a:lnTo>
                  <a:close/>
                </a:path>
                <a:path w="2883535" h="3810">
                  <a:moveTo>
                    <a:pt x="77939" y="0"/>
                  </a:moveTo>
                  <a:lnTo>
                    <a:pt x="51955" y="0"/>
                  </a:lnTo>
                  <a:lnTo>
                    <a:pt x="51955" y="3263"/>
                  </a:lnTo>
                  <a:lnTo>
                    <a:pt x="77939" y="3263"/>
                  </a:lnTo>
                  <a:lnTo>
                    <a:pt x="77939" y="0"/>
                  </a:lnTo>
                  <a:close/>
                </a:path>
                <a:path w="2883535" h="3810">
                  <a:moveTo>
                    <a:pt x="129870" y="0"/>
                  </a:moveTo>
                  <a:lnTo>
                    <a:pt x="103898" y="0"/>
                  </a:lnTo>
                  <a:lnTo>
                    <a:pt x="103898" y="3263"/>
                  </a:lnTo>
                  <a:lnTo>
                    <a:pt x="129870" y="3263"/>
                  </a:lnTo>
                  <a:lnTo>
                    <a:pt x="129870" y="0"/>
                  </a:lnTo>
                  <a:close/>
                </a:path>
                <a:path w="2883535" h="3810">
                  <a:moveTo>
                    <a:pt x="181838" y="0"/>
                  </a:moveTo>
                  <a:lnTo>
                    <a:pt x="155867" y="0"/>
                  </a:lnTo>
                  <a:lnTo>
                    <a:pt x="155867" y="3263"/>
                  </a:lnTo>
                  <a:lnTo>
                    <a:pt x="181838" y="3263"/>
                  </a:lnTo>
                  <a:lnTo>
                    <a:pt x="181838" y="0"/>
                  </a:lnTo>
                  <a:close/>
                </a:path>
                <a:path w="2883535" h="3810">
                  <a:moveTo>
                    <a:pt x="233794" y="0"/>
                  </a:moveTo>
                  <a:lnTo>
                    <a:pt x="207810" y="0"/>
                  </a:lnTo>
                  <a:lnTo>
                    <a:pt x="207810" y="3263"/>
                  </a:lnTo>
                  <a:lnTo>
                    <a:pt x="233794" y="3263"/>
                  </a:lnTo>
                  <a:lnTo>
                    <a:pt x="233794" y="0"/>
                  </a:lnTo>
                  <a:close/>
                </a:path>
                <a:path w="2883535" h="3810">
                  <a:moveTo>
                    <a:pt x="285750" y="0"/>
                  </a:moveTo>
                  <a:lnTo>
                    <a:pt x="259753" y="0"/>
                  </a:lnTo>
                  <a:lnTo>
                    <a:pt x="259753" y="3263"/>
                  </a:lnTo>
                  <a:lnTo>
                    <a:pt x="285750" y="3263"/>
                  </a:lnTo>
                  <a:lnTo>
                    <a:pt x="285750" y="0"/>
                  </a:lnTo>
                  <a:close/>
                </a:path>
                <a:path w="2883535" h="3810">
                  <a:moveTo>
                    <a:pt x="337693" y="0"/>
                  </a:moveTo>
                  <a:lnTo>
                    <a:pt x="311708" y="0"/>
                  </a:lnTo>
                  <a:lnTo>
                    <a:pt x="311708" y="3263"/>
                  </a:lnTo>
                  <a:lnTo>
                    <a:pt x="337693" y="3263"/>
                  </a:lnTo>
                  <a:lnTo>
                    <a:pt x="337693" y="0"/>
                  </a:lnTo>
                  <a:close/>
                </a:path>
                <a:path w="2883535" h="3810">
                  <a:moveTo>
                    <a:pt x="389661" y="0"/>
                  </a:moveTo>
                  <a:lnTo>
                    <a:pt x="363677" y="0"/>
                  </a:lnTo>
                  <a:lnTo>
                    <a:pt x="363677" y="3263"/>
                  </a:lnTo>
                  <a:lnTo>
                    <a:pt x="389661" y="3263"/>
                  </a:lnTo>
                  <a:lnTo>
                    <a:pt x="389661" y="0"/>
                  </a:lnTo>
                  <a:close/>
                </a:path>
                <a:path w="2883535" h="3810">
                  <a:moveTo>
                    <a:pt x="441604" y="0"/>
                  </a:moveTo>
                  <a:lnTo>
                    <a:pt x="415620" y="0"/>
                  </a:lnTo>
                  <a:lnTo>
                    <a:pt x="415620" y="3263"/>
                  </a:lnTo>
                  <a:lnTo>
                    <a:pt x="441604" y="3263"/>
                  </a:lnTo>
                  <a:lnTo>
                    <a:pt x="441604" y="0"/>
                  </a:lnTo>
                  <a:close/>
                </a:path>
                <a:path w="2883535" h="3810">
                  <a:moveTo>
                    <a:pt x="493560" y="0"/>
                  </a:moveTo>
                  <a:lnTo>
                    <a:pt x="467575" y="0"/>
                  </a:lnTo>
                  <a:lnTo>
                    <a:pt x="467575" y="3263"/>
                  </a:lnTo>
                  <a:lnTo>
                    <a:pt x="493560" y="3263"/>
                  </a:lnTo>
                  <a:lnTo>
                    <a:pt x="493560" y="0"/>
                  </a:lnTo>
                  <a:close/>
                </a:path>
                <a:path w="2883535" h="3810">
                  <a:moveTo>
                    <a:pt x="545503" y="0"/>
                  </a:moveTo>
                  <a:lnTo>
                    <a:pt x="519531" y="0"/>
                  </a:lnTo>
                  <a:lnTo>
                    <a:pt x="519531" y="3263"/>
                  </a:lnTo>
                  <a:lnTo>
                    <a:pt x="545503" y="3263"/>
                  </a:lnTo>
                  <a:lnTo>
                    <a:pt x="545503" y="0"/>
                  </a:lnTo>
                  <a:close/>
                </a:path>
                <a:path w="2883535" h="3810">
                  <a:moveTo>
                    <a:pt x="597471" y="0"/>
                  </a:moveTo>
                  <a:lnTo>
                    <a:pt x="571487" y="0"/>
                  </a:lnTo>
                  <a:lnTo>
                    <a:pt x="571487" y="3263"/>
                  </a:lnTo>
                  <a:lnTo>
                    <a:pt x="597471" y="3263"/>
                  </a:lnTo>
                  <a:lnTo>
                    <a:pt x="597471" y="0"/>
                  </a:lnTo>
                  <a:close/>
                </a:path>
                <a:path w="2883535" h="3810">
                  <a:moveTo>
                    <a:pt x="649414" y="0"/>
                  </a:moveTo>
                  <a:lnTo>
                    <a:pt x="623430" y="0"/>
                  </a:lnTo>
                  <a:lnTo>
                    <a:pt x="623430" y="3263"/>
                  </a:lnTo>
                  <a:lnTo>
                    <a:pt x="649414" y="3263"/>
                  </a:lnTo>
                  <a:lnTo>
                    <a:pt x="649414" y="0"/>
                  </a:lnTo>
                  <a:close/>
                </a:path>
                <a:path w="2883535" h="3810">
                  <a:moveTo>
                    <a:pt x="701370" y="0"/>
                  </a:moveTo>
                  <a:lnTo>
                    <a:pt x="675398" y="0"/>
                  </a:lnTo>
                  <a:lnTo>
                    <a:pt x="675398" y="3263"/>
                  </a:lnTo>
                  <a:lnTo>
                    <a:pt x="701370" y="3263"/>
                  </a:lnTo>
                  <a:lnTo>
                    <a:pt x="701370" y="0"/>
                  </a:lnTo>
                  <a:close/>
                </a:path>
                <a:path w="2883535" h="3810">
                  <a:moveTo>
                    <a:pt x="753313" y="0"/>
                  </a:moveTo>
                  <a:lnTo>
                    <a:pt x="727341" y="0"/>
                  </a:lnTo>
                  <a:lnTo>
                    <a:pt x="727341" y="3263"/>
                  </a:lnTo>
                  <a:lnTo>
                    <a:pt x="753313" y="3263"/>
                  </a:lnTo>
                  <a:lnTo>
                    <a:pt x="753313" y="0"/>
                  </a:lnTo>
                  <a:close/>
                </a:path>
                <a:path w="2883535" h="3810">
                  <a:moveTo>
                    <a:pt x="805268" y="0"/>
                  </a:moveTo>
                  <a:lnTo>
                    <a:pt x="779297" y="0"/>
                  </a:lnTo>
                  <a:lnTo>
                    <a:pt x="779297" y="3263"/>
                  </a:lnTo>
                  <a:lnTo>
                    <a:pt x="805268" y="3263"/>
                  </a:lnTo>
                  <a:lnTo>
                    <a:pt x="805268" y="0"/>
                  </a:lnTo>
                  <a:close/>
                </a:path>
                <a:path w="2883535" h="3810">
                  <a:moveTo>
                    <a:pt x="857224" y="0"/>
                  </a:moveTo>
                  <a:lnTo>
                    <a:pt x="831240" y="0"/>
                  </a:lnTo>
                  <a:lnTo>
                    <a:pt x="831240" y="3263"/>
                  </a:lnTo>
                  <a:lnTo>
                    <a:pt x="857224" y="3263"/>
                  </a:lnTo>
                  <a:lnTo>
                    <a:pt x="857224" y="0"/>
                  </a:lnTo>
                  <a:close/>
                </a:path>
                <a:path w="2883535" h="3810">
                  <a:moveTo>
                    <a:pt x="909167" y="0"/>
                  </a:moveTo>
                  <a:lnTo>
                    <a:pt x="883196" y="0"/>
                  </a:lnTo>
                  <a:lnTo>
                    <a:pt x="883196" y="3263"/>
                  </a:lnTo>
                  <a:lnTo>
                    <a:pt x="909167" y="3263"/>
                  </a:lnTo>
                  <a:lnTo>
                    <a:pt x="909167" y="0"/>
                  </a:lnTo>
                  <a:close/>
                </a:path>
                <a:path w="2883535" h="3810">
                  <a:moveTo>
                    <a:pt x="961123" y="0"/>
                  </a:moveTo>
                  <a:lnTo>
                    <a:pt x="935151" y="0"/>
                  </a:lnTo>
                  <a:lnTo>
                    <a:pt x="935151" y="3263"/>
                  </a:lnTo>
                  <a:lnTo>
                    <a:pt x="961123" y="3263"/>
                  </a:lnTo>
                  <a:lnTo>
                    <a:pt x="961123" y="0"/>
                  </a:lnTo>
                  <a:close/>
                </a:path>
                <a:path w="2883535" h="3810">
                  <a:moveTo>
                    <a:pt x="1013079" y="0"/>
                  </a:moveTo>
                  <a:lnTo>
                    <a:pt x="987107" y="0"/>
                  </a:lnTo>
                  <a:lnTo>
                    <a:pt x="987107" y="3263"/>
                  </a:lnTo>
                  <a:lnTo>
                    <a:pt x="1013079" y="3263"/>
                  </a:lnTo>
                  <a:lnTo>
                    <a:pt x="1013079" y="0"/>
                  </a:lnTo>
                  <a:close/>
                </a:path>
                <a:path w="2883535" h="3810">
                  <a:moveTo>
                    <a:pt x="1065034" y="0"/>
                  </a:moveTo>
                  <a:lnTo>
                    <a:pt x="1039050" y="0"/>
                  </a:lnTo>
                  <a:lnTo>
                    <a:pt x="1039050" y="3263"/>
                  </a:lnTo>
                  <a:lnTo>
                    <a:pt x="1065034" y="3263"/>
                  </a:lnTo>
                  <a:lnTo>
                    <a:pt x="1065034" y="0"/>
                  </a:lnTo>
                  <a:close/>
                </a:path>
                <a:path w="2883535" h="3810">
                  <a:moveTo>
                    <a:pt x="1116977" y="0"/>
                  </a:moveTo>
                  <a:lnTo>
                    <a:pt x="1091006" y="0"/>
                  </a:lnTo>
                  <a:lnTo>
                    <a:pt x="1091006" y="3263"/>
                  </a:lnTo>
                  <a:lnTo>
                    <a:pt x="1116977" y="3263"/>
                  </a:lnTo>
                  <a:lnTo>
                    <a:pt x="1116977" y="0"/>
                  </a:lnTo>
                  <a:close/>
                </a:path>
                <a:path w="2883535" h="3810">
                  <a:moveTo>
                    <a:pt x="1168933" y="0"/>
                  </a:moveTo>
                  <a:lnTo>
                    <a:pt x="1142961" y="0"/>
                  </a:lnTo>
                  <a:lnTo>
                    <a:pt x="1142961" y="3263"/>
                  </a:lnTo>
                  <a:lnTo>
                    <a:pt x="1168933" y="3263"/>
                  </a:lnTo>
                  <a:lnTo>
                    <a:pt x="1168933" y="0"/>
                  </a:lnTo>
                  <a:close/>
                </a:path>
                <a:path w="2883535" h="3810">
                  <a:moveTo>
                    <a:pt x="1220876" y="0"/>
                  </a:moveTo>
                  <a:lnTo>
                    <a:pt x="1194917" y="0"/>
                  </a:lnTo>
                  <a:lnTo>
                    <a:pt x="1194917" y="3263"/>
                  </a:lnTo>
                  <a:lnTo>
                    <a:pt x="1220876" y="3263"/>
                  </a:lnTo>
                  <a:lnTo>
                    <a:pt x="1220876" y="0"/>
                  </a:lnTo>
                  <a:close/>
                </a:path>
                <a:path w="2883535" h="3810">
                  <a:moveTo>
                    <a:pt x="1272857" y="0"/>
                  </a:moveTo>
                  <a:lnTo>
                    <a:pt x="1246860" y="0"/>
                  </a:lnTo>
                  <a:lnTo>
                    <a:pt x="1246860" y="3263"/>
                  </a:lnTo>
                  <a:lnTo>
                    <a:pt x="1272857" y="3263"/>
                  </a:lnTo>
                  <a:lnTo>
                    <a:pt x="1272857" y="0"/>
                  </a:lnTo>
                  <a:close/>
                </a:path>
                <a:path w="2883535" h="3810">
                  <a:moveTo>
                    <a:pt x="1324787" y="0"/>
                  </a:moveTo>
                  <a:lnTo>
                    <a:pt x="1298816" y="0"/>
                  </a:lnTo>
                  <a:lnTo>
                    <a:pt x="1298816" y="3263"/>
                  </a:lnTo>
                  <a:lnTo>
                    <a:pt x="1324787" y="3263"/>
                  </a:lnTo>
                  <a:lnTo>
                    <a:pt x="1324787" y="0"/>
                  </a:lnTo>
                  <a:close/>
                </a:path>
                <a:path w="2883535" h="3810">
                  <a:moveTo>
                    <a:pt x="1376756" y="0"/>
                  </a:moveTo>
                  <a:lnTo>
                    <a:pt x="1350772" y="0"/>
                  </a:lnTo>
                  <a:lnTo>
                    <a:pt x="1350772" y="3263"/>
                  </a:lnTo>
                  <a:lnTo>
                    <a:pt x="1376756" y="3263"/>
                  </a:lnTo>
                  <a:lnTo>
                    <a:pt x="1376756" y="0"/>
                  </a:lnTo>
                  <a:close/>
                </a:path>
                <a:path w="2883535" h="3810">
                  <a:moveTo>
                    <a:pt x="1428686" y="0"/>
                  </a:moveTo>
                  <a:lnTo>
                    <a:pt x="1402727" y="0"/>
                  </a:lnTo>
                  <a:lnTo>
                    <a:pt x="1402727" y="3263"/>
                  </a:lnTo>
                  <a:lnTo>
                    <a:pt x="1428686" y="3263"/>
                  </a:lnTo>
                  <a:lnTo>
                    <a:pt x="1428686" y="0"/>
                  </a:lnTo>
                  <a:close/>
                </a:path>
                <a:path w="2883535" h="3810">
                  <a:moveTo>
                    <a:pt x="1480667" y="0"/>
                  </a:moveTo>
                  <a:lnTo>
                    <a:pt x="1454670" y="0"/>
                  </a:lnTo>
                  <a:lnTo>
                    <a:pt x="1454670" y="3263"/>
                  </a:lnTo>
                  <a:lnTo>
                    <a:pt x="1480667" y="3263"/>
                  </a:lnTo>
                  <a:lnTo>
                    <a:pt x="1480667" y="0"/>
                  </a:lnTo>
                  <a:close/>
                </a:path>
                <a:path w="2883535" h="3810">
                  <a:moveTo>
                    <a:pt x="1532597" y="0"/>
                  </a:moveTo>
                  <a:lnTo>
                    <a:pt x="1506626" y="0"/>
                  </a:lnTo>
                  <a:lnTo>
                    <a:pt x="1506626" y="3263"/>
                  </a:lnTo>
                  <a:lnTo>
                    <a:pt x="1532597" y="3263"/>
                  </a:lnTo>
                  <a:lnTo>
                    <a:pt x="1532597" y="0"/>
                  </a:lnTo>
                  <a:close/>
                </a:path>
                <a:path w="2883535" h="3810">
                  <a:moveTo>
                    <a:pt x="1584566" y="0"/>
                  </a:moveTo>
                  <a:lnTo>
                    <a:pt x="1558582" y="0"/>
                  </a:lnTo>
                  <a:lnTo>
                    <a:pt x="1558582" y="3263"/>
                  </a:lnTo>
                  <a:lnTo>
                    <a:pt x="1584566" y="3263"/>
                  </a:lnTo>
                  <a:lnTo>
                    <a:pt x="1584566" y="0"/>
                  </a:lnTo>
                  <a:close/>
                </a:path>
                <a:path w="2883535" h="3810">
                  <a:moveTo>
                    <a:pt x="1636496" y="0"/>
                  </a:moveTo>
                  <a:lnTo>
                    <a:pt x="1610525" y="0"/>
                  </a:lnTo>
                  <a:lnTo>
                    <a:pt x="1610525" y="3263"/>
                  </a:lnTo>
                  <a:lnTo>
                    <a:pt x="1636496" y="3263"/>
                  </a:lnTo>
                  <a:lnTo>
                    <a:pt x="1636496" y="0"/>
                  </a:lnTo>
                  <a:close/>
                </a:path>
                <a:path w="2883535" h="3810">
                  <a:moveTo>
                    <a:pt x="1688477" y="0"/>
                  </a:moveTo>
                  <a:lnTo>
                    <a:pt x="1662480" y="0"/>
                  </a:lnTo>
                  <a:lnTo>
                    <a:pt x="1662480" y="3263"/>
                  </a:lnTo>
                  <a:lnTo>
                    <a:pt x="1688477" y="3263"/>
                  </a:lnTo>
                  <a:lnTo>
                    <a:pt x="1688477" y="0"/>
                  </a:lnTo>
                  <a:close/>
                </a:path>
                <a:path w="2883535" h="3810">
                  <a:moveTo>
                    <a:pt x="1740408" y="0"/>
                  </a:moveTo>
                  <a:lnTo>
                    <a:pt x="1714436" y="0"/>
                  </a:lnTo>
                  <a:lnTo>
                    <a:pt x="1714436" y="3263"/>
                  </a:lnTo>
                  <a:lnTo>
                    <a:pt x="1740408" y="3263"/>
                  </a:lnTo>
                  <a:lnTo>
                    <a:pt x="1740408" y="0"/>
                  </a:lnTo>
                  <a:close/>
                </a:path>
                <a:path w="2883535" h="3810">
                  <a:moveTo>
                    <a:pt x="1792363" y="0"/>
                  </a:moveTo>
                  <a:lnTo>
                    <a:pt x="1766392" y="0"/>
                  </a:lnTo>
                  <a:lnTo>
                    <a:pt x="1766392" y="3263"/>
                  </a:lnTo>
                  <a:lnTo>
                    <a:pt x="1792363" y="3263"/>
                  </a:lnTo>
                  <a:lnTo>
                    <a:pt x="1792363" y="0"/>
                  </a:lnTo>
                  <a:close/>
                </a:path>
                <a:path w="2883535" h="3810">
                  <a:moveTo>
                    <a:pt x="1844306" y="0"/>
                  </a:moveTo>
                  <a:lnTo>
                    <a:pt x="1818335" y="0"/>
                  </a:lnTo>
                  <a:lnTo>
                    <a:pt x="1818335" y="3263"/>
                  </a:lnTo>
                  <a:lnTo>
                    <a:pt x="1844306" y="3263"/>
                  </a:lnTo>
                  <a:lnTo>
                    <a:pt x="1844306" y="0"/>
                  </a:lnTo>
                  <a:close/>
                </a:path>
                <a:path w="2883535" h="3810">
                  <a:moveTo>
                    <a:pt x="1896275" y="0"/>
                  </a:moveTo>
                  <a:lnTo>
                    <a:pt x="1870290" y="0"/>
                  </a:lnTo>
                  <a:lnTo>
                    <a:pt x="1870290" y="3263"/>
                  </a:lnTo>
                  <a:lnTo>
                    <a:pt x="1896275" y="3263"/>
                  </a:lnTo>
                  <a:lnTo>
                    <a:pt x="1896275" y="0"/>
                  </a:lnTo>
                  <a:close/>
                </a:path>
                <a:path w="2883535" h="3810">
                  <a:moveTo>
                    <a:pt x="1948218" y="0"/>
                  </a:moveTo>
                  <a:lnTo>
                    <a:pt x="1922246" y="0"/>
                  </a:lnTo>
                  <a:lnTo>
                    <a:pt x="1922246" y="3263"/>
                  </a:lnTo>
                  <a:lnTo>
                    <a:pt x="1948218" y="3263"/>
                  </a:lnTo>
                  <a:lnTo>
                    <a:pt x="1948218" y="0"/>
                  </a:lnTo>
                  <a:close/>
                </a:path>
                <a:path w="2883535" h="3810">
                  <a:moveTo>
                    <a:pt x="2000173" y="0"/>
                  </a:moveTo>
                  <a:lnTo>
                    <a:pt x="1974202" y="0"/>
                  </a:lnTo>
                  <a:lnTo>
                    <a:pt x="1974202" y="3263"/>
                  </a:lnTo>
                  <a:lnTo>
                    <a:pt x="2000173" y="3263"/>
                  </a:lnTo>
                  <a:lnTo>
                    <a:pt x="2000173" y="0"/>
                  </a:lnTo>
                  <a:close/>
                </a:path>
                <a:path w="2883535" h="3810">
                  <a:moveTo>
                    <a:pt x="2052116" y="0"/>
                  </a:moveTo>
                  <a:lnTo>
                    <a:pt x="2026145" y="0"/>
                  </a:lnTo>
                  <a:lnTo>
                    <a:pt x="2026145" y="3263"/>
                  </a:lnTo>
                  <a:lnTo>
                    <a:pt x="2052116" y="3263"/>
                  </a:lnTo>
                  <a:lnTo>
                    <a:pt x="2052116" y="0"/>
                  </a:lnTo>
                  <a:close/>
                </a:path>
                <a:path w="2883535" h="3810">
                  <a:moveTo>
                    <a:pt x="2104085" y="0"/>
                  </a:moveTo>
                  <a:lnTo>
                    <a:pt x="2078101" y="0"/>
                  </a:lnTo>
                  <a:lnTo>
                    <a:pt x="2078101" y="3263"/>
                  </a:lnTo>
                  <a:lnTo>
                    <a:pt x="2104085" y="3263"/>
                  </a:lnTo>
                  <a:lnTo>
                    <a:pt x="2104085" y="0"/>
                  </a:lnTo>
                  <a:close/>
                </a:path>
                <a:path w="2883535" h="3810">
                  <a:moveTo>
                    <a:pt x="2156028" y="0"/>
                  </a:moveTo>
                  <a:lnTo>
                    <a:pt x="2130056" y="0"/>
                  </a:lnTo>
                  <a:lnTo>
                    <a:pt x="2130056" y="3263"/>
                  </a:lnTo>
                  <a:lnTo>
                    <a:pt x="2156028" y="3263"/>
                  </a:lnTo>
                  <a:lnTo>
                    <a:pt x="2156028" y="0"/>
                  </a:lnTo>
                  <a:close/>
                </a:path>
                <a:path w="2883535" h="3810">
                  <a:moveTo>
                    <a:pt x="2207984" y="0"/>
                  </a:moveTo>
                  <a:lnTo>
                    <a:pt x="2182012" y="0"/>
                  </a:lnTo>
                  <a:lnTo>
                    <a:pt x="2182012" y="3263"/>
                  </a:lnTo>
                  <a:lnTo>
                    <a:pt x="2207984" y="3263"/>
                  </a:lnTo>
                  <a:lnTo>
                    <a:pt x="2207984" y="0"/>
                  </a:lnTo>
                  <a:close/>
                </a:path>
                <a:path w="2883535" h="3810">
                  <a:moveTo>
                    <a:pt x="2259939" y="0"/>
                  </a:moveTo>
                  <a:lnTo>
                    <a:pt x="2233955" y="0"/>
                  </a:lnTo>
                  <a:lnTo>
                    <a:pt x="2233955" y="3263"/>
                  </a:lnTo>
                  <a:lnTo>
                    <a:pt x="2259939" y="3263"/>
                  </a:lnTo>
                  <a:lnTo>
                    <a:pt x="2259939" y="0"/>
                  </a:lnTo>
                  <a:close/>
                </a:path>
                <a:path w="2883535" h="3810">
                  <a:moveTo>
                    <a:pt x="2311870" y="0"/>
                  </a:moveTo>
                  <a:lnTo>
                    <a:pt x="2285911" y="0"/>
                  </a:lnTo>
                  <a:lnTo>
                    <a:pt x="2285911" y="3263"/>
                  </a:lnTo>
                  <a:lnTo>
                    <a:pt x="2311870" y="3263"/>
                  </a:lnTo>
                  <a:lnTo>
                    <a:pt x="2311870" y="0"/>
                  </a:lnTo>
                  <a:close/>
                </a:path>
                <a:path w="2883535" h="3810">
                  <a:moveTo>
                    <a:pt x="2363851" y="0"/>
                  </a:moveTo>
                  <a:lnTo>
                    <a:pt x="2337866" y="0"/>
                  </a:lnTo>
                  <a:lnTo>
                    <a:pt x="2337866" y="3263"/>
                  </a:lnTo>
                  <a:lnTo>
                    <a:pt x="2363851" y="3263"/>
                  </a:lnTo>
                  <a:lnTo>
                    <a:pt x="2363851" y="0"/>
                  </a:lnTo>
                  <a:close/>
                </a:path>
                <a:path w="2883535" h="3810">
                  <a:moveTo>
                    <a:pt x="2415794" y="0"/>
                  </a:moveTo>
                  <a:lnTo>
                    <a:pt x="2389809" y="0"/>
                  </a:lnTo>
                  <a:lnTo>
                    <a:pt x="2389809" y="3263"/>
                  </a:lnTo>
                  <a:lnTo>
                    <a:pt x="2415794" y="3263"/>
                  </a:lnTo>
                  <a:lnTo>
                    <a:pt x="2415794" y="0"/>
                  </a:lnTo>
                  <a:close/>
                </a:path>
                <a:path w="2883535" h="3810">
                  <a:moveTo>
                    <a:pt x="2467749" y="0"/>
                  </a:moveTo>
                  <a:lnTo>
                    <a:pt x="2441765" y="0"/>
                  </a:lnTo>
                  <a:lnTo>
                    <a:pt x="2441765" y="3263"/>
                  </a:lnTo>
                  <a:lnTo>
                    <a:pt x="2467749" y="3263"/>
                  </a:lnTo>
                  <a:lnTo>
                    <a:pt x="2467749" y="0"/>
                  </a:lnTo>
                  <a:close/>
                </a:path>
                <a:path w="2883535" h="3810">
                  <a:moveTo>
                    <a:pt x="2519680" y="0"/>
                  </a:moveTo>
                  <a:lnTo>
                    <a:pt x="2493721" y="0"/>
                  </a:lnTo>
                  <a:lnTo>
                    <a:pt x="2493721" y="3263"/>
                  </a:lnTo>
                  <a:lnTo>
                    <a:pt x="2519680" y="3263"/>
                  </a:lnTo>
                  <a:lnTo>
                    <a:pt x="2519680" y="0"/>
                  </a:lnTo>
                  <a:close/>
                </a:path>
                <a:path w="2883535" h="3810">
                  <a:moveTo>
                    <a:pt x="2571661" y="0"/>
                  </a:moveTo>
                  <a:lnTo>
                    <a:pt x="2545677" y="0"/>
                  </a:lnTo>
                  <a:lnTo>
                    <a:pt x="2545677" y="3263"/>
                  </a:lnTo>
                  <a:lnTo>
                    <a:pt x="2571661" y="3263"/>
                  </a:lnTo>
                  <a:lnTo>
                    <a:pt x="2571661" y="0"/>
                  </a:lnTo>
                  <a:close/>
                </a:path>
                <a:path w="2883535" h="3810">
                  <a:moveTo>
                    <a:pt x="2623604" y="0"/>
                  </a:moveTo>
                  <a:lnTo>
                    <a:pt x="2597632" y="0"/>
                  </a:lnTo>
                  <a:lnTo>
                    <a:pt x="2597632" y="3263"/>
                  </a:lnTo>
                  <a:lnTo>
                    <a:pt x="2623604" y="3263"/>
                  </a:lnTo>
                  <a:lnTo>
                    <a:pt x="2623604" y="0"/>
                  </a:lnTo>
                  <a:close/>
                </a:path>
                <a:path w="2883535" h="3810">
                  <a:moveTo>
                    <a:pt x="2675572" y="0"/>
                  </a:moveTo>
                  <a:lnTo>
                    <a:pt x="2649575" y="0"/>
                  </a:lnTo>
                  <a:lnTo>
                    <a:pt x="2649575" y="3263"/>
                  </a:lnTo>
                  <a:lnTo>
                    <a:pt x="2675572" y="3263"/>
                  </a:lnTo>
                  <a:lnTo>
                    <a:pt x="2675572" y="0"/>
                  </a:lnTo>
                  <a:close/>
                </a:path>
                <a:path w="2883535" h="3810">
                  <a:moveTo>
                    <a:pt x="2727502" y="0"/>
                  </a:moveTo>
                  <a:lnTo>
                    <a:pt x="2701531" y="0"/>
                  </a:lnTo>
                  <a:lnTo>
                    <a:pt x="2701531" y="3263"/>
                  </a:lnTo>
                  <a:lnTo>
                    <a:pt x="2727502" y="3263"/>
                  </a:lnTo>
                  <a:lnTo>
                    <a:pt x="2727502" y="0"/>
                  </a:lnTo>
                  <a:close/>
                </a:path>
                <a:path w="2883535" h="3810">
                  <a:moveTo>
                    <a:pt x="2779458" y="0"/>
                  </a:moveTo>
                  <a:lnTo>
                    <a:pt x="2753487" y="0"/>
                  </a:lnTo>
                  <a:lnTo>
                    <a:pt x="2753487" y="3263"/>
                  </a:lnTo>
                  <a:lnTo>
                    <a:pt x="2779458" y="3263"/>
                  </a:lnTo>
                  <a:lnTo>
                    <a:pt x="2779458" y="0"/>
                  </a:lnTo>
                  <a:close/>
                </a:path>
                <a:path w="2883535" h="3810">
                  <a:moveTo>
                    <a:pt x="2831401" y="0"/>
                  </a:moveTo>
                  <a:lnTo>
                    <a:pt x="2805430" y="0"/>
                  </a:lnTo>
                  <a:lnTo>
                    <a:pt x="2805430" y="3263"/>
                  </a:lnTo>
                  <a:lnTo>
                    <a:pt x="2831401" y="3263"/>
                  </a:lnTo>
                  <a:lnTo>
                    <a:pt x="2831401" y="0"/>
                  </a:lnTo>
                  <a:close/>
                </a:path>
                <a:path w="2883535" h="3810">
                  <a:moveTo>
                    <a:pt x="2883370" y="0"/>
                  </a:moveTo>
                  <a:lnTo>
                    <a:pt x="2857385" y="0"/>
                  </a:lnTo>
                  <a:lnTo>
                    <a:pt x="2857385" y="3263"/>
                  </a:lnTo>
                  <a:lnTo>
                    <a:pt x="2883370" y="3263"/>
                  </a:lnTo>
                  <a:lnTo>
                    <a:pt x="2883370" y="0"/>
                  </a:lnTo>
                  <a:close/>
                </a:path>
              </a:pathLst>
            </a:custGeom>
            <a:solidFill>
              <a:srgbClr val="E6CE9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/>
          <p:cNvSpPr/>
          <p:nvPr/>
        </p:nvSpPr>
        <p:spPr>
          <a:xfrm>
            <a:off x="506691" y="4070102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38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506691" y="4249661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506691" y="4429214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51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506691" y="4608760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38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506691" y="4788300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63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06691" y="4967865"/>
            <a:ext cx="6572250" cy="0"/>
          </a:xfrm>
          <a:custGeom>
            <a:avLst/>
            <a:gdLst/>
            <a:ahLst/>
            <a:cxnLst/>
            <a:rect l="l" t="t" r="r" b="b"/>
            <a:pathLst>
              <a:path w="6572250" h="0">
                <a:moveTo>
                  <a:pt x="0" y="0"/>
                </a:moveTo>
                <a:lnTo>
                  <a:pt x="6571996" y="0"/>
                </a:lnTo>
              </a:path>
            </a:pathLst>
          </a:custGeom>
          <a:ln w="3263">
            <a:solidFill>
              <a:srgbClr val="E6CE9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088" y="357924"/>
            <a:ext cx="374040" cy="151692"/>
          </a:xfrm>
          <a:prstGeom prst="rect">
            <a:avLst/>
          </a:prstGeom>
        </p:spPr>
      </p:pic>
      <p:grpSp>
        <p:nvGrpSpPr>
          <p:cNvPr id="38" name="object 38"/>
          <p:cNvGrpSpPr/>
          <p:nvPr/>
        </p:nvGrpSpPr>
        <p:grpSpPr>
          <a:xfrm>
            <a:off x="3100654" y="649351"/>
            <a:ext cx="569595" cy="4318635"/>
            <a:chOff x="3100654" y="649351"/>
            <a:chExt cx="569595" cy="4318635"/>
          </a:xfrm>
        </p:grpSpPr>
        <p:sp>
          <p:nvSpPr>
            <p:cNvPr id="39" name="object 39"/>
            <p:cNvSpPr/>
            <p:nvPr/>
          </p:nvSpPr>
          <p:spPr>
            <a:xfrm>
              <a:off x="3100654" y="3520084"/>
              <a:ext cx="569595" cy="1447800"/>
            </a:xfrm>
            <a:custGeom>
              <a:avLst/>
              <a:gdLst/>
              <a:ahLst/>
              <a:cxnLst/>
              <a:rect l="l" t="t" r="r" b="b"/>
              <a:pathLst>
                <a:path w="569595" h="1447800">
                  <a:moveTo>
                    <a:pt x="569391" y="0"/>
                  </a:moveTo>
                  <a:lnTo>
                    <a:pt x="81597" y="0"/>
                  </a:lnTo>
                  <a:lnTo>
                    <a:pt x="81597" y="12700"/>
                  </a:lnTo>
                  <a:lnTo>
                    <a:pt x="81597" y="25400"/>
                  </a:lnTo>
                  <a:lnTo>
                    <a:pt x="81597" y="190500"/>
                  </a:lnTo>
                  <a:lnTo>
                    <a:pt x="81597" y="203200"/>
                  </a:lnTo>
                  <a:lnTo>
                    <a:pt x="55626" y="203200"/>
                  </a:lnTo>
                  <a:lnTo>
                    <a:pt x="55626" y="190500"/>
                  </a:lnTo>
                  <a:lnTo>
                    <a:pt x="81597" y="190500"/>
                  </a:lnTo>
                  <a:lnTo>
                    <a:pt x="81597" y="25400"/>
                  </a:lnTo>
                  <a:lnTo>
                    <a:pt x="55626" y="25400"/>
                  </a:lnTo>
                  <a:lnTo>
                    <a:pt x="55626" y="12700"/>
                  </a:lnTo>
                  <a:lnTo>
                    <a:pt x="81597" y="12700"/>
                  </a:lnTo>
                  <a:lnTo>
                    <a:pt x="81597" y="0"/>
                  </a:lnTo>
                  <a:lnTo>
                    <a:pt x="29641" y="0"/>
                  </a:lnTo>
                  <a:lnTo>
                    <a:pt x="29641" y="12700"/>
                  </a:lnTo>
                  <a:lnTo>
                    <a:pt x="29641" y="25400"/>
                  </a:lnTo>
                  <a:lnTo>
                    <a:pt x="29641" y="190500"/>
                  </a:lnTo>
                  <a:lnTo>
                    <a:pt x="29641" y="203200"/>
                  </a:lnTo>
                  <a:lnTo>
                    <a:pt x="3670" y="203200"/>
                  </a:lnTo>
                  <a:lnTo>
                    <a:pt x="3670" y="190500"/>
                  </a:lnTo>
                  <a:lnTo>
                    <a:pt x="29641" y="190500"/>
                  </a:lnTo>
                  <a:lnTo>
                    <a:pt x="29641" y="25400"/>
                  </a:lnTo>
                  <a:lnTo>
                    <a:pt x="3670" y="25400"/>
                  </a:lnTo>
                  <a:lnTo>
                    <a:pt x="3670" y="12700"/>
                  </a:lnTo>
                  <a:lnTo>
                    <a:pt x="29641" y="12700"/>
                  </a:lnTo>
                  <a:lnTo>
                    <a:pt x="29641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2844" y="25400"/>
                  </a:lnTo>
                  <a:lnTo>
                    <a:pt x="2844" y="50800"/>
                  </a:lnTo>
                  <a:lnTo>
                    <a:pt x="0" y="50800"/>
                  </a:lnTo>
                  <a:lnTo>
                    <a:pt x="0" y="76200"/>
                  </a:lnTo>
                  <a:lnTo>
                    <a:pt x="2844" y="76200"/>
                  </a:lnTo>
                  <a:lnTo>
                    <a:pt x="2844" y="101600"/>
                  </a:lnTo>
                  <a:lnTo>
                    <a:pt x="0" y="101600"/>
                  </a:lnTo>
                  <a:lnTo>
                    <a:pt x="0" y="127000"/>
                  </a:lnTo>
                  <a:lnTo>
                    <a:pt x="2844" y="127000"/>
                  </a:lnTo>
                  <a:lnTo>
                    <a:pt x="2844" y="152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2844" y="177800"/>
                  </a:lnTo>
                  <a:lnTo>
                    <a:pt x="2844" y="190500"/>
                  </a:lnTo>
                  <a:lnTo>
                    <a:pt x="2844" y="203200"/>
                  </a:lnTo>
                  <a:lnTo>
                    <a:pt x="0" y="203200"/>
                  </a:lnTo>
                  <a:lnTo>
                    <a:pt x="0" y="228600"/>
                  </a:lnTo>
                  <a:lnTo>
                    <a:pt x="2844" y="228600"/>
                  </a:lnTo>
                  <a:lnTo>
                    <a:pt x="2844" y="254000"/>
                  </a:lnTo>
                  <a:lnTo>
                    <a:pt x="0" y="254000"/>
                  </a:lnTo>
                  <a:lnTo>
                    <a:pt x="0" y="279400"/>
                  </a:lnTo>
                  <a:lnTo>
                    <a:pt x="2844" y="279400"/>
                  </a:lnTo>
                  <a:lnTo>
                    <a:pt x="2844" y="317500"/>
                  </a:lnTo>
                  <a:lnTo>
                    <a:pt x="0" y="317500"/>
                  </a:lnTo>
                  <a:lnTo>
                    <a:pt x="0" y="342900"/>
                  </a:lnTo>
                  <a:lnTo>
                    <a:pt x="2844" y="342900"/>
                  </a:lnTo>
                  <a:lnTo>
                    <a:pt x="2844" y="368300"/>
                  </a:lnTo>
                  <a:lnTo>
                    <a:pt x="0" y="368300"/>
                  </a:lnTo>
                  <a:lnTo>
                    <a:pt x="0" y="393700"/>
                  </a:lnTo>
                  <a:lnTo>
                    <a:pt x="2844" y="393700"/>
                  </a:lnTo>
                  <a:lnTo>
                    <a:pt x="2844" y="419100"/>
                  </a:lnTo>
                  <a:lnTo>
                    <a:pt x="0" y="419100"/>
                  </a:lnTo>
                  <a:lnTo>
                    <a:pt x="0" y="444500"/>
                  </a:lnTo>
                  <a:lnTo>
                    <a:pt x="2844" y="444500"/>
                  </a:lnTo>
                  <a:lnTo>
                    <a:pt x="2844" y="469900"/>
                  </a:lnTo>
                  <a:lnTo>
                    <a:pt x="0" y="469900"/>
                  </a:lnTo>
                  <a:lnTo>
                    <a:pt x="0" y="495300"/>
                  </a:lnTo>
                  <a:lnTo>
                    <a:pt x="2844" y="495300"/>
                  </a:lnTo>
                  <a:lnTo>
                    <a:pt x="2844" y="520700"/>
                  </a:lnTo>
                  <a:lnTo>
                    <a:pt x="0" y="520700"/>
                  </a:lnTo>
                  <a:lnTo>
                    <a:pt x="0" y="546100"/>
                  </a:lnTo>
                  <a:lnTo>
                    <a:pt x="2844" y="546100"/>
                  </a:lnTo>
                  <a:lnTo>
                    <a:pt x="2844" y="571500"/>
                  </a:lnTo>
                  <a:lnTo>
                    <a:pt x="0" y="571500"/>
                  </a:lnTo>
                  <a:lnTo>
                    <a:pt x="0" y="596900"/>
                  </a:lnTo>
                  <a:lnTo>
                    <a:pt x="2844" y="596900"/>
                  </a:lnTo>
                  <a:lnTo>
                    <a:pt x="2844" y="622300"/>
                  </a:lnTo>
                  <a:lnTo>
                    <a:pt x="0" y="622300"/>
                  </a:lnTo>
                  <a:lnTo>
                    <a:pt x="0" y="647700"/>
                  </a:lnTo>
                  <a:lnTo>
                    <a:pt x="2844" y="647700"/>
                  </a:lnTo>
                  <a:lnTo>
                    <a:pt x="2844" y="673100"/>
                  </a:lnTo>
                  <a:lnTo>
                    <a:pt x="0" y="673100"/>
                  </a:lnTo>
                  <a:lnTo>
                    <a:pt x="0" y="698500"/>
                  </a:lnTo>
                  <a:lnTo>
                    <a:pt x="2844" y="698500"/>
                  </a:lnTo>
                  <a:lnTo>
                    <a:pt x="2844" y="723900"/>
                  </a:lnTo>
                  <a:lnTo>
                    <a:pt x="0" y="723900"/>
                  </a:lnTo>
                  <a:lnTo>
                    <a:pt x="0" y="749300"/>
                  </a:lnTo>
                  <a:lnTo>
                    <a:pt x="2844" y="749300"/>
                  </a:lnTo>
                  <a:lnTo>
                    <a:pt x="2844" y="774700"/>
                  </a:lnTo>
                  <a:lnTo>
                    <a:pt x="0" y="774700"/>
                  </a:lnTo>
                  <a:lnTo>
                    <a:pt x="0" y="800100"/>
                  </a:lnTo>
                  <a:lnTo>
                    <a:pt x="2844" y="800100"/>
                  </a:lnTo>
                  <a:lnTo>
                    <a:pt x="2844" y="825500"/>
                  </a:lnTo>
                  <a:lnTo>
                    <a:pt x="0" y="825500"/>
                  </a:lnTo>
                  <a:lnTo>
                    <a:pt x="0" y="850900"/>
                  </a:lnTo>
                  <a:lnTo>
                    <a:pt x="2844" y="850900"/>
                  </a:lnTo>
                  <a:lnTo>
                    <a:pt x="2844" y="876300"/>
                  </a:lnTo>
                  <a:lnTo>
                    <a:pt x="0" y="876300"/>
                  </a:lnTo>
                  <a:lnTo>
                    <a:pt x="0" y="914400"/>
                  </a:lnTo>
                  <a:lnTo>
                    <a:pt x="2844" y="914400"/>
                  </a:lnTo>
                  <a:lnTo>
                    <a:pt x="2844" y="939800"/>
                  </a:lnTo>
                  <a:lnTo>
                    <a:pt x="0" y="939800"/>
                  </a:lnTo>
                  <a:lnTo>
                    <a:pt x="0" y="965200"/>
                  </a:lnTo>
                  <a:lnTo>
                    <a:pt x="2844" y="965200"/>
                  </a:lnTo>
                  <a:lnTo>
                    <a:pt x="2844" y="990600"/>
                  </a:lnTo>
                  <a:lnTo>
                    <a:pt x="0" y="990600"/>
                  </a:lnTo>
                  <a:lnTo>
                    <a:pt x="0" y="1016000"/>
                  </a:lnTo>
                  <a:lnTo>
                    <a:pt x="2844" y="1016000"/>
                  </a:lnTo>
                  <a:lnTo>
                    <a:pt x="2844" y="1041400"/>
                  </a:lnTo>
                  <a:lnTo>
                    <a:pt x="0" y="1041400"/>
                  </a:lnTo>
                  <a:lnTo>
                    <a:pt x="0" y="1066800"/>
                  </a:lnTo>
                  <a:lnTo>
                    <a:pt x="2844" y="1066800"/>
                  </a:lnTo>
                  <a:lnTo>
                    <a:pt x="2844" y="1092200"/>
                  </a:lnTo>
                  <a:lnTo>
                    <a:pt x="0" y="1092200"/>
                  </a:lnTo>
                  <a:lnTo>
                    <a:pt x="0" y="1117600"/>
                  </a:lnTo>
                  <a:lnTo>
                    <a:pt x="2844" y="1117600"/>
                  </a:lnTo>
                  <a:lnTo>
                    <a:pt x="2844" y="1143000"/>
                  </a:lnTo>
                  <a:lnTo>
                    <a:pt x="0" y="1143000"/>
                  </a:lnTo>
                  <a:lnTo>
                    <a:pt x="0" y="1168400"/>
                  </a:lnTo>
                  <a:lnTo>
                    <a:pt x="2844" y="1168400"/>
                  </a:lnTo>
                  <a:lnTo>
                    <a:pt x="2844" y="1193800"/>
                  </a:lnTo>
                  <a:lnTo>
                    <a:pt x="0" y="1193800"/>
                  </a:lnTo>
                  <a:lnTo>
                    <a:pt x="0" y="1219200"/>
                  </a:lnTo>
                  <a:lnTo>
                    <a:pt x="2844" y="1219200"/>
                  </a:lnTo>
                  <a:lnTo>
                    <a:pt x="2844" y="1244600"/>
                  </a:lnTo>
                  <a:lnTo>
                    <a:pt x="0" y="1244600"/>
                  </a:lnTo>
                  <a:lnTo>
                    <a:pt x="0" y="1270000"/>
                  </a:lnTo>
                  <a:lnTo>
                    <a:pt x="2844" y="1270000"/>
                  </a:lnTo>
                  <a:lnTo>
                    <a:pt x="2844" y="1295400"/>
                  </a:lnTo>
                  <a:lnTo>
                    <a:pt x="0" y="1295400"/>
                  </a:lnTo>
                  <a:lnTo>
                    <a:pt x="0" y="1320800"/>
                  </a:lnTo>
                  <a:lnTo>
                    <a:pt x="2844" y="1320800"/>
                  </a:lnTo>
                  <a:lnTo>
                    <a:pt x="2844" y="1346200"/>
                  </a:lnTo>
                  <a:lnTo>
                    <a:pt x="0" y="1346200"/>
                  </a:lnTo>
                  <a:lnTo>
                    <a:pt x="0" y="1371600"/>
                  </a:lnTo>
                  <a:lnTo>
                    <a:pt x="2844" y="1371600"/>
                  </a:lnTo>
                  <a:lnTo>
                    <a:pt x="2844" y="1397000"/>
                  </a:lnTo>
                  <a:lnTo>
                    <a:pt x="0" y="1397000"/>
                  </a:lnTo>
                  <a:lnTo>
                    <a:pt x="0" y="1422400"/>
                  </a:lnTo>
                  <a:lnTo>
                    <a:pt x="2844" y="1422400"/>
                  </a:lnTo>
                  <a:lnTo>
                    <a:pt x="2844" y="1447800"/>
                  </a:lnTo>
                  <a:lnTo>
                    <a:pt x="568121" y="1447800"/>
                  </a:lnTo>
                  <a:lnTo>
                    <a:pt x="568121" y="1422400"/>
                  </a:lnTo>
                  <a:lnTo>
                    <a:pt x="569391" y="1422400"/>
                  </a:lnTo>
                  <a:lnTo>
                    <a:pt x="569391" y="1397000"/>
                  </a:lnTo>
                  <a:lnTo>
                    <a:pt x="568121" y="1397000"/>
                  </a:lnTo>
                  <a:lnTo>
                    <a:pt x="568121" y="1371600"/>
                  </a:lnTo>
                  <a:lnTo>
                    <a:pt x="569391" y="1371600"/>
                  </a:lnTo>
                  <a:lnTo>
                    <a:pt x="569391" y="1346200"/>
                  </a:lnTo>
                  <a:lnTo>
                    <a:pt x="568121" y="1346200"/>
                  </a:lnTo>
                  <a:lnTo>
                    <a:pt x="568121" y="1320800"/>
                  </a:lnTo>
                  <a:lnTo>
                    <a:pt x="569391" y="1320800"/>
                  </a:lnTo>
                  <a:lnTo>
                    <a:pt x="569391" y="1295400"/>
                  </a:lnTo>
                  <a:lnTo>
                    <a:pt x="568121" y="1295400"/>
                  </a:lnTo>
                  <a:lnTo>
                    <a:pt x="568121" y="1270000"/>
                  </a:lnTo>
                  <a:lnTo>
                    <a:pt x="569391" y="1270000"/>
                  </a:lnTo>
                  <a:lnTo>
                    <a:pt x="569391" y="1244600"/>
                  </a:lnTo>
                  <a:lnTo>
                    <a:pt x="568121" y="1244600"/>
                  </a:lnTo>
                  <a:lnTo>
                    <a:pt x="568121" y="1219200"/>
                  </a:lnTo>
                  <a:lnTo>
                    <a:pt x="569391" y="1219200"/>
                  </a:lnTo>
                  <a:lnTo>
                    <a:pt x="569391" y="1193800"/>
                  </a:lnTo>
                  <a:lnTo>
                    <a:pt x="568121" y="1193800"/>
                  </a:lnTo>
                  <a:lnTo>
                    <a:pt x="568121" y="1168400"/>
                  </a:lnTo>
                  <a:lnTo>
                    <a:pt x="569391" y="1168400"/>
                  </a:lnTo>
                  <a:lnTo>
                    <a:pt x="569391" y="1143000"/>
                  </a:lnTo>
                  <a:lnTo>
                    <a:pt x="568121" y="1143000"/>
                  </a:lnTo>
                  <a:lnTo>
                    <a:pt x="568121" y="1117600"/>
                  </a:lnTo>
                  <a:lnTo>
                    <a:pt x="569391" y="1117600"/>
                  </a:lnTo>
                  <a:lnTo>
                    <a:pt x="569391" y="1092200"/>
                  </a:lnTo>
                  <a:lnTo>
                    <a:pt x="568121" y="1092200"/>
                  </a:lnTo>
                  <a:lnTo>
                    <a:pt x="568121" y="1066800"/>
                  </a:lnTo>
                  <a:lnTo>
                    <a:pt x="569391" y="1066800"/>
                  </a:lnTo>
                  <a:lnTo>
                    <a:pt x="569391" y="1041400"/>
                  </a:lnTo>
                  <a:lnTo>
                    <a:pt x="568121" y="1041400"/>
                  </a:lnTo>
                  <a:lnTo>
                    <a:pt x="568121" y="1016000"/>
                  </a:lnTo>
                  <a:lnTo>
                    <a:pt x="569391" y="1016000"/>
                  </a:lnTo>
                  <a:lnTo>
                    <a:pt x="569391" y="990600"/>
                  </a:lnTo>
                  <a:lnTo>
                    <a:pt x="568121" y="990600"/>
                  </a:lnTo>
                  <a:lnTo>
                    <a:pt x="568121" y="965200"/>
                  </a:lnTo>
                  <a:lnTo>
                    <a:pt x="569391" y="965200"/>
                  </a:lnTo>
                  <a:lnTo>
                    <a:pt x="569391" y="939800"/>
                  </a:lnTo>
                  <a:lnTo>
                    <a:pt x="568121" y="939800"/>
                  </a:lnTo>
                  <a:lnTo>
                    <a:pt x="568121" y="914400"/>
                  </a:lnTo>
                  <a:lnTo>
                    <a:pt x="569391" y="914400"/>
                  </a:lnTo>
                  <a:lnTo>
                    <a:pt x="569391" y="876300"/>
                  </a:lnTo>
                  <a:lnTo>
                    <a:pt x="568121" y="876300"/>
                  </a:lnTo>
                  <a:lnTo>
                    <a:pt x="568121" y="850900"/>
                  </a:lnTo>
                  <a:lnTo>
                    <a:pt x="569391" y="850900"/>
                  </a:lnTo>
                  <a:lnTo>
                    <a:pt x="569391" y="825500"/>
                  </a:lnTo>
                  <a:lnTo>
                    <a:pt x="568121" y="825500"/>
                  </a:lnTo>
                  <a:lnTo>
                    <a:pt x="568121" y="800100"/>
                  </a:lnTo>
                  <a:lnTo>
                    <a:pt x="569391" y="800100"/>
                  </a:lnTo>
                  <a:lnTo>
                    <a:pt x="569391" y="774700"/>
                  </a:lnTo>
                  <a:lnTo>
                    <a:pt x="568121" y="774700"/>
                  </a:lnTo>
                  <a:lnTo>
                    <a:pt x="568121" y="749300"/>
                  </a:lnTo>
                  <a:lnTo>
                    <a:pt x="569391" y="749300"/>
                  </a:lnTo>
                  <a:lnTo>
                    <a:pt x="569391" y="723900"/>
                  </a:lnTo>
                  <a:lnTo>
                    <a:pt x="568121" y="723900"/>
                  </a:lnTo>
                  <a:lnTo>
                    <a:pt x="568121" y="698500"/>
                  </a:lnTo>
                  <a:lnTo>
                    <a:pt x="569391" y="698500"/>
                  </a:lnTo>
                  <a:lnTo>
                    <a:pt x="569391" y="673100"/>
                  </a:lnTo>
                  <a:lnTo>
                    <a:pt x="568121" y="673100"/>
                  </a:lnTo>
                  <a:lnTo>
                    <a:pt x="568121" y="647700"/>
                  </a:lnTo>
                  <a:lnTo>
                    <a:pt x="569391" y="647700"/>
                  </a:lnTo>
                  <a:lnTo>
                    <a:pt x="569391" y="622300"/>
                  </a:lnTo>
                  <a:lnTo>
                    <a:pt x="568121" y="622300"/>
                  </a:lnTo>
                  <a:lnTo>
                    <a:pt x="568121" y="596900"/>
                  </a:lnTo>
                  <a:lnTo>
                    <a:pt x="569391" y="596900"/>
                  </a:lnTo>
                  <a:lnTo>
                    <a:pt x="569391" y="571500"/>
                  </a:lnTo>
                  <a:lnTo>
                    <a:pt x="568121" y="571500"/>
                  </a:lnTo>
                  <a:lnTo>
                    <a:pt x="568121" y="546100"/>
                  </a:lnTo>
                  <a:lnTo>
                    <a:pt x="569391" y="546100"/>
                  </a:lnTo>
                  <a:lnTo>
                    <a:pt x="569391" y="520700"/>
                  </a:lnTo>
                  <a:lnTo>
                    <a:pt x="568121" y="520700"/>
                  </a:lnTo>
                  <a:lnTo>
                    <a:pt x="568121" y="495300"/>
                  </a:lnTo>
                  <a:lnTo>
                    <a:pt x="569391" y="495300"/>
                  </a:lnTo>
                  <a:lnTo>
                    <a:pt x="569391" y="469900"/>
                  </a:lnTo>
                  <a:lnTo>
                    <a:pt x="568121" y="469900"/>
                  </a:lnTo>
                  <a:lnTo>
                    <a:pt x="568121" y="444500"/>
                  </a:lnTo>
                  <a:lnTo>
                    <a:pt x="569391" y="444500"/>
                  </a:lnTo>
                  <a:lnTo>
                    <a:pt x="569391" y="419100"/>
                  </a:lnTo>
                  <a:lnTo>
                    <a:pt x="568121" y="419100"/>
                  </a:lnTo>
                  <a:lnTo>
                    <a:pt x="568121" y="393700"/>
                  </a:lnTo>
                  <a:lnTo>
                    <a:pt x="569391" y="393700"/>
                  </a:lnTo>
                  <a:lnTo>
                    <a:pt x="569391" y="368300"/>
                  </a:lnTo>
                  <a:lnTo>
                    <a:pt x="568121" y="368300"/>
                  </a:lnTo>
                  <a:lnTo>
                    <a:pt x="568121" y="342900"/>
                  </a:lnTo>
                  <a:lnTo>
                    <a:pt x="569391" y="342900"/>
                  </a:lnTo>
                  <a:lnTo>
                    <a:pt x="569391" y="317500"/>
                  </a:lnTo>
                  <a:lnTo>
                    <a:pt x="568121" y="317500"/>
                  </a:lnTo>
                  <a:lnTo>
                    <a:pt x="568121" y="279400"/>
                  </a:lnTo>
                  <a:lnTo>
                    <a:pt x="569391" y="279400"/>
                  </a:lnTo>
                  <a:lnTo>
                    <a:pt x="569391" y="254000"/>
                  </a:lnTo>
                  <a:lnTo>
                    <a:pt x="568121" y="254000"/>
                  </a:lnTo>
                  <a:lnTo>
                    <a:pt x="568121" y="228600"/>
                  </a:lnTo>
                  <a:lnTo>
                    <a:pt x="569391" y="228600"/>
                  </a:lnTo>
                  <a:lnTo>
                    <a:pt x="569391" y="203200"/>
                  </a:lnTo>
                  <a:lnTo>
                    <a:pt x="568121" y="203200"/>
                  </a:lnTo>
                  <a:lnTo>
                    <a:pt x="568121" y="190500"/>
                  </a:lnTo>
                  <a:lnTo>
                    <a:pt x="568121" y="177800"/>
                  </a:lnTo>
                  <a:lnTo>
                    <a:pt x="569391" y="177800"/>
                  </a:lnTo>
                  <a:lnTo>
                    <a:pt x="569391" y="152400"/>
                  </a:lnTo>
                  <a:lnTo>
                    <a:pt x="568121" y="152400"/>
                  </a:lnTo>
                  <a:lnTo>
                    <a:pt x="568121" y="127000"/>
                  </a:lnTo>
                  <a:lnTo>
                    <a:pt x="569391" y="127000"/>
                  </a:lnTo>
                  <a:lnTo>
                    <a:pt x="569391" y="101600"/>
                  </a:lnTo>
                  <a:lnTo>
                    <a:pt x="568121" y="101600"/>
                  </a:lnTo>
                  <a:lnTo>
                    <a:pt x="568121" y="76200"/>
                  </a:lnTo>
                  <a:lnTo>
                    <a:pt x="569391" y="76200"/>
                  </a:lnTo>
                  <a:lnTo>
                    <a:pt x="569391" y="50800"/>
                  </a:lnTo>
                  <a:lnTo>
                    <a:pt x="568121" y="50800"/>
                  </a:lnTo>
                  <a:lnTo>
                    <a:pt x="568121" y="25400"/>
                  </a:lnTo>
                  <a:lnTo>
                    <a:pt x="549160" y="25400"/>
                  </a:lnTo>
                  <a:lnTo>
                    <a:pt x="549160" y="190500"/>
                  </a:lnTo>
                  <a:lnTo>
                    <a:pt x="549160" y="203200"/>
                  </a:lnTo>
                  <a:lnTo>
                    <a:pt x="523189" y="203200"/>
                  </a:lnTo>
                  <a:lnTo>
                    <a:pt x="523189" y="190500"/>
                  </a:lnTo>
                  <a:lnTo>
                    <a:pt x="549160" y="190500"/>
                  </a:lnTo>
                  <a:lnTo>
                    <a:pt x="549160" y="25400"/>
                  </a:lnTo>
                  <a:lnTo>
                    <a:pt x="497217" y="25400"/>
                  </a:lnTo>
                  <a:lnTo>
                    <a:pt x="497217" y="190500"/>
                  </a:lnTo>
                  <a:lnTo>
                    <a:pt x="497217" y="203200"/>
                  </a:lnTo>
                  <a:lnTo>
                    <a:pt x="471233" y="203200"/>
                  </a:lnTo>
                  <a:lnTo>
                    <a:pt x="471233" y="190500"/>
                  </a:lnTo>
                  <a:lnTo>
                    <a:pt x="497217" y="190500"/>
                  </a:lnTo>
                  <a:lnTo>
                    <a:pt x="497217" y="25400"/>
                  </a:lnTo>
                  <a:lnTo>
                    <a:pt x="445262" y="25400"/>
                  </a:lnTo>
                  <a:lnTo>
                    <a:pt x="445262" y="190500"/>
                  </a:lnTo>
                  <a:lnTo>
                    <a:pt x="445262" y="203200"/>
                  </a:lnTo>
                  <a:lnTo>
                    <a:pt x="419290" y="203200"/>
                  </a:lnTo>
                  <a:lnTo>
                    <a:pt x="419290" y="190500"/>
                  </a:lnTo>
                  <a:lnTo>
                    <a:pt x="445262" y="190500"/>
                  </a:lnTo>
                  <a:lnTo>
                    <a:pt x="445262" y="25400"/>
                  </a:lnTo>
                  <a:lnTo>
                    <a:pt x="393306" y="25400"/>
                  </a:lnTo>
                  <a:lnTo>
                    <a:pt x="393306" y="190500"/>
                  </a:lnTo>
                  <a:lnTo>
                    <a:pt x="393306" y="203200"/>
                  </a:lnTo>
                  <a:lnTo>
                    <a:pt x="367334" y="203200"/>
                  </a:lnTo>
                  <a:lnTo>
                    <a:pt x="367334" y="190500"/>
                  </a:lnTo>
                  <a:lnTo>
                    <a:pt x="393306" y="190500"/>
                  </a:lnTo>
                  <a:lnTo>
                    <a:pt x="393306" y="25400"/>
                  </a:lnTo>
                  <a:lnTo>
                    <a:pt x="341363" y="25400"/>
                  </a:lnTo>
                  <a:lnTo>
                    <a:pt x="341363" y="190500"/>
                  </a:lnTo>
                  <a:lnTo>
                    <a:pt x="341363" y="203200"/>
                  </a:lnTo>
                  <a:lnTo>
                    <a:pt x="315379" y="203200"/>
                  </a:lnTo>
                  <a:lnTo>
                    <a:pt x="315379" y="190500"/>
                  </a:lnTo>
                  <a:lnTo>
                    <a:pt x="341363" y="190500"/>
                  </a:lnTo>
                  <a:lnTo>
                    <a:pt x="341363" y="25400"/>
                  </a:lnTo>
                  <a:lnTo>
                    <a:pt x="289407" y="25400"/>
                  </a:lnTo>
                  <a:lnTo>
                    <a:pt x="289407" y="190500"/>
                  </a:lnTo>
                  <a:lnTo>
                    <a:pt x="289407" y="203200"/>
                  </a:lnTo>
                  <a:lnTo>
                    <a:pt x="263423" y="203200"/>
                  </a:lnTo>
                  <a:lnTo>
                    <a:pt x="263423" y="190500"/>
                  </a:lnTo>
                  <a:lnTo>
                    <a:pt x="289407" y="190500"/>
                  </a:lnTo>
                  <a:lnTo>
                    <a:pt x="289407" y="25400"/>
                  </a:lnTo>
                  <a:lnTo>
                    <a:pt x="237451" y="25400"/>
                  </a:lnTo>
                  <a:lnTo>
                    <a:pt x="237451" y="190500"/>
                  </a:lnTo>
                  <a:lnTo>
                    <a:pt x="237451" y="203200"/>
                  </a:lnTo>
                  <a:lnTo>
                    <a:pt x="211480" y="203200"/>
                  </a:lnTo>
                  <a:lnTo>
                    <a:pt x="211480" y="190500"/>
                  </a:lnTo>
                  <a:lnTo>
                    <a:pt x="237451" y="190500"/>
                  </a:lnTo>
                  <a:lnTo>
                    <a:pt x="237451" y="25400"/>
                  </a:lnTo>
                  <a:lnTo>
                    <a:pt x="185496" y="25400"/>
                  </a:lnTo>
                  <a:lnTo>
                    <a:pt x="185496" y="190500"/>
                  </a:lnTo>
                  <a:lnTo>
                    <a:pt x="185496" y="203200"/>
                  </a:lnTo>
                  <a:lnTo>
                    <a:pt x="159524" y="203200"/>
                  </a:lnTo>
                  <a:lnTo>
                    <a:pt x="159524" y="190500"/>
                  </a:lnTo>
                  <a:lnTo>
                    <a:pt x="185496" y="190500"/>
                  </a:lnTo>
                  <a:lnTo>
                    <a:pt x="185496" y="25400"/>
                  </a:lnTo>
                  <a:lnTo>
                    <a:pt x="133553" y="25400"/>
                  </a:lnTo>
                  <a:lnTo>
                    <a:pt x="133553" y="190500"/>
                  </a:lnTo>
                  <a:lnTo>
                    <a:pt x="133553" y="203200"/>
                  </a:lnTo>
                  <a:lnTo>
                    <a:pt x="107569" y="203200"/>
                  </a:lnTo>
                  <a:lnTo>
                    <a:pt x="107569" y="190500"/>
                  </a:lnTo>
                  <a:lnTo>
                    <a:pt x="133553" y="190500"/>
                  </a:lnTo>
                  <a:lnTo>
                    <a:pt x="133553" y="25400"/>
                  </a:lnTo>
                  <a:lnTo>
                    <a:pt x="107569" y="25400"/>
                  </a:lnTo>
                  <a:lnTo>
                    <a:pt x="107569" y="12700"/>
                  </a:lnTo>
                  <a:lnTo>
                    <a:pt x="569391" y="12700"/>
                  </a:lnTo>
                  <a:lnTo>
                    <a:pt x="569391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3100654" y="2275484"/>
              <a:ext cx="569595" cy="1270000"/>
            </a:xfrm>
            <a:custGeom>
              <a:avLst/>
              <a:gdLst/>
              <a:ahLst/>
              <a:cxnLst/>
              <a:rect l="l" t="t" r="r" b="b"/>
              <a:pathLst>
                <a:path w="569595" h="1270000">
                  <a:moveTo>
                    <a:pt x="107569" y="1257300"/>
                  </a:moveTo>
                  <a:lnTo>
                    <a:pt x="81597" y="1257300"/>
                  </a:lnTo>
                  <a:lnTo>
                    <a:pt x="81597" y="1270000"/>
                  </a:lnTo>
                  <a:lnTo>
                    <a:pt x="107569" y="1270000"/>
                  </a:lnTo>
                  <a:lnTo>
                    <a:pt x="107569" y="1257300"/>
                  </a:lnTo>
                  <a:close/>
                </a:path>
                <a:path w="569595" h="1270000">
                  <a:moveTo>
                    <a:pt x="159524" y="1257300"/>
                  </a:moveTo>
                  <a:lnTo>
                    <a:pt x="133553" y="1257300"/>
                  </a:lnTo>
                  <a:lnTo>
                    <a:pt x="133553" y="1270000"/>
                  </a:lnTo>
                  <a:lnTo>
                    <a:pt x="159524" y="1270000"/>
                  </a:lnTo>
                  <a:lnTo>
                    <a:pt x="159524" y="1257300"/>
                  </a:lnTo>
                  <a:close/>
                </a:path>
                <a:path w="569595" h="1270000">
                  <a:moveTo>
                    <a:pt x="211480" y="1257300"/>
                  </a:moveTo>
                  <a:lnTo>
                    <a:pt x="185496" y="1257300"/>
                  </a:lnTo>
                  <a:lnTo>
                    <a:pt x="185496" y="1270000"/>
                  </a:lnTo>
                  <a:lnTo>
                    <a:pt x="211480" y="1270000"/>
                  </a:lnTo>
                  <a:lnTo>
                    <a:pt x="211480" y="1257300"/>
                  </a:lnTo>
                  <a:close/>
                </a:path>
                <a:path w="569595" h="1270000">
                  <a:moveTo>
                    <a:pt x="263423" y="1257300"/>
                  </a:moveTo>
                  <a:lnTo>
                    <a:pt x="237451" y="1257300"/>
                  </a:lnTo>
                  <a:lnTo>
                    <a:pt x="237451" y="1270000"/>
                  </a:lnTo>
                  <a:lnTo>
                    <a:pt x="263423" y="1270000"/>
                  </a:lnTo>
                  <a:lnTo>
                    <a:pt x="263423" y="1257300"/>
                  </a:lnTo>
                  <a:close/>
                </a:path>
                <a:path w="569595" h="1270000">
                  <a:moveTo>
                    <a:pt x="315379" y="1257300"/>
                  </a:moveTo>
                  <a:lnTo>
                    <a:pt x="289407" y="1257300"/>
                  </a:lnTo>
                  <a:lnTo>
                    <a:pt x="289407" y="1270000"/>
                  </a:lnTo>
                  <a:lnTo>
                    <a:pt x="315379" y="1270000"/>
                  </a:lnTo>
                  <a:lnTo>
                    <a:pt x="315379" y="1257300"/>
                  </a:lnTo>
                  <a:close/>
                </a:path>
                <a:path w="569595" h="1270000">
                  <a:moveTo>
                    <a:pt x="367334" y="1257300"/>
                  </a:moveTo>
                  <a:lnTo>
                    <a:pt x="341363" y="1257300"/>
                  </a:lnTo>
                  <a:lnTo>
                    <a:pt x="341363" y="1270000"/>
                  </a:lnTo>
                  <a:lnTo>
                    <a:pt x="367334" y="1270000"/>
                  </a:lnTo>
                  <a:lnTo>
                    <a:pt x="367334" y="1257300"/>
                  </a:lnTo>
                  <a:close/>
                </a:path>
                <a:path w="569595" h="1270000">
                  <a:moveTo>
                    <a:pt x="419290" y="1257300"/>
                  </a:moveTo>
                  <a:lnTo>
                    <a:pt x="393306" y="1257300"/>
                  </a:lnTo>
                  <a:lnTo>
                    <a:pt x="393306" y="1270000"/>
                  </a:lnTo>
                  <a:lnTo>
                    <a:pt x="419290" y="1270000"/>
                  </a:lnTo>
                  <a:lnTo>
                    <a:pt x="419290" y="1257300"/>
                  </a:lnTo>
                  <a:close/>
                </a:path>
                <a:path w="569595" h="1270000">
                  <a:moveTo>
                    <a:pt x="471233" y="1257300"/>
                  </a:moveTo>
                  <a:lnTo>
                    <a:pt x="445262" y="1257300"/>
                  </a:lnTo>
                  <a:lnTo>
                    <a:pt x="445262" y="1270000"/>
                  </a:lnTo>
                  <a:lnTo>
                    <a:pt x="471233" y="1270000"/>
                  </a:lnTo>
                  <a:lnTo>
                    <a:pt x="471233" y="1257300"/>
                  </a:lnTo>
                  <a:close/>
                </a:path>
                <a:path w="569595" h="1270000">
                  <a:moveTo>
                    <a:pt x="523189" y="1257300"/>
                  </a:moveTo>
                  <a:lnTo>
                    <a:pt x="497217" y="1257300"/>
                  </a:lnTo>
                  <a:lnTo>
                    <a:pt x="497217" y="1270000"/>
                  </a:lnTo>
                  <a:lnTo>
                    <a:pt x="523189" y="1270000"/>
                  </a:lnTo>
                  <a:lnTo>
                    <a:pt x="523189" y="1257300"/>
                  </a:lnTo>
                  <a:close/>
                </a:path>
                <a:path w="569595" h="1270000">
                  <a:moveTo>
                    <a:pt x="569391" y="1257300"/>
                  </a:moveTo>
                  <a:lnTo>
                    <a:pt x="549160" y="1257300"/>
                  </a:lnTo>
                  <a:lnTo>
                    <a:pt x="549160" y="1270000"/>
                  </a:lnTo>
                  <a:lnTo>
                    <a:pt x="569391" y="1270000"/>
                  </a:lnTo>
                  <a:lnTo>
                    <a:pt x="569391" y="1257300"/>
                  </a:lnTo>
                  <a:close/>
                </a:path>
                <a:path w="569595" h="1270000">
                  <a:moveTo>
                    <a:pt x="569391" y="12700"/>
                  </a:moveTo>
                  <a:lnTo>
                    <a:pt x="549160" y="12700"/>
                  </a:lnTo>
                  <a:lnTo>
                    <a:pt x="549160" y="177800"/>
                  </a:lnTo>
                  <a:lnTo>
                    <a:pt x="549160" y="190500"/>
                  </a:lnTo>
                  <a:lnTo>
                    <a:pt x="523189" y="190500"/>
                  </a:lnTo>
                  <a:lnTo>
                    <a:pt x="523189" y="177800"/>
                  </a:lnTo>
                  <a:lnTo>
                    <a:pt x="549160" y="177800"/>
                  </a:lnTo>
                  <a:lnTo>
                    <a:pt x="549160" y="12700"/>
                  </a:lnTo>
                  <a:lnTo>
                    <a:pt x="497217" y="12700"/>
                  </a:lnTo>
                  <a:lnTo>
                    <a:pt x="497217" y="177800"/>
                  </a:lnTo>
                  <a:lnTo>
                    <a:pt x="497217" y="190500"/>
                  </a:lnTo>
                  <a:lnTo>
                    <a:pt x="471233" y="190500"/>
                  </a:lnTo>
                  <a:lnTo>
                    <a:pt x="471233" y="177800"/>
                  </a:lnTo>
                  <a:lnTo>
                    <a:pt x="497217" y="177800"/>
                  </a:lnTo>
                  <a:lnTo>
                    <a:pt x="497217" y="12700"/>
                  </a:lnTo>
                  <a:lnTo>
                    <a:pt x="445262" y="12700"/>
                  </a:lnTo>
                  <a:lnTo>
                    <a:pt x="445262" y="177800"/>
                  </a:lnTo>
                  <a:lnTo>
                    <a:pt x="445262" y="190500"/>
                  </a:lnTo>
                  <a:lnTo>
                    <a:pt x="419290" y="190500"/>
                  </a:lnTo>
                  <a:lnTo>
                    <a:pt x="419290" y="177800"/>
                  </a:lnTo>
                  <a:lnTo>
                    <a:pt x="445262" y="177800"/>
                  </a:lnTo>
                  <a:lnTo>
                    <a:pt x="445262" y="12700"/>
                  </a:lnTo>
                  <a:lnTo>
                    <a:pt x="393306" y="12700"/>
                  </a:lnTo>
                  <a:lnTo>
                    <a:pt x="393306" y="177800"/>
                  </a:lnTo>
                  <a:lnTo>
                    <a:pt x="393306" y="190500"/>
                  </a:lnTo>
                  <a:lnTo>
                    <a:pt x="367334" y="190500"/>
                  </a:lnTo>
                  <a:lnTo>
                    <a:pt x="367334" y="177800"/>
                  </a:lnTo>
                  <a:lnTo>
                    <a:pt x="393306" y="177800"/>
                  </a:lnTo>
                  <a:lnTo>
                    <a:pt x="393306" y="12700"/>
                  </a:lnTo>
                  <a:lnTo>
                    <a:pt x="341363" y="12700"/>
                  </a:lnTo>
                  <a:lnTo>
                    <a:pt x="341363" y="177800"/>
                  </a:lnTo>
                  <a:lnTo>
                    <a:pt x="341363" y="190500"/>
                  </a:lnTo>
                  <a:lnTo>
                    <a:pt x="315379" y="190500"/>
                  </a:lnTo>
                  <a:lnTo>
                    <a:pt x="315379" y="177800"/>
                  </a:lnTo>
                  <a:lnTo>
                    <a:pt x="341363" y="177800"/>
                  </a:lnTo>
                  <a:lnTo>
                    <a:pt x="341363" y="12700"/>
                  </a:lnTo>
                  <a:lnTo>
                    <a:pt x="289407" y="12700"/>
                  </a:lnTo>
                  <a:lnTo>
                    <a:pt x="289407" y="177800"/>
                  </a:lnTo>
                  <a:lnTo>
                    <a:pt x="289407" y="190500"/>
                  </a:lnTo>
                  <a:lnTo>
                    <a:pt x="263423" y="190500"/>
                  </a:lnTo>
                  <a:lnTo>
                    <a:pt x="263423" y="177800"/>
                  </a:lnTo>
                  <a:lnTo>
                    <a:pt x="289407" y="177800"/>
                  </a:lnTo>
                  <a:lnTo>
                    <a:pt x="289407" y="12700"/>
                  </a:lnTo>
                  <a:lnTo>
                    <a:pt x="237451" y="12700"/>
                  </a:lnTo>
                  <a:lnTo>
                    <a:pt x="237451" y="177800"/>
                  </a:lnTo>
                  <a:lnTo>
                    <a:pt x="237451" y="190500"/>
                  </a:lnTo>
                  <a:lnTo>
                    <a:pt x="211480" y="190500"/>
                  </a:lnTo>
                  <a:lnTo>
                    <a:pt x="211480" y="177800"/>
                  </a:lnTo>
                  <a:lnTo>
                    <a:pt x="237451" y="177800"/>
                  </a:lnTo>
                  <a:lnTo>
                    <a:pt x="237451" y="12700"/>
                  </a:lnTo>
                  <a:lnTo>
                    <a:pt x="185496" y="12700"/>
                  </a:lnTo>
                  <a:lnTo>
                    <a:pt x="185496" y="177800"/>
                  </a:lnTo>
                  <a:lnTo>
                    <a:pt x="185496" y="190500"/>
                  </a:lnTo>
                  <a:lnTo>
                    <a:pt x="159524" y="190500"/>
                  </a:lnTo>
                  <a:lnTo>
                    <a:pt x="159524" y="177800"/>
                  </a:lnTo>
                  <a:lnTo>
                    <a:pt x="185496" y="177800"/>
                  </a:lnTo>
                  <a:lnTo>
                    <a:pt x="185496" y="12700"/>
                  </a:lnTo>
                  <a:lnTo>
                    <a:pt x="133553" y="12700"/>
                  </a:lnTo>
                  <a:lnTo>
                    <a:pt x="133553" y="177800"/>
                  </a:lnTo>
                  <a:lnTo>
                    <a:pt x="133553" y="190500"/>
                  </a:lnTo>
                  <a:lnTo>
                    <a:pt x="107569" y="190500"/>
                  </a:lnTo>
                  <a:lnTo>
                    <a:pt x="107569" y="177800"/>
                  </a:lnTo>
                  <a:lnTo>
                    <a:pt x="133553" y="177800"/>
                  </a:lnTo>
                  <a:lnTo>
                    <a:pt x="133553" y="12700"/>
                  </a:lnTo>
                  <a:lnTo>
                    <a:pt x="81597" y="12700"/>
                  </a:lnTo>
                  <a:lnTo>
                    <a:pt x="81597" y="177800"/>
                  </a:lnTo>
                  <a:lnTo>
                    <a:pt x="81597" y="190500"/>
                  </a:lnTo>
                  <a:lnTo>
                    <a:pt x="55626" y="190500"/>
                  </a:lnTo>
                  <a:lnTo>
                    <a:pt x="55626" y="177800"/>
                  </a:lnTo>
                  <a:lnTo>
                    <a:pt x="81597" y="177800"/>
                  </a:lnTo>
                  <a:lnTo>
                    <a:pt x="81597" y="12700"/>
                  </a:lnTo>
                  <a:lnTo>
                    <a:pt x="29641" y="12700"/>
                  </a:lnTo>
                  <a:lnTo>
                    <a:pt x="29641" y="177800"/>
                  </a:lnTo>
                  <a:lnTo>
                    <a:pt x="29641" y="190500"/>
                  </a:lnTo>
                  <a:lnTo>
                    <a:pt x="3670" y="190500"/>
                  </a:lnTo>
                  <a:lnTo>
                    <a:pt x="3670" y="177800"/>
                  </a:lnTo>
                  <a:lnTo>
                    <a:pt x="29641" y="177800"/>
                  </a:lnTo>
                  <a:lnTo>
                    <a:pt x="29641" y="12700"/>
                  </a:lnTo>
                  <a:lnTo>
                    <a:pt x="3670" y="12700"/>
                  </a:lnTo>
                  <a:lnTo>
                    <a:pt x="367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2844" y="25400"/>
                  </a:lnTo>
                  <a:lnTo>
                    <a:pt x="2844" y="50800"/>
                  </a:lnTo>
                  <a:lnTo>
                    <a:pt x="0" y="50800"/>
                  </a:lnTo>
                  <a:lnTo>
                    <a:pt x="0" y="76200"/>
                  </a:lnTo>
                  <a:lnTo>
                    <a:pt x="2844" y="76200"/>
                  </a:lnTo>
                  <a:lnTo>
                    <a:pt x="2844" y="101600"/>
                  </a:lnTo>
                  <a:lnTo>
                    <a:pt x="0" y="101600"/>
                  </a:lnTo>
                  <a:lnTo>
                    <a:pt x="0" y="127000"/>
                  </a:lnTo>
                  <a:lnTo>
                    <a:pt x="2844" y="127000"/>
                  </a:lnTo>
                  <a:lnTo>
                    <a:pt x="2844" y="152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2844" y="177800"/>
                  </a:lnTo>
                  <a:lnTo>
                    <a:pt x="2844" y="190500"/>
                  </a:lnTo>
                  <a:lnTo>
                    <a:pt x="2844" y="203200"/>
                  </a:lnTo>
                  <a:lnTo>
                    <a:pt x="0" y="203200"/>
                  </a:lnTo>
                  <a:lnTo>
                    <a:pt x="0" y="228600"/>
                  </a:lnTo>
                  <a:lnTo>
                    <a:pt x="2844" y="228600"/>
                  </a:lnTo>
                  <a:lnTo>
                    <a:pt x="2844" y="254000"/>
                  </a:lnTo>
                  <a:lnTo>
                    <a:pt x="0" y="254000"/>
                  </a:lnTo>
                  <a:lnTo>
                    <a:pt x="0" y="279400"/>
                  </a:lnTo>
                  <a:lnTo>
                    <a:pt x="2844" y="279400"/>
                  </a:lnTo>
                  <a:lnTo>
                    <a:pt x="2844" y="304800"/>
                  </a:lnTo>
                  <a:lnTo>
                    <a:pt x="0" y="304800"/>
                  </a:lnTo>
                  <a:lnTo>
                    <a:pt x="0" y="330200"/>
                  </a:lnTo>
                  <a:lnTo>
                    <a:pt x="2844" y="330200"/>
                  </a:lnTo>
                  <a:lnTo>
                    <a:pt x="2844" y="355600"/>
                  </a:lnTo>
                  <a:lnTo>
                    <a:pt x="0" y="355600"/>
                  </a:lnTo>
                  <a:lnTo>
                    <a:pt x="0" y="381000"/>
                  </a:lnTo>
                  <a:lnTo>
                    <a:pt x="2844" y="381000"/>
                  </a:lnTo>
                  <a:lnTo>
                    <a:pt x="2844" y="419100"/>
                  </a:lnTo>
                  <a:lnTo>
                    <a:pt x="0" y="419100"/>
                  </a:lnTo>
                  <a:lnTo>
                    <a:pt x="0" y="444500"/>
                  </a:lnTo>
                  <a:lnTo>
                    <a:pt x="2844" y="444500"/>
                  </a:lnTo>
                  <a:lnTo>
                    <a:pt x="2844" y="469900"/>
                  </a:lnTo>
                  <a:lnTo>
                    <a:pt x="0" y="469900"/>
                  </a:lnTo>
                  <a:lnTo>
                    <a:pt x="0" y="495300"/>
                  </a:lnTo>
                  <a:lnTo>
                    <a:pt x="2844" y="495300"/>
                  </a:lnTo>
                  <a:lnTo>
                    <a:pt x="2844" y="520700"/>
                  </a:lnTo>
                  <a:lnTo>
                    <a:pt x="0" y="520700"/>
                  </a:lnTo>
                  <a:lnTo>
                    <a:pt x="0" y="546100"/>
                  </a:lnTo>
                  <a:lnTo>
                    <a:pt x="2844" y="546100"/>
                  </a:lnTo>
                  <a:lnTo>
                    <a:pt x="2844" y="571500"/>
                  </a:lnTo>
                  <a:lnTo>
                    <a:pt x="0" y="571500"/>
                  </a:lnTo>
                  <a:lnTo>
                    <a:pt x="0" y="596900"/>
                  </a:lnTo>
                  <a:lnTo>
                    <a:pt x="2844" y="596900"/>
                  </a:lnTo>
                  <a:lnTo>
                    <a:pt x="2844" y="622300"/>
                  </a:lnTo>
                  <a:lnTo>
                    <a:pt x="0" y="622300"/>
                  </a:lnTo>
                  <a:lnTo>
                    <a:pt x="0" y="647700"/>
                  </a:lnTo>
                  <a:lnTo>
                    <a:pt x="2844" y="647700"/>
                  </a:lnTo>
                  <a:lnTo>
                    <a:pt x="2844" y="673100"/>
                  </a:lnTo>
                  <a:lnTo>
                    <a:pt x="0" y="673100"/>
                  </a:lnTo>
                  <a:lnTo>
                    <a:pt x="0" y="698500"/>
                  </a:lnTo>
                  <a:lnTo>
                    <a:pt x="2844" y="698500"/>
                  </a:lnTo>
                  <a:lnTo>
                    <a:pt x="2844" y="723900"/>
                  </a:lnTo>
                  <a:lnTo>
                    <a:pt x="0" y="723900"/>
                  </a:lnTo>
                  <a:lnTo>
                    <a:pt x="0" y="749300"/>
                  </a:lnTo>
                  <a:lnTo>
                    <a:pt x="2844" y="749300"/>
                  </a:lnTo>
                  <a:lnTo>
                    <a:pt x="2844" y="774700"/>
                  </a:lnTo>
                  <a:lnTo>
                    <a:pt x="0" y="774700"/>
                  </a:lnTo>
                  <a:lnTo>
                    <a:pt x="0" y="800100"/>
                  </a:lnTo>
                  <a:lnTo>
                    <a:pt x="2844" y="800100"/>
                  </a:lnTo>
                  <a:lnTo>
                    <a:pt x="2844" y="825500"/>
                  </a:lnTo>
                  <a:lnTo>
                    <a:pt x="0" y="825500"/>
                  </a:lnTo>
                  <a:lnTo>
                    <a:pt x="0" y="850900"/>
                  </a:lnTo>
                  <a:lnTo>
                    <a:pt x="2844" y="850900"/>
                  </a:lnTo>
                  <a:lnTo>
                    <a:pt x="2844" y="876300"/>
                  </a:lnTo>
                  <a:lnTo>
                    <a:pt x="0" y="876300"/>
                  </a:lnTo>
                  <a:lnTo>
                    <a:pt x="0" y="901700"/>
                  </a:lnTo>
                  <a:lnTo>
                    <a:pt x="2844" y="901700"/>
                  </a:lnTo>
                  <a:lnTo>
                    <a:pt x="2844" y="927100"/>
                  </a:lnTo>
                  <a:lnTo>
                    <a:pt x="0" y="927100"/>
                  </a:lnTo>
                  <a:lnTo>
                    <a:pt x="0" y="952500"/>
                  </a:lnTo>
                  <a:lnTo>
                    <a:pt x="2844" y="952500"/>
                  </a:lnTo>
                  <a:lnTo>
                    <a:pt x="2844" y="990600"/>
                  </a:lnTo>
                  <a:lnTo>
                    <a:pt x="0" y="990600"/>
                  </a:lnTo>
                  <a:lnTo>
                    <a:pt x="0" y="1016000"/>
                  </a:lnTo>
                  <a:lnTo>
                    <a:pt x="2844" y="1016000"/>
                  </a:lnTo>
                  <a:lnTo>
                    <a:pt x="2844" y="1041400"/>
                  </a:lnTo>
                  <a:lnTo>
                    <a:pt x="0" y="1041400"/>
                  </a:lnTo>
                  <a:lnTo>
                    <a:pt x="0" y="1066800"/>
                  </a:lnTo>
                  <a:lnTo>
                    <a:pt x="2844" y="1066800"/>
                  </a:lnTo>
                  <a:lnTo>
                    <a:pt x="2844" y="1092200"/>
                  </a:lnTo>
                  <a:lnTo>
                    <a:pt x="0" y="1092200"/>
                  </a:lnTo>
                  <a:lnTo>
                    <a:pt x="0" y="1117600"/>
                  </a:lnTo>
                  <a:lnTo>
                    <a:pt x="2844" y="1117600"/>
                  </a:lnTo>
                  <a:lnTo>
                    <a:pt x="2844" y="1143000"/>
                  </a:lnTo>
                  <a:lnTo>
                    <a:pt x="0" y="1143000"/>
                  </a:lnTo>
                  <a:lnTo>
                    <a:pt x="0" y="1168400"/>
                  </a:lnTo>
                  <a:lnTo>
                    <a:pt x="2844" y="1168400"/>
                  </a:lnTo>
                  <a:lnTo>
                    <a:pt x="2844" y="1193800"/>
                  </a:lnTo>
                  <a:lnTo>
                    <a:pt x="0" y="1193800"/>
                  </a:lnTo>
                  <a:lnTo>
                    <a:pt x="0" y="1219200"/>
                  </a:lnTo>
                  <a:lnTo>
                    <a:pt x="2844" y="1219200"/>
                  </a:lnTo>
                  <a:lnTo>
                    <a:pt x="2844" y="1244600"/>
                  </a:lnTo>
                  <a:lnTo>
                    <a:pt x="568121" y="1244600"/>
                  </a:lnTo>
                  <a:lnTo>
                    <a:pt x="568121" y="1219200"/>
                  </a:lnTo>
                  <a:lnTo>
                    <a:pt x="569391" y="1219200"/>
                  </a:lnTo>
                  <a:lnTo>
                    <a:pt x="569391" y="1193800"/>
                  </a:lnTo>
                  <a:lnTo>
                    <a:pt x="568121" y="1193800"/>
                  </a:lnTo>
                  <a:lnTo>
                    <a:pt x="568121" y="1168400"/>
                  </a:lnTo>
                  <a:lnTo>
                    <a:pt x="569391" y="1168400"/>
                  </a:lnTo>
                  <a:lnTo>
                    <a:pt x="569391" y="1143000"/>
                  </a:lnTo>
                  <a:lnTo>
                    <a:pt x="568121" y="1143000"/>
                  </a:lnTo>
                  <a:lnTo>
                    <a:pt x="568121" y="1117600"/>
                  </a:lnTo>
                  <a:lnTo>
                    <a:pt x="569391" y="1117600"/>
                  </a:lnTo>
                  <a:lnTo>
                    <a:pt x="569391" y="1092200"/>
                  </a:lnTo>
                  <a:lnTo>
                    <a:pt x="568121" y="1092200"/>
                  </a:lnTo>
                  <a:lnTo>
                    <a:pt x="568121" y="1066800"/>
                  </a:lnTo>
                  <a:lnTo>
                    <a:pt x="569391" y="1066800"/>
                  </a:lnTo>
                  <a:lnTo>
                    <a:pt x="569391" y="1041400"/>
                  </a:lnTo>
                  <a:lnTo>
                    <a:pt x="568121" y="1041400"/>
                  </a:lnTo>
                  <a:lnTo>
                    <a:pt x="568121" y="1016000"/>
                  </a:lnTo>
                  <a:lnTo>
                    <a:pt x="569391" y="1016000"/>
                  </a:lnTo>
                  <a:lnTo>
                    <a:pt x="569391" y="990600"/>
                  </a:lnTo>
                  <a:lnTo>
                    <a:pt x="568121" y="990600"/>
                  </a:lnTo>
                  <a:lnTo>
                    <a:pt x="568121" y="952500"/>
                  </a:lnTo>
                  <a:lnTo>
                    <a:pt x="569391" y="952500"/>
                  </a:lnTo>
                  <a:lnTo>
                    <a:pt x="569391" y="927100"/>
                  </a:lnTo>
                  <a:lnTo>
                    <a:pt x="568121" y="927100"/>
                  </a:lnTo>
                  <a:lnTo>
                    <a:pt x="568121" y="901700"/>
                  </a:lnTo>
                  <a:lnTo>
                    <a:pt x="569391" y="901700"/>
                  </a:lnTo>
                  <a:lnTo>
                    <a:pt x="569391" y="876300"/>
                  </a:lnTo>
                  <a:lnTo>
                    <a:pt x="568121" y="876300"/>
                  </a:lnTo>
                  <a:lnTo>
                    <a:pt x="568121" y="850900"/>
                  </a:lnTo>
                  <a:lnTo>
                    <a:pt x="569391" y="850900"/>
                  </a:lnTo>
                  <a:lnTo>
                    <a:pt x="569391" y="825500"/>
                  </a:lnTo>
                  <a:lnTo>
                    <a:pt x="568121" y="825500"/>
                  </a:lnTo>
                  <a:lnTo>
                    <a:pt x="568121" y="800100"/>
                  </a:lnTo>
                  <a:lnTo>
                    <a:pt x="569391" y="800100"/>
                  </a:lnTo>
                  <a:lnTo>
                    <a:pt x="569391" y="774700"/>
                  </a:lnTo>
                  <a:lnTo>
                    <a:pt x="568121" y="774700"/>
                  </a:lnTo>
                  <a:lnTo>
                    <a:pt x="568121" y="749300"/>
                  </a:lnTo>
                  <a:lnTo>
                    <a:pt x="569391" y="749300"/>
                  </a:lnTo>
                  <a:lnTo>
                    <a:pt x="569391" y="723900"/>
                  </a:lnTo>
                  <a:lnTo>
                    <a:pt x="568121" y="723900"/>
                  </a:lnTo>
                  <a:lnTo>
                    <a:pt x="568121" y="698500"/>
                  </a:lnTo>
                  <a:lnTo>
                    <a:pt x="569391" y="698500"/>
                  </a:lnTo>
                  <a:lnTo>
                    <a:pt x="569391" y="673100"/>
                  </a:lnTo>
                  <a:lnTo>
                    <a:pt x="568121" y="673100"/>
                  </a:lnTo>
                  <a:lnTo>
                    <a:pt x="568121" y="647700"/>
                  </a:lnTo>
                  <a:lnTo>
                    <a:pt x="569391" y="647700"/>
                  </a:lnTo>
                  <a:lnTo>
                    <a:pt x="569391" y="622300"/>
                  </a:lnTo>
                  <a:lnTo>
                    <a:pt x="568121" y="622300"/>
                  </a:lnTo>
                  <a:lnTo>
                    <a:pt x="568121" y="596900"/>
                  </a:lnTo>
                  <a:lnTo>
                    <a:pt x="569391" y="596900"/>
                  </a:lnTo>
                  <a:lnTo>
                    <a:pt x="569391" y="571500"/>
                  </a:lnTo>
                  <a:lnTo>
                    <a:pt x="568121" y="571500"/>
                  </a:lnTo>
                  <a:lnTo>
                    <a:pt x="568121" y="546100"/>
                  </a:lnTo>
                  <a:lnTo>
                    <a:pt x="569391" y="546100"/>
                  </a:lnTo>
                  <a:lnTo>
                    <a:pt x="569391" y="520700"/>
                  </a:lnTo>
                  <a:lnTo>
                    <a:pt x="568121" y="520700"/>
                  </a:lnTo>
                  <a:lnTo>
                    <a:pt x="568121" y="495300"/>
                  </a:lnTo>
                  <a:lnTo>
                    <a:pt x="569391" y="495300"/>
                  </a:lnTo>
                  <a:lnTo>
                    <a:pt x="569391" y="469900"/>
                  </a:lnTo>
                  <a:lnTo>
                    <a:pt x="568121" y="469900"/>
                  </a:lnTo>
                  <a:lnTo>
                    <a:pt x="568121" y="444500"/>
                  </a:lnTo>
                  <a:lnTo>
                    <a:pt x="569391" y="444500"/>
                  </a:lnTo>
                  <a:lnTo>
                    <a:pt x="569391" y="419100"/>
                  </a:lnTo>
                  <a:lnTo>
                    <a:pt x="568121" y="419100"/>
                  </a:lnTo>
                  <a:lnTo>
                    <a:pt x="568121" y="381000"/>
                  </a:lnTo>
                  <a:lnTo>
                    <a:pt x="569391" y="381000"/>
                  </a:lnTo>
                  <a:lnTo>
                    <a:pt x="569391" y="355600"/>
                  </a:lnTo>
                  <a:lnTo>
                    <a:pt x="568121" y="355600"/>
                  </a:lnTo>
                  <a:lnTo>
                    <a:pt x="568121" y="330200"/>
                  </a:lnTo>
                  <a:lnTo>
                    <a:pt x="569391" y="330200"/>
                  </a:lnTo>
                  <a:lnTo>
                    <a:pt x="569391" y="304800"/>
                  </a:lnTo>
                  <a:lnTo>
                    <a:pt x="568121" y="304800"/>
                  </a:lnTo>
                  <a:lnTo>
                    <a:pt x="568121" y="279400"/>
                  </a:lnTo>
                  <a:lnTo>
                    <a:pt x="569391" y="279400"/>
                  </a:lnTo>
                  <a:lnTo>
                    <a:pt x="569391" y="254000"/>
                  </a:lnTo>
                  <a:lnTo>
                    <a:pt x="568121" y="254000"/>
                  </a:lnTo>
                  <a:lnTo>
                    <a:pt x="568121" y="228600"/>
                  </a:lnTo>
                  <a:lnTo>
                    <a:pt x="569391" y="228600"/>
                  </a:lnTo>
                  <a:lnTo>
                    <a:pt x="569391" y="203200"/>
                  </a:lnTo>
                  <a:lnTo>
                    <a:pt x="568121" y="203200"/>
                  </a:lnTo>
                  <a:lnTo>
                    <a:pt x="568121" y="190500"/>
                  </a:lnTo>
                  <a:lnTo>
                    <a:pt x="568121" y="177800"/>
                  </a:lnTo>
                  <a:lnTo>
                    <a:pt x="569391" y="177800"/>
                  </a:lnTo>
                  <a:lnTo>
                    <a:pt x="569391" y="152400"/>
                  </a:lnTo>
                  <a:lnTo>
                    <a:pt x="568121" y="152400"/>
                  </a:lnTo>
                  <a:lnTo>
                    <a:pt x="568121" y="127000"/>
                  </a:lnTo>
                  <a:lnTo>
                    <a:pt x="569391" y="127000"/>
                  </a:lnTo>
                  <a:lnTo>
                    <a:pt x="569391" y="101600"/>
                  </a:lnTo>
                  <a:lnTo>
                    <a:pt x="568121" y="101600"/>
                  </a:lnTo>
                  <a:lnTo>
                    <a:pt x="568121" y="76200"/>
                  </a:lnTo>
                  <a:lnTo>
                    <a:pt x="569391" y="76200"/>
                  </a:lnTo>
                  <a:lnTo>
                    <a:pt x="569391" y="50800"/>
                  </a:lnTo>
                  <a:lnTo>
                    <a:pt x="568121" y="50800"/>
                  </a:lnTo>
                  <a:lnTo>
                    <a:pt x="568121" y="25400"/>
                  </a:lnTo>
                  <a:lnTo>
                    <a:pt x="569391" y="25400"/>
                  </a:lnTo>
                  <a:lnTo>
                    <a:pt x="569391" y="127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3100654" y="1056284"/>
              <a:ext cx="569595" cy="1231900"/>
            </a:xfrm>
            <a:custGeom>
              <a:avLst/>
              <a:gdLst/>
              <a:ahLst/>
              <a:cxnLst/>
              <a:rect l="l" t="t" r="r" b="b"/>
              <a:pathLst>
                <a:path w="569595" h="1231900">
                  <a:moveTo>
                    <a:pt x="569391" y="25400"/>
                  </a:moveTo>
                  <a:lnTo>
                    <a:pt x="568121" y="25400"/>
                  </a:lnTo>
                  <a:lnTo>
                    <a:pt x="568121" y="0"/>
                  </a:lnTo>
                  <a:lnTo>
                    <a:pt x="549160" y="0"/>
                  </a:lnTo>
                  <a:lnTo>
                    <a:pt x="549160" y="139700"/>
                  </a:lnTo>
                  <a:lnTo>
                    <a:pt x="549160" y="152400"/>
                  </a:lnTo>
                  <a:lnTo>
                    <a:pt x="523189" y="152400"/>
                  </a:lnTo>
                  <a:lnTo>
                    <a:pt x="523189" y="139700"/>
                  </a:lnTo>
                  <a:lnTo>
                    <a:pt x="549160" y="139700"/>
                  </a:lnTo>
                  <a:lnTo>
                    <a:pt x="549160" y="0"/>
                  </a:lnTo>
                  <a:lnTo>
                    <a:pt x="497217" y="0"/>
                  </a:lnTo>
                  <a:lnTo>
                    <a:pt x="497217" y="139700"/>
                  </a:lnTo>
                  <a:lnTo>
                    <a:pt x="497217" y="152400"/>
                  </a:lnTo>
                  <a:lnTo>
                    <a:pt x="471233" y="152400"/>
                  </a:lnTo>
                  <a:lnTo>
                    <a:pt x="471233" y="139700"/>
                  </a:lnTo>
                  <a:lnTo>
                    <a:pt x="497217" y="139700"/>
                  </a:lnTo>
                  <a:lnTo>
                    <a:pt x="497217" y="0"/>
                  </a:lnTo>
                  <a:lnTo>
                    <a:pt x="445262" y="0"/>
                  </a:lnTo>
                  <a:lnTo>
                    <a:pt x="445262" y="139700"/>
                  </a:lnTo>
                  <a:lnTo>
                    <a:pt x="445262" y="152400"/>
                  </a:lnTo>
                  <a:lnTo>
                    <a:pt x="419290" y="152400"/>
                  </a:lnTo>
                  <a:lnTo>
                    <a:pt x="419290" y="139700"/>
                  </a:lnTo>
                  <a:lnTo>
                    <a:pt x="445262" y="139700"/>
                  </a:lnTo>
                  <a:lnTo>
                    <a:pt x="445262" y="0"/>
                  </a:lnTo>
                  <a:lnTo>
                    <a:pt x="393306" y="0"/>
                  </a:lnTo>
                  <a:lnTo>
                    <a:pt x="393306" y="139700"/>
                  </a:lnTo>
                  <a:lnTo>
                    <a:pt x="393306" y="152400"/>
                  </a:lnTo>
                  <a:lnTo>
                    <a:pt x="367334" y="152400"/>
                  </a:lnTo>
                  <a:lnTo>
                    <a:pt x="367334" y="139700"/>
                  </a:lnTo>
                  <a:lnTo>
                    <a:pt x="393306" y="139700"/>
                  </a:lnTo>
                  <a:lnTo>
                    <a:pt x="393306" y="0"/>
                  </a:lnTo>
                  <a:lnTo>
                    <a:pt x="341363" y="0"/>
                  </a:lnTo>
                  <a:lnTo>
                    <a:pt x="341363" y="139700"/>
                  </a:lnTo>
                  <a:lnTo>
                    <a:pt x="341363" y="152400"/>
                  </a:lnTo>
                  <a:lnTo>
                    <a:pt x="315379" y="152400"/>
                  </a:lnTo>
                  <a:lnTo>
                    <a:pt x="315379" y="139700"/>
                  </a:lnTo>
                  <a:lnTo>
                    <a:pt x="341363" y="139700"/>
                  </a:lnTo>
                  <a:lnTo>
                    <a:pt x="341363" y="0"/>
                  </a:lnTo>
                  <a:lnTo>
                    <a:pt x="289407" y="0"/>
                  </a:lnTo>
                  <a:lnTo>
                    <a:pt x="289407" y="139700"/>
                  </a:lnTo>
                  <a:lnTo>
                    <a:pt x="289407" y="152400"/>
                  </a:lnTo>
                  <a:lnTo>
                    <a:pt x="263423" y="152400"/>
                  </a:lnTo>
                  <a:lnTo>
                    <a:pt x="263423" y="139700"/>
                  </a:lnTo>
                  <a:lnTo>
                    <a:pt x="289407" y="139700"/>
                  </a:lnTo>
                  <a:lnTo>
                    <a:pt x="289407" y="0"/>
                  </a:lnTo>
                  <a:lnTo>
                    <a:pt x="237451" y="0"/>
                  </a:lnTo>
                  <a:lnTo>
                    <a:pt x="237451" y="139700"/>
                  </a:lnTo>
                  <a:lnTo>
                    <a:pt x="237451" y="152400"/>
                  </a:lnTo>
                  <a:lnTo>
                    <a:pt x="211480" y="152400"/>
                  </a:lnTo>
                  <a:lnTo>
                    <a:pt x="211480" y="139700"/>
                  </a:lnTo>
                  <a:lnTo>
                    <a:pt x="237451" y="139700"/>
                  </a:lnTo>
                  <a:lnTo>
                    <a:pt x="237451" y="0"/>
                  </a:lnTo>
                  <a:lnTo>
                    <a:pt x="185496" y="0"/>
                  </a:lnTo>
                  <a:lnTo>
                    <a:pt x="185496" y="139700"/>
                  </a:lnTo>
                  <a:lnTo>
                    <a:pt x="185496" y="152400"/>
                  </a:lnTo>
                  <a:lnTo>
                    <a:pt x="159524" y="152400"/>
                  </a:lnTo>
                  <a:lnTo>
                    <a:pt x="159524" y="139700"/>
                  </a:lnTo>
                  <a:lnTo>
                    <a:pt x="185496" y="139700"/>
                  </a:lnTo>
                  <a:lnTo>
                    <a:pt x="185496" y="0"/>
                  </a:lnTo>
                  <a:lnTo>
                    <a:pt x="133553" y="0"/>
                  </a:lnTo>
                  <a:lnTo>
                    <a:pt x="133553" y="139700"/>
                  </a:lnTo>
                  <a:lnTo>
                    <a:pt x="133553" y="152400"/>
                  </a:lnTo>
                  <a:lnTo>
                    <a:pt x="107569" y="152400"/>
                  </a:lnTo>
                  <a:lnTo>
                    <a:pt x="107569" y="139700"/>
                  </a:lnTo>
                  <a:lnTo>
                    <a:pt x="133553" y="139700"/>
                  </a:lnTo>
                  <a:lnTo>
                    <a:pt x="133553" y="0"/>
                  </a:lnTo>
                  <a:lnTo>
                    <a:pt x="81597" y="0"/>
                  </a:lnTo>
                  <a:lnTo>
                    <a:pt x="81597" y="139700"/>
                  </a:lnTo>
                  <a:lnTo>
                    <a:pt x="81597" y="152400"/>
                  </a:lnTo>
                  <a:lnTo>
                    <a:pt x="55626" y="152400"/>
                  </a:lnTo>
                  <a:lnTo>
                    <a:pt x="55626" y="139700"/>
                  </a:lnTo>
                  <a:lnTo>
                    <a:pt x="81597" y="139700"/>
                  </a:lnTo>
                  <a:lnTo>
                    <a:pt x="81597" y="0"/>
                  </a:lnTo>
                  <a:lnTo>
                    <a:pt x="29641" y="0"/>
                  </a:lnTo>
                  <a:lnTo>
                    <a:pt x="29641" y="139700"/>
                  </a:lnTo>
                  <a:lnTo>
                    <a:pt x="29641" y="152400"/>
                  </a:lnTo>
                  <a:lnTo>
                    <a:pt x="3670" y="152400"/>
                  </a:lnTo>
                  <a:lnTo>
                    <a:pt x="3670" y="139700"/>
                  </a:lnTo>
                  <a:lnTo>
                    <a:pt x="29641" y="139700"/>
                  </a:lnTo>
                  <a:lnTo>
                    <a:pt x="29641" y="0"/>
                  </a:lnTo>
                  <a:lnTo>
                    <a:pt x="2844" y="0"/>
                  </a:lnTo>
                  <a:lnTo>
                    <a:pt x="2844" y="25400"/>
                  </a:lnTo>
                  <a:lnTo>
                    <a:pt x="0" y="25400"/>
                  </a:lnTo>
                  <a:lnTo>
                    <a:pt x="0" y="50800"/>
                  </a:lnTo>
                  <a:lnTo>
                    <a:pt x="2844" y="50800"/>
                  </a:lnTo>
                  <a:lnTo>
                    <a:pt x="2844" y="76200"/>
                  </a:lnTo>
                  <a:lnTo>
                    <a:pt x="0" y="76200"/>
                  </a:lnTo>
                  <a:lnTo>
                    <a:pt x="0" y="101600"/>
                  </a:lnTo>
                  <a:lnTo>
                    <a:pt x="2844" y="101600"/>
                  </a:lnTo>
                  <a:lnTo>
                    <a:pt x="2844" y="127000"/>
                  </a:lnTo>
                  <a:lnTo>
                    <a:pt x="0" y="127000"/>
                  </a:lnTo>
                  <a:lnTo>
                    <a:pt x="0" y="139700"/>
                  </a:lnTo>
                  <a:lnTo>
                    <a:pt x="0" y="152400"/>
                  </a:lnTo>
                  <a:lnTo>
                    <a:pt x="2844" y="152400"/>
                  </a:lnTo>
                  <a:lnTo>
                    <a:pt x="2844" y="177800"/>
                  </a:lnTo>
                  <a:lnTo>
                    <a:pt x="0" y="177800"/>
                  </a:lnTo>
                  <a:lnTo>
                    <a:pt x="0" y="203200"/>
                  </a:lnTo>
                  <a:lnTo>
                    <a:pt x="2844" y="203200"/>
                  </a:lnTo>
                  <a:lnTo>
                    <a:pt x="2844" y="228600"/>
                  </a:lnTo>
                  <a:lnTo>
                    <a:pt x="0" y="228600"/>
                  </a:lnTo>
                  <a:lnTo>
                    <a:pt x="0" y="254000"/>
                  </a:lnTo>
                  <a:lnTo>
                    <a:pt x="2844" y="254000"/>
                  </a:lnTo>
                  <a:lnTo>
                    <a:pt x="2844" y="279400"/>
                  </a:lnTo>
                  <a:lnTo>
                    <a:pt x="0" y="279400"/>
                  </a:lnTo>
                  <a:lnTo>
                    <a:pt x="0" y="304800"/>
                  </a:lnTo>
                  <a:lnTo>
                    <a:pt x="2844" y="304800"/>
                  </a:lnTo>
                  <a:lnTo>
                    <a:pt x="2844" y="330200"/>
                  </a:lnTo>
                  <a:lnTo>
                    <a:pt x="0" y="330200"/>
                  </a:lnTo>
                  <a:lnTo>
                    <a:pt x="0" y="355600"/>
                  </a:lnTo>
                  <a:lnTo>
                    <a:pt x="2844" y="355600"/>
                  </a:lnTo>
                  <a:lnTo>
                    <a:pt x="2844" y="381000"/>
                  </a:lnTo>
                  <a:lnTo>
                    <a:pt x="0" y="381000"/>
                  </a:lnTo>
                  <a:lnTo>
                    <a:pt x="0" y="406400"/>
                  </a:lnTo>
                  <a:lnTo>
                    <a:pt x="2844" y="406400"/>
                  </a:lnTo>
                  <a:lnTo>
                    <a:pt x="2844" y="431800"/>
                  </a:lnTo>
                  <a:lnTo>
                    <a:pt x="0" y="431800"/>
                  </a:lnTo>
                  <a:lnTo>
                    <a:pt x="0" y="457200"/>
                  </a:lnTo>
                  <a:lnTo>
                    <a:pt x="2844" y="457200"/>
                  </a:lnTo>
                  <a:lnTo>
                    <a:pt x="2844" y="495300"/>
                  </a:lnTo>
                  <a:lnTo>
                    <a:pt x="0" y="495300"/>
                  </a:lnTo>
                  <a:lnTo>
                    <a:pt x="0" y="520700"/>
                  </a:lnTo>
                  <a:lnTo>
                    <a:pt x="2844" y="520700"/>
                  </a:lnTo>
                  <a:lnTo>
                    <a:pt x="2844" y="546100"/>
                  </a:lnTo>
                  <a:lnTo>
                    <a:pt x="0" y="546100"/>
                  </a:lnTo>
                  <a:lnTo>
                    <a:pt x="0" y="571500"/>
                  </a:lnTo>
                  <a:lnTo>
                    <a:pt x="2844" y="571500"/>
                  </a:lnTo>
                  <a:lnTo>
                    <a:pt x="2844" y="596900"/>
                  </a:lnTo>
                  <a:lnTo>
                    <a:pt x="0" y="596900"/>
                  </a:lnTo>
                  <a:lnTo>
                    <a:pt x="0" y="622300"/>
                  </a:lnTo>
                  <a:lnTo>
                    <a:pt x="2844" y="622300"/>
                  </a:lnTo>
                  <a:lnTo>
                    <a:pt x="2844" y="647700"/>
                  </a:lnTo>
                  <a:lnTo>
                    <a:pt x="0" y="647700"/>
                  </a:lnTo>
                  <a:lnTo>
                    <a:pt x="0" y="673100"/>
                  </a:lnTo>
                  <a:lnTo>
                    <a:pt x="2844" y="673100"/>
                  </a:lnTo>
                  <a:lnTo>
                    <a:pt x="2844" y="698500"/>
                  </a:lnTo>
                  <a:lnTo>
                    <a:pt x="0" y="698500"/>
                  </a:lnTo>
                  <a:lnTo>
                    <a:pt x="0" y="723900"/>
                  </a:lnTo>
                  <a:lnTo>
                    <a:pt x="2844" y="723900"/>
                  </a:lnTo>
                  <a:lnTo>
                    <a:pt x="2844" y="749300"/>
                  </a:lnTo>
                  <a:lnTo>
                    <a:pt x="0" y="749300"/>
                  </a:lnTo>
                  <a:lnTo>
                    <a:pt x="0" y="774700"/>
                  </a:lnTo>
                  <a:lnTo>
                    <a:pt x="2844" y="774700"/>
                  </a:lnTo>
                  <a:lnTo>
                    <a:pt x="2844" y="800100"/>
                  </a:lnTo>
                  <a:lnTo>
                    <a:pt x="0" y="800100"/>
                  </a:lnTo>
                  <a:lnTo>
                    <a:pt x="0" y="825500"/>
                  </a:lnTo>
                  <a:lnTo>
                    <a:pt x="2844" y="825500"/>
                  </a:lnTo>
                  <a:lnTo>
                    <a:pt x="2844" y="850900"/>
                  </a:lnTo>
                  <a:lnTo>
                    <a:pt x="0" y="850900"/>
                  </a:lnTo>
                  <a:lnTo>
                    <a:pt x="0" y="876300"/>
                  </a:lnTo>
                  <a:lnTo>
                    <a:pt x="2844" y="876300"/>
                  </a:lnTo>
                  <a:lnTo>
                    <a:pt x="2844" y="901700"/>
                  </a:lnTo>
                  <a:lnTo>
                    <a:pt x="0" y="901700"/>
                  </a:lnTo>
                  <a:lnTo>
                    <a:pt x="0" y="927100"/>
                  </a:lnTo>
                  <a:lnTo>
                    <a:pt x="2844" y="927100"/>
                  </a:lnTo>
                  <a:lnTo>
                    <a:pt x="2844" y="952500"/>
                  </a:lnTo>
                  <a:lnTo>
                    <a:pt x="0" y="952500"/>
                  </a:lnTo>
                  <a:lnTo>
                    <a:pt x="0" y="977900"/>
                  </a:lnTo>
                  <a:lnTo>
                    <a:pt x="2844" y="977900"/>
                  </a:lnTo>
                  <a:lnTo>
                    <a:pt x="2844" y="1003300"/>
                  </a:lnTo>
                  <a:lnTo>
                    <a:pt x="0" y="1003300"/>
                  </a:lnTo>
                  <a:lnTo>
                    <a:pt x="0" y="1028700"/>
                  </a:lnTo>
                  <a:lnTo>
                    <a:pt x="2844" y="1028700"/>
                  </a:lnTo>
                  <a:lnTo>
                    <a:pt x="2844" y="1066800"/>
                  </a:lnTo>
                  <a:lnTo>
                    <a:pt x="0" y="1066800"/>
                  </a:lnTo>
                  <a:lnTo>
                    <a:pt x="0" y="1092200"/>
                  </a:lnTo>
                  <a:lnTo>
                    <a:pt x="2844" y="1092200"/>
                  </a:lnTo>
                  <a:lnTo>
                    <a:pt x="2844" y="1117600"/>
                  </a:lnTo>
                  <a:lnTo>
                    <a:pt x="0" y="1117600"/>
                  </a:lnTo>
                  <a:lnTo>
                    <a:pt x="0" y="1143000"/>
                  </a:lnTo>
                  <a:lnTo>
                    <a:pt x="2844" y="1143000"/>
                  </a:lnTo>
                  <a:lnTo>
                    <a:pt x="2844" y="1168400"/>
                  </a:lnTo>
                  <a:lnTo>
                    <a:pt x="0" y="1168400"/>
                  </a:lnTo>
                  <a:lnTo>
                    <a:pt x="0" y="1193800"/>
                  </a:lnTo>
                  <a:lnTo>
                    <a:pt x="2844" y="1193800"/>
                  </a:lnTo>
                  <a:lnTo>
                    <a:pt x="2844" y="1219200"/>
                  </a:lnTo>
                  <a:lnTo>
                    <a:pt x="0" y="1219200"/>
                  </a:lnTo>
                  <a:lnTo>
                    <a:pt x="0" y="1231900"/>
                  </a:lnTo>
                  <a:lnTo>
                    <a:pt x="3670" y="1231900"/>
                  </a:lnTo>
                  <a:lnTo>
                    <a:pt x="3670" y="1219200"/>
                  </a:lnTo>
                  <a:lnTo>
                    <a:pt x="29641" y="1219200"/>
                  </a:lnTo>
                  <a:lnTo>
                    <a:pt x="29641" y="1231900"/>
                  </a:lnTo>
                  <a:lnTo>
                    <a:pt x="55626" y="1231900"/>
                  </a:lnTo>
                  <a:lnTo>
                    <a:pt x="55626" y="1219200"/>
                  </a:lnTo>
                  <a:lnTo>
                    <a:pt x="81597" y="1219200"/>
                  </a:lnTo>
                  <a:lnTo>
                    <a:pt x="81597" y="1231900"/>
                  </a:lnTo>
                  <a:lnTo>
                    <a:pt x="107569" y="1231900"/>
                  </a:lnTo>
                  <a:lnTo>
                    <a:pt x="107569" y="1219200"/>
                  </a:lnTo>
                  <a:lnTo>
                    <a:pt x="133553" y="1219200"/>
                  </a:lnTo>
                  <a:lnTo>
                    <a:pt x="133553" y="1231900"/>
                  </a:lnTo>
                  <a:lnTo>
                    <a:pt x="159524" y="1231900"/>
                  </a:lnTo>
                  <a:lnTo>
                    <a:pt x="159524" y="1219200"/>
                  </a:lnTo>
                  <a:lnTo>
                    <a:pt x="185496" y="1219200"/>
                  </a:lnTo>
                  <a:lnTo>
                    <a:pt x="185496" y="1231900"/>
                  </a:lnTo>
                  <a:lnTo>
                    <a:pt x="211480" y="1231900"/>
                  </a:lnTo>
                  <a:lnTo>
                    <a:pt x="211480" y="1219200"/>
                  </a:lnTo>
                  <a:lnTo>
                    <a:pt x="237451" y="1219200"/>
                  </a:lnTo>
                  <a:lnTo>
                    <a:pt x="237451" y="1231900"/>
                  </a:lnTo>
                  <a:lnTo>
                    <a:pt x="263423" y="1231900"/>
                  </a:lnTo>
                  <a:lnTo>
                    <a:pt x="263423" y="1219200"/>
                  </a:lnTo>
                  <a:lnTo>
                    <a:pt x="289407" y="1219200"/>
                  </a:lnTo>
                  <a:lnTo>
                    <a:pt x="289407" y="1231900"/>
                  </a:lnTo>
                  <a:lnTo>
                    <a:pt x="315379" y="1231900"/>
                  </a:lnTo>
                  <a:lnTo>
                    <a:pt x="315379" y="1219200"/>
                  </a:lnTo>
                  <a:lnTo>
                    <a:pt x="341363" y="1219200"/>
                  </a:lnTo>
                  <a:lnTo>
                    <a:pt x="341363" y="1231900"/>
                  </a:lnTo>
                  <a:lnTo>
                    <a:pt x="367334" y="1231900"/>
                  </a:lnTo>
                  <a:lnTo>
                    <a:pt x="367334" y="1219200"/>
                  </a:lnTo>
                  <a:lnTo>
                    <a:pt x="393306" y="1219200"/>
                  </a:lnTo>
                  <a:lnTo>
                    <a:pt x="393306" y="1231900"/>
                  </a:lnTo>
                  <a:lnTo>
                    <a:pt x="419290" y="1231900"/>
                  </a:lnTo>
                  <a:lnTo>
                    <a:pt x="419290" y="1219200"/>
                  </a:lnTo>
                  <a:lnTo>
                    <a:pt x="445262" y="1219200"/>
                  </a:lnTo>
                  <a:lnTo>
                    <a:pt x="445262" y="1231900"/>
                  </a:lnTo>
                  <a:lnTo>
                    <a:pt x="471233" y="1231900"/>
                  </a:lnTo>
                  <a:lnTo>
                    <a:pt x="471233" y="1219200"/>
                  </a:lnTo>
                  <a:lnTo>
                    <a:pt x="497217" y="1219200"/>
                  </a:lnTo>
                  <a:lnTo>
                    <a:pt x="497217" y="1231900"/>
                  </a:lnTo>
                  <a:lnTo>
                    <a:pt x="523189" y="1231900"/>
                  </a:lnTo>
                  <a:lnTo>
                    <a:pt x="523189" y="1219200"/>
                  </a:lnTo>
                  <a:lnTo>
                    <a:pt x="549160" y="1219200"/>
                  </a:lnTo>
                  <a:lnTo>
                    <a:pt x="549160" y="1231900"/>
                  </a:lnTo>
                  <a:lnTo>
                    <a:pt x="569391" y="1231900"/>
                  </a:lnTo>
                  <a:lnTo>
                    <a:pt x="569391" y="1219200"/>
                  </a:lnTo>
                  <a:lnTo>
                    <a:pt x="568121" y="1219200"/>
                  </a:lnTo>
                  <a:lnTo>
                    <a:pt x="568121" y="1193800"/>
                  </a:lnTo>
                  <a:lnTo>
                    <a:pt x="569391" y="1193800"/>
                  </a:lnTo>
                  <a:lnTo>
                    <a:pt x="569391" y="1168400"/>
                  </a:lnTo>
                  <a:lnTo>
                    <a:pt x="568121" y="1168400"/>
                  </a:lnTo>
                  <a:lnTo>
                    <a:pt x="568121" y="1143000"/>
                  </a:lnTo>
                  <a:lnTo>
                    <a:pt x="569391" y="1143000"/>
                  </a:lnTo>
                  <a:lnTo>
                    <a:pt x="569391" y="1117600"/>
                  </a:lnTo>
                  <a:lnTo>
                    <a:pt x="568121" y="1117600"/>
                  </a:lnTo>
                  <a:lnTo>
                    <a:pt x="568121" y="1092200"/>
                  </a:lnTo>
                  <a:lnTo>
                    <a:pt x="569391" y="1092200"/>
                  </a:lnTo>
                  <a:lnTo>
                    <a:pt x="569391" y="1066800"/>
                  </a:lnTo>
                  <a:lnTo>
                    <a:pt x="568121" y="1066800"/>
                  </a:lnTo>
                  <a:lnTo>
                    <a:pt x="568121" y="1028700"/>
                  </a:lnTo>
                  <a:lnTo>
                    <a:pt x="569391" y="1028700"/>
                  </a:lnTo>
                  <a:lnTo>
                    <a:pt x="569391" y="1003300"/>
                  </a:lnTo>
                  <a:lnTo>
                    <a:pt x="568121" y="1003300"/>
                  </a:lnTo>
                  <a:lnTo>
                    <a:pt x="568121" y="977900"/>
                  </a:lnTo>
                  <a:lnTo>
                    <a:pt x="569391" y="977900"/>
                  </a:lnTo>
                  <a:lnTo>
                    <a:pt x="569391" y="952500"/>
                  </a:lnTo>
                  <a:lnTo>
                    <a:pt x="568121" y="952500"/>
                  </a:lnTo>
                  <a:lnTo>
                    <a:pt x="568121" y="927100"/>
                  </a:lnTo>
                  <a:lnTo>
                    <a:pt x="569391" y="927100"/>
                  </a:lnTo>
                  <a:lnTo>
                    <a:pt x="569391" y="901700"/>
                  </a:lnTo>
                  <a:lnTo>
                    <a:pt x="568121" y="901700"/>
                  </a:lnTo>
                  <a:lnTo>
                    <a:pt x="568121" y="876300"/>
                  </a:lnTo>
                  <a:lnTo>
                    <a:pt x="569391" y="876300"/>
                  </a:lnTo>
                  <a:lnTo>
                    <a:pt x="569391" y="850900"/>
                  </a:lnTo>
                  <a:lnTo>
                    <a:pt x="568121" y="850900"/>
                  </a:lnTo>
                  <a:lnTo>
                    <a:pt x="568121" y="825500"/>
                  </a:lnTo>
                  <a:lnTo>
                    <a:pt x="569391" y="825500"/>
                  </a:lnTo>
                  <a:lnTo>
                    <a:pt x="569391" y="800100"/>
                  </a:lnTo>
                  <a:lnTo>
                    <a:pt x="568121" y="800100"/>
                  </a:lnTo>
                  <a:lnTo>
                    <a:pt x="568121" y="774700"/>
                  </a:lnTo>
                  <a:lnTo>
                    <a:pt x="569391" y="774700"/>
                  </a:lnTo>
                  <a:lnTo>
                    <a:pt x="569391" y="749300"/>
                  </a:lnTo>
                  <a:lnTo>
                    <a:pt x="568121" y="749300"/>
                  </a:lnTo>
                  <a:lnTo>
                    <a:pt x="568121" y="723900"/>
                  </a:lnTo>
                  <a:lnTo>
                    <a:pt x="569391" y="723900"/>
                  </a:lnTo>
                  <a:lnTo>
                    <a:pt x="569391" y="698500"/>
                  </a:lnTo>
                  <a:lnTo>
                    <a:pt x="568121" y="698500"/>
                  </a:lnTo>
                  <a:lnTo>
                    <a:pt x="568121" y="673100"/>
                  </a:lnTo>
                  <a:lnTo>
                    <a:pt x="569391" y="673100"/>
                  </a:lnTo>
                  <a:lnTo>
                    <a:pt x="569391" y="647700"/>
                  </a:lnTo>
                  <a:lnTo>
                    <a:pt x="568121" y="647700"/>
                  </a:lnTo>
                  <a:lnTo>
                    <a:pt x="568121" y="622300"/>
                  </a:lnTo>
                  <a:lnTo>
                    <a:pt x="569391" y="622300"/>
                  </a:lnTo>
                  <a:lnTo>
                    <a:pt x="569391" y="596900"/>
                  </a:lnTo>
                  <a:lnTo>
                    <a:pt x="568121" y="596900"/>
                  </a:lnTo>
                  <a:lnTo>
                    <a:pt x="568121" y="571500"/>
                  </a:lnTo>
                  <a:lnTo>
                    <a:pt x="569391" y="571500"/>
                  </a:lnTo>
                  <a:lnTo>
                    <a:pt x="569391" y="546100"/>
                  </a:lnTo>
                  <a:lnTo>
                    <a:pt x="568121" y="546100"/>
                  </a:lnTo>
                  <a:lnTo>
                    <a:pt x="568121" y="520700"/>
                  </a:lnTo>
                  <a:lnTo>
                    <a:pt x="569391" y="520700"/>
                  </a:lnTo>
                  <a:lnTo>
                    <a:pt x="569391" y="495300"/>
                  </a:lnTo>
                  <a:lnTo>
                    <a:pt x="568121" y="495300"/>
                  </a:lnTo>
                  <a:lnTo>
                    <a:pt x="568121" y="457200"/>
                  </a:lnTo>
                  <a:lnTo>
                    <a:pt x="569391" y="457200"/>
                  </a:lnTo>
                  <a:lnTo>
                    <a:pt x="569391" y="431800"/>
                  </a:lnTo>
                  <a:lnTo>
                    <a:pt x="568121" y="431800"/>
                  </a:lnTo>
                  <a:lnTo>
                    <a:pt x="568121" y="406400"/>
                  </a:lnTo>
                  <a:lnTo>
                    <a:pt x="569391" y="406400"/>
                  </a:lnTo>
                  <a:lnTo>
                    <a:pt x="569391" y="381000"/>
                  </a:lnTo>
                  <a:lnTo>
                    <a:pt x="568121" y="381000"/>
                  </a:lnTo>
                  <a:lnTo>
                    <a:pt x="568121" y="355600"/>
                  </a:lnTo>
                  <a:lnTo>
                    <a:pt x="569391" y="355600"/>
                  </a:lnTo>
                  <a:lnTo>
                    <a:pt x="569391" y="330200"/>
                  </a:lnTo>
                  <a:lnTo>
                    <a:pt x="568121" y="330200"/>
                  </a:lnTo>
                  <a:lnTo>
                    <a:pt x="568121" y="304800"/>
                  </a:lnTo>
                  <a:lnTo>
                    <a:pt x="569391" y="304800"/>
                  </a:lnTo>
                  <a:lnTo>
                    <a:pt x="569391" y="279400"/>
                  </a:lnTo>
                  <a:lnTo>
                    <a:pt x="568121" y="279400"/>
                  </a:lnTo>
                  <a:lnTo>
                    <a:pt x="568121" y="254000"/>
                  </a:lnTo>
                  <a:lnTo>
                    <a:pt x="569391" y="254000"/>
                  </a:lnTo>
                  <a:lnTo>
                    <a:pt x="569391" y="228600"/>
                  </a:lnTo>
                  <a:lnTo>
                    <a:pt x="568121" y="228600"/>
                  </a:lnTo>
                  <a:lnTo>
                    <a:pt x="568121" y="203200"/>
                  </a:lnTo>
                  <a:lnTo>
                    <a:pt x="569391" y="203200"/>
                  </a:lnTo>
                  <a:lnTo>
                    <a:pt x="569391" y="177800"/>
                  </a:lnTo>
                  <a:lnTo>
                    <a:pt x="568121" y="177800"/>
                  </a:lnTo>
                  <a:lnTo>
                    <a:pt x="568121" y="152400"/>
                  </a:lnTo>
                  <a:lnTo>
                    <a:pt x="569391" y="152400"/>
                  </a:lnTo>
                  <a:lnTo>
                    <a:pt x="569391" y="139700"/>
                  </a:lnTo>
                  <a:lnTo>
                    <a:pt x="569391" y="127000"/>
                  </a:lnTo>
                  <a:lnTo>
                    <a:pt x="568121" y="127000"/>
                  </a:lnTo>
                  <a:lnTo>
                    <a:pt x="568121" y="101600"/>
                  </a:lnTo>
                  <a:lnTo>
                    <a:pt x="569391" y="101600"/>
                  </a:lnTo>
                  <a:lnTo>
                    <a:pt x="569391" y="76200"/>
                  </a:lnTo>
                  <a:lnTo>
                    <a:pt x="568121" y="76200"/>
                  </a:lnTo>
                  <a:lnTo>
                    <a:pt x="568121" y="50800"/>
                  </a:lnTo>
                  <a:lnTo>
                    <a:pt x="569391" y="50800"/>
                  </a:lnTo>
                  <a:lnTo>
                    <a:pt x="569391" y="254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3100654" y="649884"/>
              <a:ext cx="569595" cy="431800"/>
            </a:xfrm>
            <a:custGeom>
              <a:avLst/>
              <a:gdLst/>
              <a:ahLst/>
              <a:cxnLst/>
              <a:rect l="l" t="t" r="r" b="b"/>
              <a:pathLst>
                <a:path w="569595" h="431800">
                  <a:moveTo>
                    <a:pt x="569391" y="12700"/>
                  </a:moveTo>
                  <a:lnTo>
                    <a:pt x="568121" y="12700"/>
                  </a:lnTo>
                  <a:lnTo>
                    <a:pt x="568121" y="0"/>
                  </a:lnTo>
                  <a:lnTo>
                    <a:pt x="549160" y="0"/>
                  </a:lnTo>
                  <a:lnTo>
                    <a:pt x="549160" y="12700"/>
                  </a:lnTo>
                  <a:lnTo>
                    <a:pt x="549160" y="368300"/>
                  </a:lnTo>
                  <a:lnTo>
                    <a:pt x="549160" y="381000"/>
                  </a:lnTo>
                  <a:lnTo>
                    <a:pt x="523189" y="381000"/>
                  </a:lnTo>
                  <a:lnTo>
                    <a:pt x="523189" y="368300"/>
                  </a:lnTo>
                  <a:lnTo>
                    <a:pt x="549160" y="368300"/>
                  </a:lnTo>
                  <a:lnTo>
                    <a:pt x="549160" y="12700"/>
                  </a:lnTo>
                  <a:lnTo>
                    <a:pt x="523189" y="12700"/>
                  </a:lnTo>
                  <a:lnTo>
                    <a:pt x="523189" y="0"/>
                  </a:lnTo>
                  <a:lnTo>
                    <a:pt x="497217" y="0"/>
                  </a:lnTo>
                  <a:lnTo>
                    <a:pt x="497217" y="12700"/>
                  </a:lnTo>
                  <a:lnTo>
                    <a:pt x="497217" y="368300"/>
                  </a:lnTo>
                  <a:lnTo>
                    <a:pt x="497217" y="381000"/>
                  </a:lnTo>
                  <a:lnTo>
                    <a:pt x="471233" y="381000"/>
                  </a:lnTo>
                  <a:lnTo>
                    <a:pt x="471233" y="368300"/>
                  </a:lnTo>
                  <a:lnTo>
                    <a:pt x="497217" y="368300"/>
                  </a:lnTo>
                  <a:lnTo>
                    <a:pt x="497217" y="12700"/>
                  </a:lnTo>
                  <a:lnTo>
                    <a:pt x="471233" y="12700"/>
                  </a:lnTo>
                  <a:lnTo>
                    <a:pt x="471233" y="0"/>
                  </a:lnTo>
                  <a:lnTo>
                    <a:pt x="445262" y="0"/>
                  </a:lnTo>
                  <a:lnTo>
                    <a:pt x="445262" y="12700"/>
                  </a:lnTo>
                  <a:lnTo>
                    <a:pt x="445262" y="368300"/>
                  </a:lnTo>
                  <a:lnTo>
                    <a:pt x="445262" y="381000"/>
                  </a:lnTo>
                  <a:lnTo>
                    <a:pt x="419290" y="381000"/>
                  </a:lnTo>
                  <a:lnTo>
                    <a:pt x="419290" y="368300"/>
                  </a:lnTo>
                  <a:lnTo>
                    <a:pt x="445262" y="368300"/>
                  </a:lnTo>
                  <a:lnTo>
                    <a:pt x="445262" y="12700"/>
                  </a:lnTo>
                  <a:lnTo>
                    <a:pt x="419290" y="12700"/>
                  </a:lnTo>
                  <a:lnTo>
                    <a:pt x="419290" y="0"/>
                  </a:lnTo>
                  <a:lnTo>
                    <a:pt x="393306" y="0"/>
                  </a:lnTo>
                  <a:lnTo>
                    <a:pt x="393306" y="12700"/>
                  </a:lnTo>
                  <a:lnTo>
                    <a:pt x="393306" y="368300"/>
                  </a:lnTo>
                  <a:lnTo>
                    <a:pt x="393306" y="381000"/>
                  </a:lnTo>
                  <a:lnTo>
                    <a:pt x="367334" y="381000"/>
                  </a:lnTo>
                  <a:lnTo>
                    <a:pt x="367334" y="368300"/>
                  </a:lnTo>
                  <a:lnTo>
                    <a:pt x="393306" y="368300"/>
                  </a:lnTo>
                  <a:lnTo>
                    <a:pt x="393306" y="12700"/>
                  </a:lnTo>
                  <a:lnTo>
                    <a:pt x="367334" y="12700"/>
                  </a:lnTo>
                  <a:lnTo>
                    <a:pt x="367334" y="0"/>
                  </a:lnTo>
                  <a:lnTo>
                    <a:pt x="341363" y="0"/>
                  </a:lnTo>
                  <a:lnTo>
                    <a:pt x="341363" y="12700"/>
                  </a:lnTo>
                  <a:lnTo>
                    <a:pt x="341363" y="368300"/>
                  </a:lnTo>
                  <a:lnTo>
                    <a:pt x="341363" y="381000"/>
                  </a:lnTo>
                  <a:lnTo>
                    <a:pt x="315379" y="381000"/>
                  </a:lnTo>
                  <a:lnTo>
                    <a:pt x="315379" y="368300"/>
                  </a:lnTo>
                  <a:lnTo>
                    <a:pt x="341363" y="368300"/>
                  </a:lnTo>
                  <a:lnTo>
                    <a:pt x="341363" y="12700"/>
                  </a:lnTo>
                  <a:lnTo>
                    <a:pt x="315379" y="12700"/>
                  </a:lnTo>
                  <a:lnTo>
                    <a:pt x="315379" y="0"/>
                  </a:lnTo>
                  <a:lnTo>
                    <a:pt x="289407" y="0"/>
                  </a:lnTo>
                  <a:lnTo>
                    <a:pt x="289407" y="12700"/>
                  </a:lnTo>
                  <a:lnTo>
                    <a:pt x="289407" y="368300"/>
                  </a:lnTo>
                  <a:lnTo>
                    <a:pt x="289407" y="381000"/>
                  </a:lnTo>
                  <a:lnTo>
                    <a:pt x="263423" y="381000"/>
                  </a:lnTo>
                  <a:lnTo>
                    <a:pt x="263423" y="368300"/>
                  </a:lnTo>
                  <a:lnTo>
                    <a:pt x="289407" y="368300"/>
                  </a:lnTo>
                  <a:lnTo>
                    <a:pt x="289407" y="12700"/>
                  </a:lnTo>
                  <a:lnTo>
                    <a:pt x="263423" y="12700"/>
                  </a:lnTo>
                  <a:lnTo>
                    <a:pt x="263423" y="0"/>
                  </a:lnTo>
                  <a:lnTo>
                    <a:pt x="237451" y="0"/>
                  </a:lnTo>
                  <a:lnTo>
                    <a:pt x="237451" y="12700"/>
                  </a:lnTo>
                  <a:lnTo>
                    <a:pt x="237451" y="368300"/>
                  </a:lnTo>
                  <a:lnTo>
                    <a:pt x="237451" y="381000"/>
                  </a:lnTo>
                  <a:lnTo>
                    <a:pt x="211480" y="381000"/>
                  </a:lnTo>
                  <a:lnTo>
                    <a:pt x="211480" y="368300"/>
                  </a:lnTo>
                  <a:lnTo>
                    <a:pt x="237451" y="368300"/>
                  </a:lnTo>
                  <a:lnTo>
                    <a:pt x="237451" y="12700"/>
                  </a:lnTo>
                  <a:lnTo>
                    <a:pt x="211480" y="12700"/>
                  </a:lnTo>
                  <a:lnTo>
                    <a:pt x="211480" y="0"/>
                  </a:lnTo>
                  <a:lnTo>
                    <a:pt x="185496" y="0"/>
                  </a:lnTo>
                  <a:lnTo>
                    <a:pt x="185496" y="12700"/>
                  </a:lnTo>
                  <a:lnTo>
                    <a:pt x="185496" y="368300"/>
                  </a:lnTo>
                  <a:lnTo>
                    <a:pt x="185496" y="381000"/>
                  </a:lnTo>
                  <a:lnTo>
                    <a:pt x="159524" y="381000"/>
                  </a:lnTo>
                  <a:lnTo>
                    <a:pt x="159524" y="368300"/>
                  </a:lnTo>
                  <a:lnTo>
                    <a:pt x="185496" y="368300"/>
                  </a:lnTo>
                  <a:lnTo>
                    <a:pt x="185496" y="12700"/>
                  </a:lnTo>
                  <a:lnTo>
                    <a:pt x="159524" y="12700"/>
                  </a:lnTo>
                  <a:lnTo>
                    <a:pt x="159524" y="0"/>
                  </a:lnTo>
                  <a:lnTo>
                    <a:pt x="133553" y="0"/>
                  </a:lnTo>
                  <a:lnTo>
                    <a:pt x="133553" y="12700"/>
                  </a:lnTo>
                  <a:lnTo>
                    <a:pt x="133553" y="368300"/>
                  </a:lnTo>
                  <a:lnTo>
                    <a:pt x="133553" y="381000"/>
                  </a:lnTo>
                  <a:lnTo>
                    <a:pt x="107569" y="381000"/>
                  </a:lnTo>
                  <a:lnTo>
                    <a:pt x="107569" y="368300"/>
                  </a:lnTo>
                  <a:lnTo>
                    <a:pt x="133553" y="368300"/>
                  </a:lnTo>
                  <a:lnTo>
                    <a:pt x="133553" y="12700"/>
                  </a:lnTo>
                  <a:lnTo>
                    <a:pt x="107569" y="12700"/>
                  </a:lnTo>
                  <a:lnTo>
                    <a:pt x="107569" y="0"/>
                  </a:lnTo>
                  <a:lnTo>
                    <a:pt x="81597" y="0"/>
                  </a:lnTo>
                  <a:lnTo>
                    <a:pt x="81597" y="12700"/>
                  </a:lnTo>
                  <a:lnTo>
                    <a:pt x="81597" y="368300"/>
                  </a:lnTo>
                  <a:lnTo>
                    <a:pt x="81597" y="381000"/>
                  </a:lnTo>
                  <a:lnTo>
                    <a:pt x="55626" y="381000"/>
                  </a:lnTo>
                  <a:lnTo>
                    <a:pt x="55626" y="368300"/>
                  </a:lnTo>
                  <a:lnTo>
                    <a:pt x="81597" y="368300"/>
                  </a:lnTo>
                  <a:lnTo>
                    <a:pt x="81597" y="12700"/>
                  </a:lnTo>
                  <a:lnTo>
                    <a:pt x="55626" y="12700"/>
                  </a:lnTo>
                  <a:lnTo>
                    <a:pt x="55626" y="0"/>
                  </a:lnTo>
                  <a:lnTo>
                    <a:pt x="29641" y="0"/>
                  </a:lnTo>
                  <a:lnTo>
                    <a:pt x="29641" y="12700"/>
                  </a:lnTo>
                  <a:lnTo>
                    <a:pt x="29641" y="368300"/>
                  </a:lnTo>
                  <a:lnTo>
                    <a:pt x="29641" y="381000"/>
                  </a:lnTo>
                  <a:lnTo>
                    <a:pt x="3670" y="381000"/>
                  </a:lnTo>
                  <a:lnTo>
                    <a:pt x="3670" y="368300"/>
                  </a:lnTo>
                  <a:lnTo>
                    <a:pt x="29641" y="368300"/>
                  </a:lnTo>
                  <a:lnTo>
                    <a:pt x="29641" y="12700"/>
                  </a:lnTo>
                  <a:lnTo>
                    <a:pt x="3670" y="12700"/>
                  </a:lnTo>
                  <a:lnTo>
                    <a:pt x="3670" y="0"/>
                  </a:lnTo>
                  <a:lnTo>
                    <a:pt x="2844" y="0"/>
                  </a:lnTo>
                  <a:lnTo>
                    <a:pt x="2844" y="1270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2844" y="38100"/>
                  </a:lnTo>
                  <a:lnTo>
                    <a:pt x="2844" y="63500"/>
                  </a:lnTo>
                  <a:lnTo>
                    <a:pt x="0" y="63500"/>
                  </a:lnTo>
                  <a:lnTo>
                    <a:pt x="0" y="88900"/>
                  </a:lnTo>
                  <a:lnTo>
                    <a:pt x="2844" y="88900"/>
                  </a:lnTo>
                  <a:lnTo>
                    <a:pt x="2844" y="114300"/>
                  </a:lnTo>
                  <a:lnTo>
                    <a:pt x="0" y="114300"/>
                  </a:lnTo>
                  <a:lnTo>
                    <a:pt x="0" y="139700"/>
                  </a:lnTo>
                  <a:lnTo>
                    <a:pt x="2844" y="139700"/>
                  </a:lnTo>
                  <a:lnTo>
                    <a:pt x="2844" y="165100"/>
                  </a:lnTo>
                  <a:lnTo>
                    <a:pt x="0" y="165100"/>
                  </a:lnTo>
                  <a:lnTo>
                    <a:pt x="0" y="190500"/>
                  </a:lnTo>
                  <a:lnTo>
                    <a:pt x="2844" y="190500"/>
                  </a:lnTo>
                  <a:lnTo>
                    <a:pt x="2844" y="215900"/>
                  </a:lnTo>
                  <a:lnTo>
                    <a:pt x="0" y="215900"/>
                  </a:lnTo>
                  <a:lnTo>
                    <a:pt x="0" y="241300"/>
                  </a:lnTo>
                  <a:lnTo>
                    <a:pt x="2844" y="241300"/>
                  </a:lnTo>
                  <a:lnTo>
                    <a:pt x="2844" y="266700"/>
                  </a:lnTo>
                  <a:lnTo>
                    <a:pt x="0" y="266700"/>
                  </a:lnTo>
                  <a:lnTo>
                    <a:pt x="0" y="292100"/>
                  </a:lnTo>
                  <a:lnTo>
                    <a:pt x="2844" y="292100"/>
                  </a:lnTo>
                  <a:lnTo>
                    <a:pt x="2844" y="330200"/>
                  </a:lnTo>
                  <a:lnTo>
                    <a:pt x="0" y="330200"/>
                  </a:lnTo>
                  <a:lnTo>
                    <a:pt x="0" y="355600"/>
                  </a:lnTo>
                  <a:lnTo>
                    <a:pt x="2844" y="355600"/>
                  </a:lnTo>
                  <a:lnTo>
                    <a:pt x="2844" y="368300"/>
                  </a:lnTo>
                  <a:lnTo>
                    <a:pt x="2844" y="381000"/>
                  </a:lnTo>
                  <a:lnTo>
                    <a:pt x="0" y="381000"/>
                  </a:lnTo>
                  <a:lnTo>
                    <a:pt x="0" y="406400"/>
                  </a:lnTo>
                  <a:lnTo>
                    <a:pt x="2844" y="406400"/>
                  </a:lnTo>
                  <a:lnTo>
                    <a:pt x="2844" y="431800"/>
                  </a:lnTo>
                  <a:lnTo>
                    <a:pt x="568121" y="431800"/>
                  </a:lnTo>
                  <a:lnTo>
                    <a:pt x="568121" y="406400"/>
                  </a:lnTo>
                  <a:lnTo>
                    <a:pt x="569391" y="406400"/>
                  </a:lnTo>
                  <a:lnTo>
                    <a:pt x="569391" y="381000"/>
                  </a:lnTo>
                  <a:lnTo>
                    <a:pt x="568121" y="381000"/>
                  </a:lnTo>
                  <a:lnTo>
                    <a:pt x="568121" y="368300"/>
                  </a:lnTo>
                  <a:lnTo>
                    <a:pt x="568121" y="355600"/>
                  </a:lnTo>
                  <a:lnTo>
                    <a:pt x="569391" y="355600"/>
                  </a:lnTo>
                  <a:lnTo>
                    <a:pt x="569391" y="330200"/>
                  </a:lnTo>
                  <a:lnTo>
                    <a:pt x="568121" y="330200"/>
                  </a:lnTo>
                  <a:lnTo>
                    <a:pt x="568121" y="292100"/>
                  </a:lnTo>
                  <a:lnTo>
                    <a:pt x="569391" y="292100"/>
                  </a:lnTo>
                  <a:lnTo>
                    <a:pt x="569391" y="266700"/>
                  </a:lnTo>
                  <a:lnTo>
                    <a:pt x="568121" y="266700"/>
                  </a:lnTo>
                  <a:lnTo>
                    <a:pt x="568121" y="241300"/>
                  </a:lnTo>
                  <a:lnTo>
                    <a:pt x="569391" y="241300"/>
                  </a:lnTo>
                  <a:lnTo>
                    <a:pt x="569391" y="215900"/>
                  </a:lnTo>
                  <a:lnTo>
                    <a:pt x="568121" y="215900"/>
                  </a:lnTo>
                  <a:lnTo>
                    <a:pt x="568121" y="190500"/>
                  </a:lnTo>
                  <a:lnTo>
                    <a:pt x="569391" y="190500"/>
                  </a:lnTo>
                  <a:lnTo>
                    <a:pt x="569391" y="165100"/>
                  </a:lnTo>
                  <a:lnTo>
                    <a:pt x="568121" y="165100"/>
                  </a:lnTo>
                  <a:lnTo>
                    <a:pt x="568121" y="139700"/>
                  </a:lnTo>
                  <a:lnTo>
                    <a:pt x="569391" y="139700"/>
                  </a:lnTo>
                  <a:lnTo>
                    <a:pt x="569391" y="114300"/>
                  </a:lnTo>
                  <a:lnTo>
                    <a:pt x="568121" y="114300"/>
                  </a:lnTo>
                  <a:lnTo>
                    <a:pt x="568121" y="88900"/>
                  </a:lnTo>
                  <a:lnTo>
                    <a:pt x="569391" y="88900"/>
                  </a:lnTo>
                  <a:lnTo>
                    <a:pt x="569391" y="63500"/>
                  </a:lnTo>
                  <a:lnTo>
                    <a:pt x="568121" y="63500"/>
                  </a:lnTo>
                  <a:lnTo>
                    <a:pt x="568121" y="38100"/>
                  </a:lnTo>
                  <a:lnTo>
                    <a:pt x="569391" y="38100"/>
                  </a:lnTo>
                  <a:lnTo>
                    <a:pt x="569391" y="127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3104324" y="650164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175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3104324" y="838174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09">
                  <a:moveTo>
                    <a:pt x="0" y="0"/>
                  </a:moveTo>
                  <a:lnTo>
                    <a:pt x="545490" y="0"/>
                  </a:lnTo>
                </a:path>
                <a:path w="546100" h="359409">
                  <a:moveTo>
                    <a:pt x="0" y="179552"/>
                  </a:moveTo>
                  <a:lnTo>
                    <a:pt x="545490" y="179552"/>
                  </a:lnTo>
                </a:path>
                <a:path w="546100" h="359409">
                  <a:moveTo>
                    <a:pt x="0" y="359105"/>
                  </a:moveTo>
                  <a:lnTo>
                    <a:pt x="545490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3104324" y="137682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3104324" y="155637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3104324" y="1735931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3104324" y="1915477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3104324" y="209503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3104324" y="2274582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10">
                  <a:moveTo>
                    <a:pt x="0" y="0"/>
                  </a:moveTo>
                  <a:lnTo>
                    <a:pt x="545490" y="0"/>
                  </a:lnTo>
                </a:path>
                <a:path w="546100" h="359410">
                  <a:moveTo>
                    <a:pt x="0" y="179552"/>
                  </a:moveTo>
                  <a:lnTo>
                    <a:pt x="545490" y="179552"/>
                  </a:lnTo>
                </a:path>
                <a:path w="546100" h="359410">
                  <a:moveTo>
                    <a:pt x="0" y="359105"/>
                  </a:moveTo>
                  <a:lnTo>
                    <a:pt x="545490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3104324" y="2813234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3104324" y="299279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5">
                  <a:moveTo>
                    <a:pt x="0" y="0"/>
                  </a:moveTo>
                  <a:lnTo>
                    <a:pt x="545490" y="0"/>
                  </a:lnTo>
                </a:path>
                <a:path w="546100" h="179705">
                  <a:moveTo>
                    <a:pt x="0" y="179552"/>
                  </a:moveTo>
                  <a:lnTo>
                    <a:pt x="545490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3" name="object 53"/>
            <p:cNvSpPr/>
            <p:nvPr/>
          </p:nvSpPr>
          <p:spPr>
            <a:xfrm>
              <a:off x="3104324" y="3351892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490" y="0"/>
                  </a:lnTo>
                </a:path>
                <a:path w="546100" h="179704">
                  <a:moveTo>
                    <a:pt x="0" y="179565"/>
                  </a:moveTo>
                  <a:lnTo>
                    <a:pt x="545490" y="179565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3104324" y="371100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490" y="0"/>
                  </a:lnTo>
                </a:path>
                <a:path w="546100" h="179704">
                  <a:moveTo>
                    <a:pt x="0" y="179552"/>
                  </a:moveTo>
                  <a:lnTo>
                    <a:pt x="545490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5" name="object 55"/>
            <p:cNvSpPr/>
            <p:nvPr/>
          </p:nvSpPr>
          <p:spPr>
            <a:xfrm>
              <a:off x="3104324" y="407010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3104324" y="4249661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490" y="0"/>
                  </a:lnTo>
                </a:path>
                <a:path w="546100" h="179704">
                  <a:moveTo>
                    <a:pt x="0" y="179552"/>
                  </a:moveTo>
                  <a:lnTo>
                    <a:pt x="545490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3104324" y="4608760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3104324" y="478830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3104324" y="4967058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490" y="0"/>
                  </a:lnTo>
                </a:path>
              </a:pathLst>
            </a:custGeom>
            <a:ln w="3175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0" name="object 60"/>
          <p:cNvGrpSpPr/>
          <p:nvPr/>
        </p:nvGrpSpPr>
        <p:grpSpPr>
          <a:xfrm>
            <a:off x="4238625" y="649351"/>
            <a:ext cx="568960" cy="4318635"/>
            <a:chOff x="4238625" y="649351"/>
            <a:chExt cx="568960" cy="4318635"/>
          </a:xfrm>
        </p:grpSpPr>
        <p:sp>
          <p:nvSpPr>
            <p:cNvPr id="61" name="object 61"/>
            <p:cNvSpPr/>
            <p:nvPr/>
          </p:nvSpPr>
          <p:spPr>
            <a:xfrm>
              <a:off x="4238625" y="3494684"/>
              <a:ext cx="568960" cy="1473200"/>
            </a:xfrm>
            <a:custGeom>
              <a:avLst/>
              <a:gdLst/>
              <a:ahLst/>
              <a:cxnLst/>
              <a:rect l="l" t="t" r="r" b="b"/>
              <a:pathLst>
                <a:path w="568960" h="1473200">
                  <a:moveTo>
                    <a:pt x="568579" y="0"/>
                  </a:moveTo>
                  <a:lnTo>
                    <a:pt x="554151" y="0"/>
                  </a:lnTo>
                  <a:lnTo>
                    <a:pt x="554151" y="38100"/>
                  </a:lnTo>
                  <a:lnTo>
                    <a:pt x="554151" y="50800"/>
                  </a:lnTo>
                  <a:lnTo>
                    <a:pt x="554151" y="215900"/>
                  </a:lnTo>
                  <a:lnTo>
                    <a:pt x="554151" y="228600"/>
                  </a:lnTo>
                  <a:lnTo>
                    <a:pt x="528167" y="228600"/>
                  </a:lnTo>
                  <a:lnTo>
                    <a:pt x="528167" y="215900"/>
                  </a:lnTo>
                  <a:lnTo>
                    <a:pt x="554151" y="215900"/>
                  </a:lnTo>
                  <a:lnTo>
                    <a:pt x="554151" y="50800"/>
                  </a:lnTo>
                  <a:lnTo>
                    <a:pt x="502196" y="50800"/>
                  </a:lnTo>
                  <a:lnTo>
                    <a:pt x="502196" y="215900"/>
                  </a:lnTo>
                  <a:lnTo>
                    <a:pt x="502196" y="228600"/>
                  </a:lnTo>
                  <a:lnTo>
                    <a:pt x="476211" y="228600"/>
                  </a:lnTo>
                  <a:lnTo>
                    <a:pt x="476211" y="215900"/>
                  </a:lnTo>
                  <a:lnTo>
                    <a:pt x="502196" y="215900"/>
                  </a:lnTo>
                  <a:lnTo>
                    <a:pt x="502196" y="50800"/>
                  </a:lnTo>
                  <a:lnTo>
                    <a:pt x="450240" y="50800"/>
                  </a:lnTo>
                  <a:lnTo>
                    <a:pt x="450240" y="215900"/>
                  </a:lnTo>
                  <a:lnTo>
                    <a:pt x="450240" y="228600"/>
                  </a:lnTo>
                  <a:lnTo>
                    <a:pt x="424268" y="228600"/>
                  </a:lnTo>
                  <a:lnTo>
                    <a:pt x="424268" y="215900"/>
                  </a:lnTo>
                  <a:lnTo>
                    <a:pt x="450240" y="215900"/>
                  </a:lnTo>
                  <a:lnTo>
                    <a:pt x="450240" y="50800"/>
                  </a:lnTo>
                  <a:lnTo>
                    <a:pt x="398284" y="50800"/>
                  </a:lnTo>
                  <a:lnTo>
                    <a:pt x="398284" y="215900"/>
                  </a:lnTo>
                  <a:lnTo>
                    <a:pt x="398284" y="228600"/>
                  </a:lnTo>
                  <a:lnTo>
                    <a:pt x="372313" y="228600"/>
                  </a:lnTo>
                  <a:lnTo>
                    <a:pt x="372313" y="215900"/>
                  </a:lnTo>
                  <a:lnTo>
                    <a:pt x="398284" y="215900"/>
                  </a:lnTo>
                  <a:lnTo>
                    <a:pt x="398284" y="50800"/>
                  </a:lnTo>
                  <a:lnTo>
                    <a:pt x="346341" y="50800"/>
                  </a:lnTo>
                  <a:lnTo>
                    <a:pt x="346341" y="215900"/>
                  </a:lnTo>
                  <a:lnTo>
                    <a:pt x="346341" y="228600"/>
                  </a:lnTo>
                  <a:lnTo>
                    <a:pt x="320357" y="228600"/>
                  </a:lnTo>
                  <a:lnTo>
                    <a:pt x="320357" y="215900"/>
                  </a:lnTo>
                  <a:lnTo>
                    <a:pt x="346341" y="215900"/>
                  </a:lnTo>
                  <a:lnTo>
                    <a:pt x="346341" y="50800"/>
                  </a:lnTo>
                  <a:lnTo>
                    <a:pt x="294386" y="50800"/>
                  </a:lnTo>
                  <a:lnTo>
                    <a:pt x="294386" y="215900"/>
                  </a:lnTo>
                  <a:lnTo>
                    <a:pt x="294386" y="228600"/>
                  </a:lnTo>
                  <a:lnTo>
                    <a:pt x="268401" y="228600"/>
                  </a:lnTo>
                  <a:lnTo>
                    <a:pt x="268401" y="215900"/>
                  </a:lnTo>
                  <a:lnTo>
                    <a:pt x="294386" y="215900"/>
                  </a:lnTo>
                  <a:lnTo>
                    <a:pt x="294386" y="50800"/>
                  </a:lnTo>
                  <a:lnTo>
                    <a:pt x="242430" y="50800"/>
                  </a:lnTo>
                  <a:lnTo>
                    <a:pt x="242430" y="215900"/>
                  </a:lnTo>
                  <a:lnTo>
                    <a:pt x="242430" y="228600"/>
                  </a:lnTo>
                  <a:lnTo>
                    <a:pt x="216458" y="228600"/>
                  </a:lnTo>
                  <a:lnTo>
                    <a:pt x="216458" y="215900"/>
                  </a:lnTo>
                  <a:lnTo>
                    <a:pt x="242430" y="215900"/>
                  </a:lnTo>
                  <a:lnTo>
                    <a:pt x="242430" y="50800"/>
                  </a:lnTo>
                  <a:lnTo>
                    <a:pt x="190474" y="50800"/>
                  </a:lnTo>
                  <a:lnTo>
                    <a:pt x="190474" y="215900"/>
                  </a:lnTo>
                  <a:lnTo>
                    <a:pt x="190474" y="228600"/>
                  </a:lnTo>
                  <a:lnTo>
                    <a:pt x="164503" y="228600"/>
                  </a:lnTo>
                  <a:lnTo>
                    <a:pt x="164503" y="215900"/>
                  </a:lnTo>
                  <a:lnTo>
                    <a:pt x="190474" y="215900"/>
                  </a:lnTo>
                  <a:lnTo>
                    <a:pt x="190474" y="50800"/>
                  </a:lnTo>
                  <a:lnTo>
                    <a:pt x="138531" y="50800"/>
                  </a:lnTo>
                  <a:lnTo>
                    <a:pt x="138531" y="215900"/>
                  </a:lnTo>
                  <a:lnTo>
                    <a:pt x="138531" y="228600"/>
                  </a:lnTo>
                  <a:lnTo>
                    <a:pt x="112547" y="228600"/>
                  </a:lnTo>
                  <a:lnTo>
                    <a:pt x="112547" y="215900"/>
                  </a:lnTo>
                  <a:lnTo>
                    <a:pt x="138531" y="215900"/>
                  </a:lnTo>
                  <a:lnTo>
                    <a:pt x="138531" y="50800"/>
                  </a:lnTo>
                  <a:lnTo>
                    <a:pt x="86575" y="50800"/>
                  </a:lnTo>
                  <a:lnTo>
                    <a:pt x="86575" y="215900"/>
                  </a:lnTo>
                  <a:lnTo>
                    <a:pt x="86575" y="228600"/>
                  </a:lnTo>
                  <a:lnTo>
                    <a:pt x="60604" y="228600"/>
                  </a:lnTo>
                  <a:lnTo>
                    <a:pt x="60604" y="215900"/>
                  </a:lnTo>
                  <a:lnTo>
                    <a:pt x="86575" y="215900"/>
                  </a:lnTo>
                  <a:lnTo>
                    <a:pt x="86575" y="50800"/>
                  </a:lnTo>
                  <a:lnTo>
                    <a:pt x="34620" y="50800"/>
                  </a:lnTo>
                  <a:lnTo>
                    <a:pt x="34620" y="215900"/>
                  </a:lnTo>
                  <a:lnTo>
                    <a:pt x="34620" y="228600"/>
                  </a:lnTo>
                  <a:lnTo>
                    <a:pt x="8648" y="228600"/>
                  </a:lnTo>
                  <a:lnTo>
                    <a:pt x="8648" y="215900"/>
                  </a:lnTo>
                  <a:lnTo>
                    <a:pt x="34620" y="215900"/>
                  </a:lnTo>
                  <a:lnTo>
                    <a:pt x="34620" y="50800"/>
                  </a:lnTo>
                  <a:lnTo>
                    <a:pt x="8648" y="50800"/>
                  </a:lnTo>
                  <a:lnTo>
                    <a:pt x="8648" y="38100"/>
                  </a:lnTo>
                  <a:lnTo>
                    <a:pt x="554151" y="38100"/>
                  </a:lnTo>
                  <a:lnTo>
                    <a:pt x="554151" y="0"/>
                  </a:lnTo>
                  <a:lnTo>
                    <a:pt x="2730" y="0"/>
                  </a:lnTo>
                  <a:lnTo>
                    <a:pt x="2730" y="25400"/>
                  </a:lnTo>
                  <a:lnTo>
                    <a:pt x="0" y="25400"/>
                  </a:lnTo>
                  <a:lnTo>
                    <a:pt x="0" y="38100"/>
                  </a:lnTo>
                  <a:lnTo>
                    <a:pt x="0" y="50800"/>
                  </a:lnTo>
                  <a:lnTo>
                    <a:pt x="2730" y="50800"/>
                  </a:lnTo>
                  <a:lnTo>
                    <a:pt x="2730" y="76200"/>
                  </a:lnTo>
                  <a:lnTo>
                    <a:pt x="0" y="76200"/>
                  </a:lnTo>
                  <a:lnTo>
                    <a:pt x="0" y="101600"/>
                  </a:lnTo>
                  <a:lnTo>
                    <a:pt x="2730" y="101600"/>
                  </a:lnTo>
                  <a:lnTo>
                    <a:pt x="2730" y="127000"/>
                  </a:lnTo>
                  <a:lnTo>
                    <a:pt x="0" y="127000"/>
                  </a:lnTo>
                  <a:lnTo>
                    <a:pt x="0" y="152400"/>
                  </a:lnTo>
                  <a:lnTo>
                    <a:pt x="2730" y="152400"/>
                  </a:lnTo>
                  <a:lnTo>
                    <a:pt x="2730" y="177800"/>
                  </a:lnTo>
                  <a:lnTo>
                    <a:pt x="0" y="177800"/>
                  </a:lnTo>
                  <a:lnTo>
                    <a:pt x="0" y="203200"/>
                  </a:lnTo>
                  <a:lnTo>
                    <a:pt x="2730" y="203200"/>
                  </a:lnTo>
                  <a:lnTo>
                    <a:pt x="2730" y="215900"/>
                  </a:lnTo>
                  <a:lnTo>
                    <a:pt x="2730" y="228600"/>
                  </a:lnTo>
                  <a:lnTo>
                    <a:pt x="0" y="228600"/>
                  </a:lnTo>
                  <a:lnTo>
                    <a:pt x="0" y="254000"/>
                  </a:lnTo>
                  <a:lnTo>
                    <a:pt x="2730" y="254000"/>
                  </a:lnTo>
                  <a:lnTo>
                    <a:pt x="2730" y="279400"/>
                  </a:lnTo>
                  <a:lnTo>
                    <a:pt x="0" y="279400"/>
                  </a:lnTo>
                  <a:lnTo>
                    <a:pt x="0" y="304800"/>
                  </a:lnTo>
                  <a:lnTo>
                    <a:pt x="2730" y="304800"/>
                  </a:lnTo>
                  <a:lnTo>
                    <a:pt x="2730" y="342900"/>
                  </a:lnTo>
                  <a:lnTo>
                    <a:pt x="0" y="342900"/>
                  </a:lnTo>
                  <a:lnTo>
                    <a:pt x="0" y="368300"/>
                  </a:lnTo>
                  <a:lnTo>
                    <a:pt x="2730" y="368300"/>
                  </a:lnTo>
                  <a:lnTo>
                    <a:pt x="2730" y="393700"/>
                  </a:lnTo>
                  <a:lnTo>
                    <a:pt x="0" y="393700"/>
                  </a:lnTo>
                  <a:lnTo>
                    <a:pt x="0" y="419100"/>
                  </a:lnTo>
                  <a:lnTo>
                    <a:pt x="2730" y="419100"/>
                  </a:lnTo>
                  <a:lnTo>
                    <a:pt x="2730" y="444500"/>
                  </a:lnTo>
                  <a:lnTo>
                    <a:pt x="0" y="444500"/>
                  </a:lnTo>
                  <a:lnTo>
                    <a:pt x="0" y="469900"/>
                  </a:lnTo>
                  <a:lnTo>
                    <a:pt x="2730" y="469900"/>
                  </a:lnTo>
                  <a:lnTo>
                    <a:pt x="2730" y="495300"/>
                  </a:lnTo>
                  <a:lnTo>
                    <a:pt x="0" y="495300"/>
                  </a:lnTo>
                  <a:lnTo>
                    <a:pt x="0" y="520700"/>
                  </a:lnTo>
                  <a:lnTo>
                    <a:pt x="2730" y="520700"/>
                  </a:lnTo>
                  <a:lnTo>
                    <a:pt x="2730" y="546100"/>
                  </a:lnTo>
                  <a:lnTo>
                    <a:pt x="0" y="546100"/>
                  </a:lnTo>
                  <a:lnTo>
                    <a:pt x="0" y="571500"/>
                  </a:lnTo>
                  <a:lnTo>
                    <a:pt x="2730" y="571500"/>
                  </a:lnTo>
                  <a:lnTo>
                    <a:pt x="2730" y="596900"/>
                  </a:lnTo>
                  <a:lnTo>
                    <a:pt x="0" y="596900"/>
                  </a:lnTo>
                  <a:lnTo>
                    <a:pt x="0" y="622300"/>
                  </a:lnTo>
                  <a:lnTo>
                    <a:pt x="2730" y="622300"/>
                  </a:lnTo>
                  <a:lnTo>
                    <a:pt x="2730" y="647700"/>
                  </a:lnTo>
                  <a:lnTo>
                    <a:pt x="0" y="647700"/>
                  </a:lnTo>
                  <a:lnTo>
                    <a:pt x="0" y="673100"/>
                  </a:lnTo>
                  <a:lnTo>
                    <a:pt x="2730" y="673100"/>
                  </a:lnTo>
                  <a:lnTo>
                    <a:pt x="2730" y="698500"/>
                  </a:lnTo>
                  <a:lnTo>
                    <a:pt x="0" y="698500"/>
                  </a:lnTo>
                  <a:lnTo>
                    <a:pt x="0" y="723900"/>
                  </a:lnTo>
                  <a:lnTo>
                    <a:pt x="2730" y="723900"/>
                  </a:lnTo>
                  <a:lnTo>
                    <a:pt x="2730" y="749300"/>
                  </a:lnTo>
                  <a:lnTo>
                    <a:pt x="0" y="749300"/>
                  </a:lnTo>
                  <a:lnTo>
                    <a:pt x="0" y="774700"/>
                  </a:lnTo>
                  <a:lnTo>
                    <a:pt x="2730" y="774700"/>
                  </a:lnTo>
                  <a:lnTo>
                    <a:pt x="2730" y="800100"/>
                  </a:lnTo>
                  <a:lnTo>
                    <a:pt x="0" y="800100"/>
                  </a:lnTo>
                  <a:lnTo>
                    <a:pt x="0" y="825500"/>
                  </a:lnTo>
                  <a:lnTo>
                    <a:pt x="2730" y="825500"/>
                  </a:lnTo>
                  <a:lnTo>
                    <a:pt x="2730" y="850900"/>
                  </a:lnTo>
                  <a:lnTo>
                    <a:pt x="0" y="850900"/>
                  </a:lnTo>
                  <a:lnTo>
                    <a:pt x="0" y="876300"/>
                  </a:lnTo>
                  <a:lnTo>
                    <a:pt x="2730" y="876300"/>
                  </a:lnTo>
                  <a:lnTo>
                    <a:pt x="2730" y="901700"/>
                  </a:lnTo>
                  <a:lnTo>
                    <a:pt x="0" y="901700"/>
                  </a:lnTo>
                  <a:lnTo>
                    <a:pt x="0" y="939800"/>
                  </a:lnTo>
                  <a:lnTo>
                    <a:pt x="2730" y="939800"/>
                  </a:lnTo>
                  <a:lnTo>
                    <a:pt x="2730" y="965200"/>
                  </a:lnTo>
                  <a:lnTo>
                    <a:pt x="0" y="965200"/>
                  </a:lnTo>
                  <a:lnTo>
                    <a:pt x="0" y="990600"/>
                  </a:lnTo>
                  <a:lnTo>
                    <a:pt x="2730" y="990600"/>
                  </a:lnTo>
                  <a:lnTo>
                    <a:pt x="2730" y="1016000"/>
                  </a:lnTo>
                  <a:lnTo>
                    <a:pt x="0" y="1016000"/>
                  </a:lnTo>
                  <a:lnTo>
                    <a:pt x="0" y="1041400"/>
                  </a:lnTo>
                  <a:lnTo>
                    <a:pt x="2730" y="1041400"/>
                  </a:lnTo>
                  <a:lnTo>
                    <a:pt x="2730" y="1066800"/>
                  </a:lnTo>
                  <a:lnTo>
                    <a:pt x="0" y="1066800"/>
                  </a:lnTo>
                  <a:lnTo>
                    <a:pt x="0" y="1092200"/>
                  </a:lnTo>
                  <a:lnTo>
                    <a:pt x="2730" y="1092200"/>
                  </a:lnTo>
                  <a:lnTo>
                    <a:pt x="2730" y="1117600"/>
                  </a:lnTo>
                  <a:lnTo>
                    <a:pt x="0" y="1117600"/>
                  </a:lnTo>
                  <a:lnTo>
                    <a:pt x="0" y="1143000"/>
                  </a:lnTo>
                  <a:lnTo>
                    <a:pt x="2730" y="1143000"/>
                  </a:lnTo>
                  <a:lnTo>
                    <a:pt x="2730" y="1168400"/>
                  </a:lnTo>
                  <a:lnTo>
                    <a:pt x="0" y="1168400"/>
                  </a:lnTo>
                  <a:lnTo>
                    <a:pt x="0" y="1193800"/>
                  </a:lnTo>
                  <a:lnTo>
                    <a:pt x="2730" y="1193800"/>
                  </a:lnTo>
                  <a:lnTo>
                    <a:pt x="2730" y="1219200"/>
                  </a:lnTo>
                  <a:lnTo>
                    <a:pt x="0" y="1219200"/>
                  </a:lnTo>
                  <a:lnTo>
                    <a:pt x="0" y="1244600"/>
                  </a:lnTo>
                  <a:lnTo>
                    <a:pt x="2730" y="1244600"/>
                  </a:lnTo>
                  <a:lnTo>
                    <a:pt x="2730" y="1270000"/>
                  </a:lnTo>
                  <a:lnTo>
                    <a:pt x="0" y="1270000"/>
                  </a:lnTo>
                  <a:lnTo>
                    <a:pt x="0" y="1295400"/>
                  </a:lnTo>
                  <a:lnTo>
                    <a:pt x="2730" y="1295400"/>
                  </a:lnTo>
                  <a:lnTo>
                    <a:pt x="2730" y="1320800"/>
                  </a:lnTo>
                  <a:lnTo>
                    <a:pt x="0" y="1320800"/>
                  </a:lnTo>
                  <a:lnTo>
                    <a:pt x="0" y="1346200"/>
                  </a:lnTo>
                  <a:lnTo>
                    <a:pt x="2730" y="1346200"/>
                  </a:lnTo>
                  <a:lnTo>
                    <a:pt x="2730" y="1371600"/>
                  </a:lnTo>
                  <a:lnTo>
                    <a:pt x="0" y="1371600"/>
                  </a:lnTo>
                  <a:lnTo>
                    <a:pt x="0" y="1397000"/>
                  </a:lnTo>
                  <a:lnTo>
                    <a:pt x="2730" y="1397000"/>
                  </a:lnTo>
                  <a:lnTo>
                    <a:pt x="2730" y="1422400"/>
                  </a:lnTo>
                  <a:lnTo>
                    <a:pt x="0" y="1422400"/>
                  </a:lnTo>
                  <a:lnTo>
                    <a:pt x="0" y="1447800"/>
                  </a:lnTo>
                  <a:lnTo>
                    <a:pt x="2730" y="1447800"/>
                  </a:lnTo>
                  <a:lnTo>
                    <a:pt x="2730" y="1473200"/>
                  </a:lnTo>
                  <a:lnTo>
                    <a:pt x="568579" y="1473200"/>
                  </a:lnTo>
                  <a:lnTo>
                    <a:pt x="568579" y="1447800"/>
                  </a:lnTo>
                  <a:lnTo>
                    <a:pt x="568579" y="1422400"/>
                  </a:lnTo>
                  <a:lnTo>
                    <a:pt x="568579" y="25400"/>
                  </a:lnTo>
                  <a:lnTo>
                    <a:pt x="568579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4238625" y="2275484"/>
              <a:ext cx="568960" cy="1270000"/>
            </a:xfrm>
            <a:custGeom>
              <a:avLst/>
              <a:gdLst/>
              <a:ahLst/>
              <a:cxnLst/>
              <a:rect l="l" t="t" r="r" b="b"/>
              <a:pathLst>
                <a:path w="568960" h="1270000">
                  <a:moveTo>
                    <a:pt x="60604" y="1257300"/>
                  </a:moveTo>
                  <a:lnTo>
                    <a:pt x="34620" y="1257300"/>
                  </a:lnTo>
                  <a:lnTo>
                    <a:pt x="34620" y="1270000"/>
                  </a:lnTo>
                  <a:lnTo>
                    <a:pt x="60604" y="1270000"/>
                  </a:lnTo>
                  <a:lnTo>
                    <a:pt x="60604" y="1257300"/>
                  </a:lnTo>
                  <a:close/>
                </a:path>
                <a:path w="568960" h="1270000">
                  <a:moveTo>
                    <a:pt x="112547" y="1257300"/>
                  </a:moveTo>
                  <a:lnTo>
                    <a:pt x="86575" y="1257300"/>
                  </a:lnTo>
                  <a:lnTo>
                    <a:pt x="86575" y="1270000"/>
                  </a:lnTo>
                  <a:lnTo>
                    <a:pt x="112547" y="1270000"/>
                  </a:lnTo>
                  <a:lnTo>
                    <a:pt x="112547" y="1257300"/>
                  </a:lnTo>
                  <a:close/>
                </a:path>
                <a:path w="568960" h="1270000">
                  <a:moveTo>
                    <a:pt x="164503" y="1257300"/>
                  </a:moveTo>
                  <a:lnTo>
                    <a:pt x="138531" y="1257300"/>
                  </a:lnTo>
                  <a:lnTo>
                    <a:pt x="138531" y="1270000"/>
                  </a:lnTo>
                  <a:lnTo>
                    <a:pt x="164503" y="1270000"/>
                  </a:lnTo>
                  <a:lnTo>
                    <a:pt x="164503" y="1257300"/>
                  </a:lnTo>
                  <a:close/>
                </a:path>
                <a:path w="568960" h="1270000">
                  <a:moveTo>
                    <a:pt x="216458" y="1257300"/>
                  </a:moveTo>
                  <a:lnTo>
                    <a:pt x="190474" y="1257300"/>
                  </a:lnTo>
                  <a:lnTo>
                    <a:pt x="190474" y="1270000"/>
                  </a:lnTo>
                  <a:lnTo>
                    <a:pt x="216458" y="1270000"/>
                  </a:lnTo>
                  <a:lnTo>
                    <a:pt x="216458" y="1257300"/>
                  </a:lnTo>
                  <a:close/>
                </a:path>
                <a:path w="568960" h="1270000">
                  <a:moveTo>
                    <a:pt x="268401" y="1257300"/>
                  </a:moveTo>
                  <a:lnTo>
                    <a:pt x="242430" y="1257300"/>
                  </a:lnTo>
                  <a:lnTo>
                    <a:pt x="242430" y="1270000"/>
                  </a:lnTo>
                  <a:lnTo>
                    <a:pt x="268401" y="1270000"/>
                  </a:lnTo>
                  <a:lnTo>
                    <a:pt x="268401" y="1257300"/>
                  </a:lnTo>
                  <a:close/>
                </a:path>
                <a:path w="568960" h="1270000">
                  <a:moveTo>
                    <a:pt x="320357" y="1257300"/>
                  </a:moveTo>
                  <a:lnTo>
                    <a:pt x="294386" y="1257300"/>
                  </a:lnTo>
                  <a:lnTo>
                    <a:pt x="294386" y="1270000"/>
                  </a:lnTo>
                  <a:lnTo>
                    <a:pt x="320357" y="1270000"/>
                  </a:lnTo>
                  <a:lnTo>
                    <a:pt x="320357" y="1257300"/>
                  </a:lnTo>
                  <a:close/>
                </a:path>
                <a:path w="568960" h="1270000">
                  <a:moveTo>
                    <a:pt x="372313" y="1257300"/>
                  </a:moveTo>
                  <a:lnTo>
                    <a:pt x="346341" y="1257300"/>
                  </a:lnTo>
                  <a:lnTo>
                    <a:pt x="346341" y="1270000"/>
                  </a:lnTo>
                  <a:lnTo>
                    <a:pt x="372313" y="1270000"/>
                  </a:lnTo>
                  <a:lnTo>
                    <a:pt x="372313" y="1257300"/>
                  </a:lnTo>
                  <a:close/>
                </a:path>
                <a:path w="568960" h="1270000">
                  <a:moveTo>
                    <a:pt x="424268" y="1257300"/>
                  </a:moveTo>
                  <a:lnTo>
                    <a:pt x="398284" y="1257300"/>
                  </a:lnTo>
                  <a:lnTo>
                    <a:pt x="398284" y="1270000"/>
                  </a:lnTo>
                  <a:lnTo>
                    <a:pt x="424268" y="1270000"/>
                  </a:lnTo>
                  <a:lnTo>
                    <a:pt x="424268" y="1257300"/>
                  </a:lnTo>
                  <a:close/>
                </a:path>
                <a:path w="568960" h="1270000">
                  <a:moveTo>
                    <a:pt x="476211" y="1257300"/>
                  </a:moveTo>
                  <a:lnTo>
                    <a:pt x="450240" y="1257300"/>
                  </a:lnTo>
                  <a:lnTo>
                    <a:pt x="450240" y="1270000"/>
                  </a:lnTo>
                  <a:lnTo>
                    <a:pt x="476211" y="1270000"/>
                  </a:lnTo>
                  <a:lnTo>
                    <a:pt x="476211" y="1257300"/>
                  </a:lnTo>
                  <a:close/>
                </a:path>
                <a:path w="568960" h="1270000">
                  <a:moveTo>
                    <a:pt x="528167" y="1257300"/>
                  </a:moveTo>
                  <a:lnTo>
                    <a:pt x="502196" y="1257300"/>
                  </a:lnTo>
                  <a:lnTo>
                    <a:pt x="502196" y="1270000"/>
                  </a:lnTo>
                  <a:lnTo>
                    <a:pt x="528167" y="1270000"/>
                  </a:lnTo>
                  <a:lnTo>
                    <a:pt x="528167" y="1257300"/>
                  </a:lnTo>
                  <a:close/>
                </a:path>
                <a:path w="568960" h="1270000">
                  <a:moveTo>
                    <a:pt x="568579" y="12700"/>
                  </a:moveTo>
                  <a:lnTo>
                    <a:pt x="554151" y="12700"/>
                  </a:lnTo>
                  <a:lnTo>
                    <a:pt x="554151" y="177800"/>
                  </a:lnTo>
                  <a:lnTo>
                    <a:pt x="554151" y="190500"/>
                  </a:lnTo>
                  <a:lnTo>
                    <a:pt x="528167" y="190500"/>
                  </a:lnTo>
                  <a:lnTo>
                    <a:pt x="528167" y="177800"/>
                  </a:lnTo>
                  <a:lnTo>
                    <a:pt x="554151" y="177800"/>
                  </a:lnTo>
                  <a:lnTo>
                    <a:pt x="554151" y="12700"/>
                  </a:lnTo>
                  <a:lnTo>
                    <a:pt x="502196" y="12700"/>
                  </a:lnTo>
                  <a:lnTo>
                    <a:pt x="502196" y="177800"/>
                  </a:lnTo>
                  <a:lnTo>
                    <a:pt x="502196" y="190500"/>
                  </a:lnTo>
                  <a:lnTo>
                    <a:pt x="476211" y="190500"/>
                  </a:lnTo>
                  <a:lnTo>
                    <a:pt x="476211" y="177800"/>
                  </a:lnTo>
                  <a:lnTo>
                    <a:pt x="502196" y="177800"/>
                  </a:lnTo>
                  <a:lnTo>
                    <a:pt x="502196" y="12700"/>
                  </a:lnTo>
                  <a:lnTo>
                    <a:pt x="450240" y="12700"/>
                  </a:lnTo>
                  <a:lnTo>
                    <a:pt x="450240" y="177800"/>
                  </a:lnTo>
                  <a:lnTo>
                    <a:pt x="450240" y="190500"/>
                  </a:lnTo>
                  <a:lnTo>
                    <a:pt x="424268" y="190500"/>
                  </a:lnTo>
                  <a:lnTo>
                    <a:pt x="424268" y="177800"/>
                  </a:lnTo>
                  <a:lnTo>
                    <a:pt x="450240" y="177800"/>
                  </a:lnTo>
                  <a:lnTo>
                    <a:pt x="450240" y="12700"/>
                  </a:lnTo>
                  <a:lnTo>
                    <a:pt x="398284" y="12700"/>
                  </a:lnTo>
                  <a:lnTo>
                    <a:pt x="398284" y="177800"/>
                  </a:lnTo>
                  <a:lnTo>
                    <a:pt x="398284" y="190500"/>
                  </a:lnTo>
                  <a:lnTo>
                    <a:pt x="372313" y="190500"/>
                  </a:lnTo>
                  <a:lnTo>
                    <a:pt x="372313" y="177800"/>
                  </a:lnTo>
                  <a:lnTo>
                    <a:pt x="398284" y="177800"/>
                  </a:lnTo>
                  <a:lnTo>
                    <a:pt x="398284" y="12700"/>
                  </a:lnTo>
                  <a:lnTo>
                    <a:pt x="346341" y="12700"/>
                  </a:lnTo>
                  <a:lnTo>
                    <a:pt x="346341" y="177800"/>
                  </a:lnTo>
                  <a:lnTo>
                    <a:pt x="346341" y="190500"/>
                  </a:lnTo>
                  <a:lnTo>
                    <a:pt x="320357" y="190500"/>
                  </a:lnTo>
                  <a:lnTo>
                    <a:pt x="320357" y="177800"/>
                  </a:lnTo>
                  <a:lnTo>
                    <a:pt x="346341" y="177800"/>
                  </a:lnTo>
                  <a:lnTo>
                    <a:pt x="346341" y="12700"/>
                  </a:lnTo>
                  <a:lnTo>
                    <a:pt x="294386" y="12700"/>
                  </a:lnTo>
                  <a:lnTo>
                    <a:pt x="294386" y="177800"/>
                  </a:lnTo>
                  <a:lnTo>
                    <a:pt x="294386" y="190500"/>
                  </a:lnTo>
                  <a:lnTo>
                    <a:pt x="268401" y="190500"/>
                  </a:lnTo>
                  <a:lnTo>
                    <a:pt x="268401" y="177800"/>
                  </a:lnTo>
                  <a:lnTo>
                    <a:pt x="294386" y="177800"/>
                  </a:lnTo>
                  <a:lnTo>
                    <a:pt x="294386" y="12700"/>
                  </a:lnTo>
                  <a:lnTo>
                    <a:pt x="242430" y="12700"/>
                  </a:lnTo>
                  <a:lnTo>
                    <a:pt x="242430" y="177800"/>
                  </a:lnTo>
                  <a:lnTo>
                    <a:pt x="242430" y="190500"/>
                  </a:lnTo>
                  <a:lnTo>
                    <a:pt x="216458" y="190500"/>
                  </a:lnTo>
                  <a:lnTo>
                    <a:pt x="216458" y="177800"/>
                  </a:lnTo>
                  <a:lnTo>
                    <a:pt x="242430" y="177800"/>
                  </a:lnTo>
                  <a:lnTo>
                    <a:pt x="242430" y="12700"/>
                  </a:lnTo>
                  <a:lnTo>
                    <a:pt x="190474" y="12700"/>
                  </a:lnTo>
                  <a:lnTo>
                    <a:pt x="190474" y="177800"/>
                  </a:lnTo>
                  <a:lnTo>
                    <a:pt x="190474" y="190500"/>
                  </a:lnTo>
                  <a:lnTo>
                    <a:pt x="164503" y="190500"/>
                  </a:lnTo>
                  <a:lnTo>
                    <a:pt x="164503" y="177800"/>
                  </a:lnTo>
                  <a:lnTo>
                    <a:pt x="190474" y="177800"/>
                  </a:lnTo>
                  <a:lnTo>
                    <a:pt x="190474" y="12700"/>
                  </a:lnTo>
                  <a:lnTo>
                    <a:pt x="138531" y="12700"/>
                  </a:lnTo>
                  <a:lnTo>
                    <a:pt x="138531" y="177800"/>
                  </a:lnTo>
                  <a:lnTo>
                    <a:pt x="138531" y="190500"/>
                  </a:lnTo>
                  <a:lnTo>
                    <a:pt x="112547" y="190500"/>
                  </a:lnTo>
                  <a:lnTo>
                    <a:pt x="112547" y="177800"/>
                  </a:lnTo>
                  <a:lnTo>
                    <a:pt x="138531" y="177800"/>
                  </a:lnTo>
                  <a:lnTo>
                    <a:pt x="138531" y="12700"/>
                  </a:lnTo>
                  <a:lnTo>
                    <a:pt x="86575" y="12700"/>
                  </a:lnTo>
                  <a:lnTo>
                    <a:pt x="86575" y="177800"/>
                  </a:lnTo>
                  <a:lnTo>
                    <a:pt x="86575" y="190500"/>
                  </a:lnTo>
                  <a:lnTo>
                    <a:pt x="60604" y="190500"/>
                  </a:lnTo>
                  <a:lnTo>
                    <a:pt x="60604" y="177800"/>
                  </a:lnTo>
                  <a:lnTo>
                    <a:pt x="86575" y="177800"/>
                  </a:lnTo>
                  <a:lnTo>
                    <a:pt x="86575" y="12700"/>
                  </a:lnTo>
                  <a:lnTo>
                    <a:pt x="34620" y="12700"/>
                  </a:lnTo>
                  <a:lnTo>
                    <a:pt x="34620" y="177800"/>
                  </a:lnTo>
                  <a:lnTo>
                    <a:pt x="34620" y="190500"/>
                  </a:lnTo>
                  <a:lnTo>
                    <a:pt x="8648" y="190500"/>
                  </a:lnTo>
                  <a:lnTo>
                    <a:pt x="8648" y="177800"/>
                  </a:lnTo>
                  <a:lnTo>
                    <a:pt x="34620" y="177800"/>
                  </a:lnTo>
                  <a:lnTo>
                    <a:pt x="34620" y="12700"/>
                  </a:lnTo>
                  <a:lnTo>
                    <a:pt x="8648" y="12700"/>
                  </a:lnTo>
                  <a:lnTo>
                    <a:pt x="8648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2730" y="25400"/>
                  </a:lnTo>
                  <a:lnTo>
                    <a:pt x="2730" y="50800"/>
                  </a:lnTo>
                  <a:lnTo>
                    <a:pt x="0" y="50800"/>
                  </a:lnTo>
                  <a:lnTo>
                    <a:pt x="0" y="76200"/>
                  </a:lnTo>
                  <a:lnTo>
                    <a:pt x="2730" y="76200"/>
                  </a:lnTo>
                  <a:lnTo>
                    <a:pt x="2730" y="101600"/>
                  </a:lnTo>
                  <a:lnTo>
                    <a:pt x="0" y="101600"/>
                  </a:lnTo>
                  <a:lnTo>
                    <a:pt x="0" y="127000"/>
                  </a:lnTo>
                  <a:lnTo>
                    <a:pt x="2730" y="127000"/>
                  </a:lnTo>
                  <a:lnTo>
                    <a:pt x="2730" y="152400"/>
                  </a:lnTo>
                  <a:lnTo>
                    <a:pt x="0" y="152400"/>
                  </a:lnTo>
                  <a:lnTo>
                    <a:pt x="0" y="177800"/>
                  </a:lnTo>
                  <a:lnTo>
                    <a:pt x="2730" y="177800"/>
                  </a:lnTo>
                  <a:lnTo>
                    <a:pt x="2730" y="190500"/>
                  </a:lnTo>
                  <a:lnTo>
                    <a:pt x="2730" y="203200"/>
                  </a:lnTo>
                  <a:lnTo>
                    <a:pt x="0" y="203200"/>
                  </a:lnTo>
                  <a:lnTo>
                    <a:pt x="0" y="228600"/>
                  </a:lnTo>
                  <a:lnTo>
                    <a:pt x="2730" y="228600"/>
                  </a:lnTo>
                  <a:lnTo>
                    <a:pt x="2730" y="254000"/>
                  </a:lnTo>
                  <a:lnTo>
                    <a:pt x="0" y="254000"/>
                  </a:lnTo>
                  <a:lnTo>
                    <a:pt x="0" y="279400"/>
                  </a:lnTo>
                  <a:lnTo>
                    <a:pt x="2730" y="279400"/>
                  </a:lnTo>
                  <a:lnTo>
                    <a:pt x="2730" y="304800"/>
                  </a:lnTo>
                  <a:lnTo>
                    <a:pt x="0" y="304800"/>
                  </a:lnTo>
                  <a:lnTo>
                    <a:pt x="0" y="330200"/>
                  </a:lnTo>
                  <a:lnTo>
                    <a:pt x="2730" y="330200"/>
                  </a:lnTo>
                  <a:lnTo>
                    <a:pt x="2730" y="355600"/>
                  </a:lnTo>
                  <a:lnTo>
                    <a:pt x="0" y="355600"/>
                  </a:lnTo>
                  <a:lnTo>
                    <a:pt x="0" y="381000"/>
                  </a:lnTo>
                  <a:lnTo>
                    <a:pt x="2730" y="381000"/>
                  </a:lnTo>
                  <a:lnTo>
                    <a:pt x="2730" y="419100"/>
                  </a:lnTo>
                  <a:lnTo>
                    <a:pt x="0" y="419100"/>
                  </a:lnTo>
                  <a:lnTo>
                    <a:pt x="0" y="444500"/>
                  </a:lnTo>
                  <a:lnTo>
                    <a:pt x="2730" y="444500"/>
                  </a:lnTo>
                  <a:lnTo>
                    <a:pt x="2730" y="469900"/>
                  </a:lnTo>
                  <a:lnTo>
                    <a:pt x="0" y="469900"/>
                  </a:lnTo>
                  <a:lnTo>
                    <a:pt x="0" y="495300"/>
                  </a:lnTo>
                  <a:lnTo>
                    <a:pt x="2730" y="495300"/>
                  </a:lnTo>
                  <a:lnTo>
                    <a:pt x="2730" y="520700"/>
                  </a:lnTo>
                  <a:lnTo>
                    <a:pt x="0" y="520700"/>
                  </a:lnTo>
                  <a:lnTo>
                    <a:pt x="0" y="546100"/>
                  </a:lnTo>
                  <a:lnTo>
                    <a:pt x="2730" y="546100"/>
                  </a:lnTo>
                  <a:lnTo>
                    <a:pt x="2730" y="571500"/>
                  </a:lnTo>
                  <a:lnTo>
                    <a:pt x="0" y="571500"/>
                  </a:lnTo>
                  <a:lnTo>
                    <a:pt x="0" y="596900"/>
                  </a:lnTo>
                  <a:lnTo>
                    <a:pt x="2730" y="596900"/>
                  </a:lnTo>
                  <a:lnTo>
                    <a:pt x="2730" y="622300"/>
                  </a:lnTo>
                  <a:lnTo>
                    <a:pt x="0" y="622300"/>
                  </a:lnTo>
                  <a:lnTo>
                    <a:pt x="0" y="647700"/>
                  </a:lnTo>
                  <a:lnTo>
                    <a:pt x="2730" y="647700"/>
                  </a:lnTo>
                  <a:lnTo>
                    <a:pt x="2730" y="673100"/>
                  </a:lnTo>
                  <a:lnTo>
                    <a:pt x="0" y="673100"/>
                  </a:lnTo>
                  <a:lnTo>
                    <a:pt x="0" y="698500"/>
                  </a:lnTo>
                  <a:lnTo>
                    <a:pt x="2730" y="698500"/>
                  </a:lnTo>
                  <a:lnTo>
                    <a:pt x="2730" y="723900"/>
                  </a:lnTo>
                  <a:lnTo>
                    <a:pt x="0" y="723900"/>
                  </a:lnTo>
                  <a:lnTo>
                    <a:pt x="0" y="749300"/>
                  </a:lnTo>
                  <a:lnTo>
                    <a:pt x="2730" y="749300"/>
                  </a:lnTo>
                  <a:lnTo>
                    <a:pt x="2730" y="774700"/>
                  </a:lnTo>
                  <a:lnTo>
                    <a:pt x="0" y="774700"/>
                  </a:lnTo>
                  <a:lnTo>
                    <a:pt x="0" y="800100"/>
                  </a:lnTo>
                  <a:lnTo>
                    <a:pt x="2730" y="800100"/>
                  </a:lnTo>
                  <a:lnTo>
                    <a:pt x="2730" y="825500"/>
                  </a:lnTo>
                  <a:lnTo>
                    <a:pt x="0" y="825500"/>
                  </a:lnTo>
                  <a:lnTo>
                    <a:pt x="0" y="850900"/>
                  </a:lnTo>
                  <a:lnTo>
                    <a:pt x="2730" y="850900"/>
                  </a:lnTo>
                  <a:lnTo>
                    <a:pt x="2730" y="876300"/>
                  </a:lnTo>
                  <a:lnTo>
                    <a:pt x="0" y="876300"/>
                  </a:lnTo>
                  <a:lnTo>
                    <a:pt x="0" y="901700"/>
                  </a:lnTo>
                  <a:lnTo>
                    <a:pt x="2730" y="901700"/>
                  </a:lnTo>
                  <a:lnTo>
                    <a:pt x="2730" y="927100"/>
                  </a:lnTo>
                  <a:lnTo>
                    <a:pt x="0" y="927100"/>
                  </a:lnTo>
                  <a:lnTo>
                    <a:pt x="0" y="952500"/>
                  </a:lnTo>
                  <a:lnTo>
                    <a:pt x="2730" y="952500"/>
                  </a:lnTo>
                  <a:lnTo>
                    <a:pt x="2730" y="990600"/>
                  </a:lnTo>
                  <a:lnTo>
                    <a:pt x="0" y="990600"/>
                  </a:lnTo>
                  <a:lnTo>
                    <a:pt x="0" y="1016000"/>
                  </a:lnTo>
                  <a:lnTo>
                    <a:pt x="2730" y="1016000"/>
                  </a:lnTo>
                  <a:lnTo>
                    <a:pt x="2730" y="1041400"/>
                  </a:lnTo>
                  <a:lnTo>
                    <a:pt x="0" y="1041400"/>
                  </a:lnTo>
                  <a:lnTo>
                    <a:pt x="0" y="1066800"/>
                  </a:lnTo>
                  <a:lnTo>
                    <a:pt x="2730" y="1066800"/>
                  </a:lnTo>
                  <a:lnTo>
                    <a:pt x="2730" y="1092200"/>
                  </a:lnTo>
                  <a:lnTo>
                    <a:pt x="0" y="1092200"/>
                  </a:lnTo>
                  <a:lnTo>
                    <a:pt x="0" y="1117600"/>
                  </a:lnTo>
                  <a:lnTo>
                    <a:pt x="2730" y="1117600"/>
                  </a:lnTo>
                  <a:lnTo>
                    <a:pt x="2730" y="1143000"/>
                  </a:lnTo>
                  <a:lnTo>
                    <a:pt x="0" y="1143000"/>
                  </a:lnTo>
                  <a:lnTo>
                    <a:pt x="0" y="1168400"/>
                  </a:lnTo>
                  <a:lnTo>
                    <a:pt x="2730" y="1168400"/>
                  </a:lnTo>
                  <a:lnTo>
                    <a:pt x="2730" y="1193800"/>
                  </a:lnTo>
                  <a:lnTo>
                    <a:pt x="0" y="1193800"/>
                  </a:lnTo>
                  <a:lnTo>
                    <a:pt x="0" y="1219200"/>
                  </a:lnTo>
                  <a:lnTo>
                    <a:pt x="2730" y="1219200"/>
                  </a:lnTo>
                  <a:lnTo>
                    <a:pt x="2730" y="1244600"/>
                  </a:lnTo>
                  <a:lnTo>
                    <a:pt x="568579" y="1244600"/>
                  </a:lnTo>
                  <a:lnTo>
                    <a:pt x="568579" y="1219200"/>
                  </a:lnTo>
                  <a:lnTo>
                    <a:pt x="568579" y="1193800"/>
                  </a:lnTo>
                  <a:lnTo>
                    <a:pt x="568579" y="25400"/>
                  </a:lnTo>
                  <a:lnTo>
                    <a:pt x="568579" y="127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4238625" y="1018184"/>
              <a:ext cx="568960" cy="1270000"/>
            </a:xfrm>
            <a:custGeom>
              <a:avLst/>
              <a:gdLst/>
              <a:ahLst/>
              <a:cxnLst/>
              <a:rect l="l" t="t" r="r" b="b"/>
              <a:pathLst>
                <a:path w="568960" h="1270000">
                  <a:moveTo>
                    <a:pt x="568579" y="0"/>
                  </a:moveTo>
                  <a:lnTo>
                    <a:pt x="554151" y="0"/>
                  </a:lnTo>
                  <a:lnTo>
                    <a:pt x="554151" y="12700"/>
                  </a:lnTo>
                  <a:lnTo>
                    <a:pt x="554151" y="177800"/>
                  </a:lnTo>
                  <a:lnTo>
                    <a:pt x="554151" y="190500"/>
                  </a:lnTo>
                  <a:lnTo>
                    <a:pt x="424268" y="190500"/>
                  </a:lnTo>
                  <a:lnTo>
                    <a:pt x="424268" y="177800"/>
                  </a:lnTo>
                  <a:lnTo>
                    <a:pt x="554151" y="177800"/>
                  </a:lnTo>
                  <a:lnTo>
                    <a:pt x="554151" y="12700"/>
                  </a:lnTo>
                  <a:lnTo>
                    <a:pt x="398284" y="12700"/>
                  </a:lnTo>
                  <a:lnTo>
                    <a:pt x="398284" y="177800"/>
                  </a:lnTo>
                  <a:lnTo>
                    <a:pt x="398284" y="190500"/>
                  </a:lnTo>
                  <a:lnTo>
                    <a:pt x="372313" y="190500"/>
                  </a:lnTo>
                  <a:lnTo>
                    <a:pt x="372313" y="177800"/>
                  </a:lnTo>
                  <a:lnTo>
                    <a:pt x="398284" y="177800"/>
                  </a:lnTo>
                  <a:lnTo>
                    <a:pt x="398284" y="12700"/>
                  </a:lnTo>
                  <a:lnTo>
                    <a:pt x="346341" y="12700"/>
                  </a:lnTo>
                  <a:lnTo>
                    <a:pt x="346341" y="177800"/>
                  </a:lnTo>
                  <a:lnTo>
                    <a:pt x="346341" y="190500"/>
                  </a:lnTo>
                  <a:lnTo>
                    <a:pt x="320357" y="190500"/>
                  </a:lnTo>
                  <a:lnTo>
                    <a:pt x="320357" y="177800"/>
                  </a:lnTo>
                  <a:lnTo>
                    <a:pt x="346341" y="177800"/>
                  </a:lnTo>
                  <a:lnTo>
                    <a:pt x="346341" y="12700"/>
                  </a:lnTo>
                  <a:lnTo>
                    <a:pt x="294386" y="12700"/>
                  </a:lnTo>
                  <a:lnTo>
                    <a:pt x="294386" y="177800"/>
                  </a:lnTo>
                  <a:lnTo>
                    <a:pt x="294386" y="190500"/>
                  </a:lnTo>
                  <a:lnTo>
                    <a:pt x="268401" y="190500"/>
                  </a:lnTo>
                  <a:lnTo>
                    <a:pt x="268401" y="177800"/>
                  </a:lnTo>
                  <a:lnTo>
                    <a:pt x="294386" y="177800"/>
                  </a:lnTo>
                  <a:lnTo>
                    <a:pt x="294386" y="12700"/>
                  </a:lnTo>
                  <a:lnTo>
                    <a:pt x="242430" y="12700"/>
                  </a:lnTo>
                  <a:lnTo>
                    <a:pt x="242430" y="177800"/>
                  </a:lnTo>
                  <a:lnTo>
                    <a:pt x="242430" y="190500"/>
                  </a:lnTo>
                  <a:lnTo>
                    <a:pt x="216458" y="190500"/>
                  </a:lnTo>
                  <a:lnTo>
                    <a:pt x="216458" y="177800"/>
                  </a:lnTo>
                  <a:lnTo>
                    <a:pt x="242430" y="177800"/>
                  </a:lnTo>
                  <a:lnTo>
                    <a:pt x="242430" y="12700"/>
                  </a:lnTo>
                  <a:lnTo>
                    <a:pt x="190474" y="12700"/>
                  </a:lnTo>
                  <a:lnTo>
                    <a:pt x="190474" y="177800"/>
                  </a:lnTo>
                  <a:lnTo>
                    <a:pt x="190474" y="190500"/>
                  </a:lnTo>
                  <a:lnTo>
                    <a:pt x="164503" y="190500"/>
                  </a:lnTo>
                  <a:lnTo>
                    <a:pt x="164503" y="177800"/>
                  </a:lnTo>
                  <a:lnTo>
                    <a:pt x="190474" y="177800"/>
                  </a:lnTo>
                  <a:lnTo>
                    <a:pt x="190474" y="12700"/>
                  </a:lnTo>
                  <a:lnTo>
                    <a:pt x="138531" y="12700"/>
                  </a:lnTo>
                  <a:lnTo>
                    <a:pt x="138531" y="177800"/>
                  </a:lnTo>
                  <a:lnTo>
                    <a:pt x="138531" y="190500"/>
                  </a:lnTo>
                  <a:lnTo>
                    <a:pt x="112547" y="190500"/>
                  </a:lnTo>
                  <a:lnTo>
                    <a:pt x="112547" y="177800"/>
                  </a:lnTo>
                  <a:lnTo>
                    <a:pt x="138531" y="177800"/>
                  </a:lnTo>
                  <a:lnTo>
                    <a:pt x="138531" y="12700"/>
                  </a:lnTo>
                  <a:lnTo>
                    <a:pt x="86575" y="12700"/>
                  </a:lnTo>
                  <a:lnTo>
                    <a:pt x="86575" y="177800"/>
                  </a:lnTo>
                  <a:lnTo>
                    <a:pt x="86575" y="190500"/>
                  </a:lnTo>
                  <a:lnTo>
                    <a:pt x="60604" y="190500"/>
                  </a:lnTo>
                  <a:lnTo>
                    <a:pt x="60604" y="177800"/>
                  </a:lnTo>
                  <a:lnTo>
                    <a:pt x="86575" y="177800"/>
                  </a:lnTo>
                  <a:lnTo>
                    <a:pt x="86575" y="12700"/>
                  </a:lnTo>
                  <a:lnTo>
                    <a:pt x="34620" y="12700"/>
                  </a:lnTo>
                  <a:lnTo>
                    <a:pt x="34620" y="177800"/>
                  </a:lnTo>
                  <a:lnTo>
                    <a:pt x="34620" y="190500"/>
                  </a:lnTo>
                  <a:lnTo>
                    <a:pt x="8648" y="190500"/>
                  </a:lnTo>
                  <a:lnTo>
                    <a:pt x="8648" y="177800"/>
                  </a:lnTo>
                  <a:lnTo>
                    <a:pt x="34620" y="177800"/>
                  </a:lnTo>
                  <a:lnTo>
                    <a:pt x="34620" y="1270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2730" y="38100"/>
                  </a:lnTo>
                  <a:lnTo>
                    <a:pt x="2730" y="63500"/>
                  </a:lnTo>
                  <a:lnTo>
                    <a:pt x="0" y="63500"/>
                  </a:lnTo>
                  <a:lnTo>
                    <a:pt x="0" y="88900"/>
                  </a:lnTo>
                  <a:lnTo>
                    <a:pt x="2730" y="88900"/>
                  </a:lnTo>
                  <a:lnTo>
                    <a:pt x="2730" y="114300"/>
                  </a:lnTo>
                  <a:lnTo>
                    <a:pt x="0" y="114300"/>
                  </a:lnTo>
                  <a:lnTo>
                    <a:pt x="0" y="139700"/>
                  </a:lnTo>
                  <a:lnTo>
                    <a:pt x="2730" y="139700"/>
                  </a:lnTo>
                  <a:lnTo>
                    <a:pt x="2730" y="165100"/>
                  </a:lnTo>
                  <a:lnTo>
                    <a:pt x="0" y="165100"/>
                  </a:lnTo>
                  <a:lnTo>
                    <a:pt x="0" y="177800"/>
                  </a:lnTo>
                  <a:lnTo>
                    <a:pt x="0" y="190500"/>
                  </a:lnTo>
                  <a:lnTo>
                    <a:pt x="2730" y="190500"/>
                  </a:lnTo>
                  <a:lnTo>
                    <a:pt x="2730" y="215900"/>
                  </a:lnTo>
                  <a:lnTo>
                    <a:pt x="0" y="215900"/>
                  </a:lnTo>
                  <a:lnTo>
                    <a:pt x="0" y="241300"/>
                  </a:lnTo>
                  <a:lnTo>
                    <a:pt x="2730" y="241300"/>
                  </a:lnTo>
                  <a:lnTo>
                    <a:pt x="2730" y="266700"/>
                  </a:lnTo>
                  <a:lnTo>
                    <a:pt x="0" y="266700"/>
                  </a:lnTo>
                  <a:lnTo>
                    <a:pt x="0" y="292100"/>
                  </a:lnTo>
                  <a:lnTo>
                    <a:pt x="2730" y="292100"/>
                  </a:lnTo>
                  <a:lnTo>
                    <a:pt x="2730" y="317500"/>
                  </a:lnTo>
                  <a:lnTo>
                    <a:pt x="0" y="317500"/>
                  </a:lnTo>
                  <a:lnTo>
                    <a:pt x="0" y="342900"/>
                  </a:lnTo>
                  <a:lnTo>
                    <a:pt x="2730" y="342900"/>
                  </a:lnTo>
                  <a:lnTo>
                    <a:pt x="2730" y="368300"/>
                  </a:lnTo>
                  <a:lnTo>
                    <a:pt x="0" y="368300"/>
                  </a:lnTo>
                  <a:lnTo>
                    <a:pt x="0" y="393700"/>
                  </a:lnTo>
                  <a:lnTo>
                    <a:pt x="2730" y="393700"/>
                  </a:lnTo>
                  <a:lnTo>
                    <a:pt x="2730" y="419100"/>
                  </a:lnTo>
                  <a:lnTo>
                    <a:pt x="0" y="419100"/>
                  </a:lnTo>
                  <a:lnTo>
                    <a:pt x="0" y="444500"/>
                  </a:lnTo>
                  <a:lnTo>
                    <a:pt x="2730" y="444500"/>
                  </a:lnTo>
                  <a:lnTo>
                    <a:pt x="2730" y="469900"/>
                  </a:lnTo>
                  <a:lnTo>
                    <a:pt x="0" y="469900"/>
                  </a:lnTo>
                  <a:lnTo>
                    <a:pt x="0" y="495300"/>
                  </a:lnTo>
                  <a:lnTo>
                    <a:pt x="2730" y="495300"/>
                  </a:lnTo>
                  <a:lnTo>
                    <a:pt x="2730" y="533400"/>
                  </a:lnTo>
                  <a:lnTo>
                    <a:pt x="0" y="533400"/>
                  </a:lnTo>
                  <a:lnTo>
                    <a:pt x="0" y="558800"/>
                  </a:lnTo>
                  <a:lnTo>
                    <a:pt x="2730" y="558800"/>
                  </a:lnTo>
                  <a:lnTo>
                    <a:pt x="2730" y="584200"/>
                  </a:lnTo>
                  <a:lnTo>
                    <a:pt x="0" y="584200"/>
                  </a:lnTo>
                  <a:lnTo>
                    <a:pt x="0" y="609600"/>
                  </a:lnTo>
                  <a:lnTo>
                    <a:pt x="2730" y="609600"/>
                  </a:lnTo>
                  <a:lnTo>
                    <a:pt x="2730" y="635000"/>
                  </a:lnTo>
                  <a:lnTo>
                    <a:pt x="0" y="635000"/>
                  </a:lnTo>
                  <a:lnTo>
                    <a:pt x="0" y="660400"/>
                  </a:lnTo>
                  <a:lnTo>
                    <a:pt x="2730" y="660400"/>
                  </a:lnTo>
                  <a:lnTo>
                    <a:pt x="2730" y="685800"/>
                  </a:lnTo>
                  <a:lnTo>
                    <a:pt x="0" y="685800"/>
                  </a:lnTo>
                  <a:lnTo>
                    <a:pt x="0" y="711200"/>
                  </a:lnTo>
                  <a:lnTo>
                    <a:pt x="2730" y="711200"/>
                  </a:lnTo>
                  <a:lnTo>
                    <a:pt x="2730" y="736600"/>
                  </a:lnTo>
                  <a:lnTo>
                    <a:pt x="0" y="736600"/>
                  </a:lnTo>
                  <a:lnTo>
                    <a:pt x="0" y="762000"/>
                  </a:lnTo>
                  <a:lnTo>
                    <a:pt x="2730" y="762000"/>
                  </a:lnTo>
                  <a:lnTo>
                    <a:pt x="2730" y="787400"/>
                  </a:lnTo>
                  <a:lnTo>
                    <a:pt x="0" y="787400"/>
                  </a:lnTo>
                  <a:lnTo>
                    <a:pt x="0" y="812800"/>
                  </a:lnTo>
                  <a:lnTo>
                    <a:pt x="2730" y="812800"/>
                  </a:lnTo>
                  <a:lnTo>
                    <a:pt x="2730" y="838200"/>
                  </a:lnTo>
                  <a:lnTo>
                    <a:pt x="0" y="838200"/>
                  </a:lnTo>
                  <a:lnTo>
                    <a:pt x="0" y="863600"/>
                  </a:lnTo>
                  <a:lnTo>
                    <a:pt x="2730" y="863600"/>
                  </a:lnTo>
                  <a:lnTo>
                    <a:pt x="2730" y="889000"/>
                  </a:lnTo>
                  <a:lnTo>
                    <a:pt x="0" y="889000"/>
                  </a:lnTo>
                  <a:lnTo>
                    <a:pt x="0" y="914400"/>
                  </a:lnTo>
                  <a:lnTo>
                    <a:pt x="2730" y="914400"/>
                  </a:lnTo>
                  <a:lnTo>
                    <a:pt x="2730" y="939800"/>
                  </a:lnTo>
                  <a:lnTo>
                    <a:pt x="0" y="939800"/>
                  </a:lnTo>
                  <a:lnTo>
                    <a:pt x="0" y="965200"/>
                  </a:lnTo>
                  <a:lnTo>
                    <a:pt x="2730" y="965200"/>
                  </a:lnTo>
                  <a:lnTo>
                    <a:pt x="2730" y="990600"/>
                  </a:lnTo>
                  <a:lnTo>
                    <a:pt x="0" y="990600"/>
                  </a:lnTo>
                  <a:lnTo>
                    <a:pt x="0" y="1016000"/>
                  </a:lnTo>
                  <a:lnTo>
                    <a:pt x="2730" y="1016000"/>
                  </a:lnTo>
                  <a:lnTo>
                    <a:pt x="2730" y="1041400"/>
                  </a:lnTo>
                  <a:lnTo>
                    <a:pt x="0" y="1041400"/>
                  </a:lnTo>
                  <a:lnTo>
                    <a:pt x="0" y="1066800"/>
                  </a:lnTo>
                  <a:lnTo>
                    <a:pt x="2730" y="1066800"/>
                  </a:lnTo>
                  <a:lnTo>
                    <a:pt x="2730" y="11049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2730" y="1130300"/>
                  </a:lnTo>
                  <a:lnTo>
                    <a:pt x="2730" y="1155700"/>
                  </a:lnTo>
                  <a:lnTo>
                    <a:pt x="0" y="1155700"/>
                  </a:lnTo>
                  <a:lnTo>
                    <a:pt x="0" y="1181100"/>
                  </a:lnTo>
                  <a:lnTo>
                    <a:pt x="2730" y="1181100"/>
                  </a:lnTo>
                  <a:lnTo>
                    <a:pt x="2730" y="1206500"/>
                  </a:lnTo>
                  <a:lnTo>
                    <a:pt x="0" y="1206500"/>
                  </a:lnTo>
                  <a:lnTo>
                    <a:pt x="0" y="1231900"/>
                  </a:lnTo>
                  <a:lnTo>
                    <a:pt x="2730" y="1231900"/>
                  </a:lnTo>
                  <a:lnTo>
                    <a:pt x="2730" y="1257300"/>
                  </a:lnTo>
                  <a:lnTo>
                    <a:pt x="0" y="1257300"/>
                  </a:lnTo>
                  <a:lnTo>
                    <a:pt x="0" y="1270000"/>
                  </a:lnTo>
                  <a:lnTo>
                    <a:pt x="8648" y="1270000"/>
                  </a:lnTo>
                  <a:lnTo>
                    <a:pt x="8648" y="1257300"/>
                  </a:lnTo>
                  <a:lnTo>
                    <a:pt x="34620" y="1257300"/>
                  </a:lnTo>
                  <a:lnTo>
                    <a:pt x="34620" y="1270000"/>
                  </a:lnTo>
                  <a:lnTo>
                    <a:pt x="60604" y="1270000"/>
                  </a:lnTo>
                  <a:lnTo>
                    <a:pt x="60604" y="1257300"/>
                  </a:lnTo>
                  <a:lnTo>
                    <a:pt x="86575" y="1257300"/>
                  </a:lnTo>
                  <a:lnTo>
                    <a:pt x="86575" y="1270000"/>
                  </a:lnTo>
                  <a:lnTo>
                    <a:pt x="112547" y="1270000"/>
                  </a:lnTo>
                  <a:lnTo>
                    <a:pt x="112547" y="1257300"/>
                  </a:lnTo>
                  <a:lnTo>
                    <a:pt x="138531" y="1257300"/>
                  </a:lnTo>
                  <a:lnTo>
                    <a:pt x="138531" y="1270000"/>
                  </a:lnTo>
                  <a:lnTo>
                    <a:pt x="164503" y="1270000"/>
                  </a:lnTo>
                  <a:lnTo>
                    <a:pt x="164503" y="1257300"/>
                  </a:lnTo>
                  <a:lnTo>
                    <a:pt x="190474" y="1257300"/>
                  </a:lnTo>
                  <a:lnTo>
                    <a:pt x="190474" y="1270000"/>
                  </a:lnTo>
                  <a:lnTo>
                    <a:pt x="216458" y="1270000"/>
                  </a:lnTo>
                  <a:lnTo>
                    <a:pt x="216458" y="1257300"/>
                  </a:lnTo>
                  <a:lnTo>
                    <a:pt x="242430" y="1257300"/>
                  </a:lnTo>
                  <a:lnTo>
                    <a:pt x="242430" y="1270000"/>
                  </a:lnTo>
                  <a:lnTo>
                    <a:pt x="268401" y="1270000"/>
                  </a:lnTo>
                  <a:lnTo>
                    <a:pt x="268401" y="1257300"/>
                  </a:lnTo>
                  <a:lnTo>
                    <a:pt x="294386" y="1257300"/>
                  </a:lnTo>
                  <a:lnTo>
                    <a:pt x="294386" y="1270000"/>
                  </a:lnTo>
                  <a:lnTo>
                    <a:pt x="320357" y="1270000"/>
                  </a:lnTo>
                  <a:lnTo>
                    <a:pt x="320357" y="1257300"/>
                  </a:lnTo>
                  <a:lnTo>
                    <a:pt x="346341" y="1257300"/>
                  </a:lnTo>
                  <a:lnTo>
                    <a:pt x="346341" y="1270000"/>
                  </a:lnTo>
                  <a:lnTo>
                    <a:pt x="372313" y="1270000"/>
                  </a:lnTo>
                  <a:lnTo>
                    <a:pt x="372313" y="1257300"/>
                  </a:lnTo>
                  <a:lnTo>
                    <a:pt x="398284" y="1257300"/>
                  </a:lnTo>
                  <a:lnTo>
                    <a:pt x="398284" y="1270000"/>
                  </a:lnTo>
                  <a:lnTo>
                    <a:pt x="424268" y="1270000"/>
                  </a:lnTo>
                  <a:lnTo>
                    <a:pt x="424268" y="1257300"/>
                  </a:lnTo>
                  <a:lnTo>
                    <a:pt x="450240" y="1257300"/>
                  </a:lnTo>
                  <a:lnTo>
                    <a:pt x="450240" y="1270000"/>
                  </a:lnTo>
                  <a:lnTo>
                    <a:pt x="476211" y="1270000"/>
                  </a:lnTo>
                  <a:lnTo>
                    <a:pt x="476211" y="1257300"/>
                  </a:lnTo>
                  <a:lnTo>
                    <a:pt x="502196" y="1257300"/>
                  </a:lnTo>
                  <a:lnTo>
                    <a:pt x="502196" y="1270000"/>
                  </a:lnTo>
                  <a:lnTo>
                    <a:pt x="528167" y="1270000"/>
                  </a:lnTo>
                  <a:lnTo>
                    <a:pt x="528167" y="1257300"/>
                  </a:lnTo>
                  <a:lnTo>
                    <a:pt x="554151" y="1257300"/>
                  </a:lnTo>
                  <a:lnTo>
                    <a:pt x="554151" y="1270000"/>
                  </a:lnTo>
                  <a:lnTo>
                    <a:pt x="568579" y="1270000"/>
                  </a:lnTo>
                  <a:lnTo>
                    <a:pt x="568579" y="1257300"/>
                  </a:lnTo>
                  <a:lnTo>
                    <a:pt x="568579" y="1231900"/>
                  </a:lnTo>
                  <a:lnTo>
                    <a:pt x="568579" y="12700"/>
                  </a:lnTo>
                  <a:lnTo>
                    <a:pt x="568579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4238625" y="649884"/>
              <a:ext cx="568960" cy="558800"/>
            </a:xfrm>
            <a:custGeom>
              <a:avLst/>
              <a:gdLst/>
              <a:ahLst/>
              <a:cxnLst/>
              <a:rect l="l" t="t" r="r" b="b"/>
              <a:pathLst>
                <a:path w="568960" h="558800">
                  <a:moveTo>
                    <a:pt x="424268" y="546100"/>
                  </a:moveTo>
                  <a:lnTo>
                    <a:pt x="398284" y="546100"/>
                  </a:lnTo>
                  <a:lnTo>
                    <a:pt x="398284" y="558800"/>
                  </a:lnTo>
                  <a:lnTo>
                    <a:pt x="424268" y="558800"/>
                  </a:lnTo>
                  <a:lnTo>
                    <a:pt x="424268" y="546100"/>
                  </a:lnTo>
                  <a:close/>
                </a:path>
                <a:path w="568960" h="558800">
                  <a:moveTo>
                    <a:pt x="476211" y="546100"/>
                  </a:moveTo>
                  <a:lnTo>
                    <a:pt x="450240" y="546100"/>
                  </a:lnTo>
                  <a:lnTo>
                    <a:pt x="450240" y="558800"/>
                  </a:lnTo>
                  <a:lnTo>
                    <a:pt x="476211" y="558800"/>
                  </a:lnTo>
                  <a:lnTo>
                    <a:pt x="476211" y="546100"/>
                  </a:lnTo>
                  <a:close/>
                </a:path>
                <a:path w="568960" h="558800">
                  <a:moveTo>
                    <a:pt x="528167" y="546100"/>
                  </a:moveTo>
                  <a:lnTo>
                    <a:pt x="502196" y="546100"/>
                  </a:lnTo>
                  <a:lnTo>
                    <a:pt x="502196" y="558800"/>
                  </a:lnTo>
                  <a:lnTo>
                    <a:pt x="528167" y="558800"/>
                  </a:lnTo>
                  <a:lnTo>
                    <a:pt x="528167" y="546100"/>
                  </a:lnTo>
                  <a:close/>
                </a:path>
                <a:path w="568960" h="558800">
                  <a:moveTo>
                    <a:pt x="568579" y="0"/>
                  </a:moveTo>
                  <a:lnTo>
                    <a:pt x="554151" y="0"/>
                  </a:lnTo>
                  <a:lnTo>
                    <a:pt x="554151" y="12700"/>
                  </a:lnTo>
                  <a:lnTo>
                    <a:pt x="528167" y="12700"/>
                  </a:lnTo>
                  <a:lnTo>
                    <a:pt x="528167" y="0"/>
                  </a:lnTo>
                  <a:lnTo>
                    <a:pt x="502196" y="0"/>
                  </a:lnTo>
                  <a:lnTo>
                    <a:pt x="502196" y="12700"/>
                  </a:lnTo>
                  <a:lnTo>
                    <a:pt x="476211" y="12700"/>
                  </a:lnTo>
                  <a:lnTo>
                    <a:pt x="476211" y="0"/>
                  </a:lnTo>
                  <a:lnTo>
                    <a:pt x="450240" y="0"/>
                  </a:lnTo>
                  <a:lnTo>
                    <a:pt x="450240" y="12700"/>
                  </a:lnTo>
                  <a:lnTo>
                    <a:pt x="424268" y="12700"/>
                  </a:lnTo>
                  <a:lnTo>
                    <a:pt x="424268" y="0"/>
                  </a:lnTo>
                  <a:lnTo>
                    <a:pt x="398284" y="0"/>
                  </a:lnTo>
                  <a:lnTo>
                    <a:pt x="398284" y="12700"/>
                  </a:lnTo>
                  <a:lnTo>
                    <a:pt x="372313" y="12700"/>
                  </a:lnTo>
                  <a:lnTo>
                    <a:pt x="372313" y="0"/>
                  </a:lnTo>
                  <a:lnTo>
                    <a:pt x="346341" y="0"/>
                  </a:lnTo>
                  <a:lnTo>
                    <a:pt x="346341" y="12700"/>
                  </a:lnTo>
                  <a:lnTo>
                    <a:pt x="320357" y="12700"/>
                  </a:lnTo>
                  <a:lnTo>
                    <a:pt x="320357" y="0"/>
                  </a:lnTo>
                  <a:lnTo>
                    <a:pt x="294386" y="0"/>
                  </a:lnTo>
                  <a:lnTo>
                    <a:pt x="294386" y="12700"/>
                  </a:lnTo>
                  <a:lnTo>
                    <a:pt x="268401" y="12700"/>
                  </a:lnTo>
                  <a:lnTo>
                    <a:pt x="268401" y="0"/>
                  </a:lnTo>
                  <a:lnTo>
                    <a:pt x="242430" y="0"/>
                  </a:lnTo>
                  <a:lnTo>
                    <a:pt x="242430" y="12700"/>
                  </a:lnTo>
                  <a:lnTo>
                    <a:pt x="216458" y="12700"/>
                  </a:lnTo>
                  <a:lnTo>
                    <a:pt x="216458" y="0"/>
                  </a:lnTo>
                  <a:lnTo>
                    <a:pt x="190474" y="0"/>
                  </a:lnTo>
                  <a:lnTo>
                    <a:pt x="190474" y="12700"/>
                  </a:lnTo>
                  <a:lnTo>
                    <a:pt x="164503" y="12700"/>
                  </a:lnTo>
                  <a:lnTo>
                    <a:pt x="164503" y="0"/>
                  </a:lnTo>
                  <a:lnTo>
                    <a:pt x="138531" y="0"/>
                  </a:lnTo>
                  <a:lnTo>
                    <a:pt x="138531" y="12700"/>
                  </a:lnTo>
                  <a:lnTo>
                    <a:pt x="112547" y="12700"/>
                  </a:lnTo>
                  <a:lnTo>
                    <a:pt x="112547" y="0"/>
                  </a:lnTo>
                  <a:lnTo>
                    <a:pt x="86575" y="0"/>
                  </a:lnTo>
                  <a:lnTo>
                    <a:pt x="86575" y="12700"/>
                  </a:lnTo>
                  <a:lnTo>
                    <a:pt x="60604" y="12700"/>
                  </a:lnTo>
                  <a:lnTo>
                    <a:pt x="60604" y="0"/>
                  </a:lnTo>
                  <a:lnTo>
                    <a:pt x="34620" y="0"/>
                  </a:lnTo>
                  <a:lnTo>
                    <a:pt x="34620" y="12700"/>
                  </a:lnTo>
                  <a:lnTo>
                    <a:pt x="8648" y="12700"/>
                  </a:lnTo>
                  <a:lnTo>
                    <a:pt x="8648" y="0"/>
                  </a:lnTo>
                  <a:lnTo>
                    <a:pt x="2730" y="0"/>
                  </a:lnTo>
                  <a:lnTo>
                    <a:pt x="2730" y="12700"/>
                  </a:lnTo>
                  <a:lnTo>
                    <a:pt x="0" y="12700"/>
                  </a:lnTo>
                  <a:lnTo>
                    <a:pt x="0" y="38100"/>
                  </a:lnTo>
                  <a:lnTo>
                    <a:pt x="2730" y="38100"/>
                  </a:lnTo>
                  <a:lnTo>
                    <a:pt x="2730" y="63500"/>
                  </a:lnTo>
                  <a:lnTo>
                    <a:pt x="0" y="63500"/>
                  </a:lnTo>
                  <a:lnTo>
                    <a:pt x="0" y="88900"/>
                  </a:lnTo>
                  <a:lnTo>
                    <a:pt x="2730" y="88900"/>
                  </a:lnTo>
                  <a:lnTo>
                    <a:pt x="2730" y="114300"/>
                  </a:lnTo>
                  <a:lnTo>
                    <a:pt x="0" y="114300"/>
                  </a:lnTo>
                  <a:lnTo>
                    <a:pt x="0" y="139700"/>
                  </a:lnTo>
                  <a:lnTo>
                    <a:pt x="2730" y="139700"/>
                  </a:lnTo>
                  <a:lnTo>
                    <a:pt x="2730" y="165100"/>
                  </a:lnTo>
                  <a:lnTo>
                    <a:pt x="0" y="165100"/>
                  </a:lnTo>
                  <a:lnTo>
                    <a:pt x="0" y="190500"/>
                  </a:lnTo>
                  <a:lnTo>
                    <a:pt x="2730" y="190500"/>
                  </a:lnTo>
                  <a:lnTo>
                    <a:pt x="2730" y="215900"/>
                  </a:lnTo>
                  <a:lnTo>
                    <a:pt x="0" y="215900"/>
                  </a:lnTo>
                  <a:lnTo>
                    <a:pt x="0" y="241300"/>
                  </a:lnTo>
                  <a:lnTo>
                    <a:pt x="2730" y="241300"/>
                  </a:lnTo>
                  <a:lnTo>
                    <a:pt x="2730" y="266700"/>
                  </a:lnTo>
                  <a:lnTo>
                    <a:pt x="0" y="266700"/>
                  </a:lnTo>
                  <a:lnTo>
                    <a:pt x="0" y="292100"/>
                  </a:lnTo>
                  <a:lnTo>
                    <a:pt x="2730" y="292100"/>
                  </a:lnTo>
                  <a:lnTo>
                    <a:pt x="2730" y="330200"/>
                  </a:lnTo>
                  <a:lnTo>
                    <a:pt x="0" y="330200"/>
                  </a:lnTo>
                  <a:lnTo>
                    <a:pt x="0" y="355600"/>
                  </a:lnTo>
                  <a:lnTo>
                    <a:pt x="2730" y="355600"/>
                  </a:lnTo>
                  <a:lnTo>
                    <a:pt x="2730" y="368300"/>
                  </a:lnTo>
                  <a:lnTo>
                    <a:pt x="2730" y="381000"/>
                  </a:lnTo>
                  <a:lnTo>
                    <a:pt x="8648" y="381000"/>
                  </a:lnTo>
                  <a:lnTo>
                    <a:pt x="8648" y="368300"/>
                  </a:lnTo>
                  <a:lnTo>
                    <a:pt x="34620" y="368300"/>
                  </a:lnTo>
                  <a:lnTo>
                    <a:pt x="34620" y="381000"/>
                  </a:lnTo>
                  <a:lnTo>
                    <a:pt x="60604" y="381000"/>
                  </a:lnTo>
                  <a:lnTo>
                    <a:pt x="60604" y="368300"/>
                  </a:lnTo>
                  <a:lnTo>
                    <a:pt x="86575" y="368300"/>
                  </a:lnTo>
                  <a:lnTo>
                    <a:pt x="86575" y="381000"/>
                  </a:lnTo>
                  <a:lnTo>
                    <a:pt x="112547" y="381000"/>
                  </a:lnTo>
                  <a:lnTo>
                    <a:pt x="112547" y="368300"/>
                  </a:lnTo>
                  <a:lnTo>
                    <a:pt x="138531" y="368300"/>
                  </a:lnTo>
                  <a:lnTo>
                    <a:pt x="138531" y="381000"/>
                  </a:lnTo>
                  <a:lnTo>
                    <a:pt x="164503" y="381000"/>
                  </a:lnTo>
                  <a:lnTo>
                    <a:pt x="164503" y="368300"/>
                  </a:lnTo>
                  <a:lnTo>
                    <a:pt x="190474" y="368300"/>
                  </a:lnTo>
                  <a:lnTo>
                    <a:pt x="190474" y="381000"/>
                  </a:lnTo>
                  <a:lnTo>
                    <a:pt x="216458" y="381000"/>
                  </a:lnTo>
                  <a:lnTo>
                    <a:pt x="216458" y="368300"/>
                  </a:lnTo>
                  <a:lnTo>
                    <a:pt x="242430" y="368300"/>
                  </a:lnTo>
                  <a:lnTo>
                    <a:pt x="242430" y="381000"/>
                  </a:lnTo>
                  <a:lnTo>
                    <a:pt x="268401" y="381000"/>
                  </a:lnTo>
                  <a:lnTo>
                    <a:pt x="268401" y="368300"/>
                  </a:lnTo>
                  <a:lnTo>
                    <a:pt x="294386" y="368300"/>
                  </a:lnTo>
                  <a:lnTo>
                    <a:pt x="294386" y="381000"/>
                  </a:lnTo>
                  <a:lnTo>
                    <a:pt x="320357" y="381000"/>
                  </a:lnTo>
                  <a:lnTo>
                    <a:pt x="320357" y="368300"/>
                  </a:lnTo>
                  <a:lnTo>
                    <a:pt x="346341" y="368300"/>
                  </a:lnTo>
                  <a:lnTo>
                    <a:pt x="346341" y="381000"/>
                  </a:lnTo>
                  <a:lnTo>
                    <a:pt x="372313" y="381000"/>
                  </a:lnTo>
                  <a:lnTo>
                    <a:pt x="372313" y="368300"/>
                  </a:lnTo>
                  <a:lnTo>
                    <a:pt x="398284" y="368300"/>
                  </a:lnTo>
                  <a:lnTo>
                    <a:pt x="398284" y="381000"/>
                  </a:lnTo>
                  <a:lnTo>
                    <a:pt x="424268" y="381000"/>
                  </a:lnTo>
                  <a:lnTo>
                    <a:pt x="424268" y="368300"/>
                  </a:lnTo>
                  <a:lnTo>
                    <a:pt x="450240" y="368300"/>
                  </a:lnTo>
                  <a:lnTo>
                    <a:pt x="450240" y="381000"/>
                  </a:lnTo>
                  <a:lnTo>
                    <a:pt x="476211" y="381000"/>
                  </a:lnTo>
                  <a:lnTo>
                    <a:pt x="476211" y="368300"/>
                  </a:lnTo>
                  <a:lnTo>
                    <a:pt x="502196" y="368300"/>
                  </a:lnTo>
                  <a:lnTo>
                    <a:pt x="502196" y="381000"/>
                  </a:lnTo>
                  <a:lnTo>
                    <a:pt x="528167" y="381000"/>
                  </a:lnTo>
                  <a:lnTo>
                    <a:pt x="528167" y="368300"/>
                  </a:lnTo>
                  <a:lnTo>
                    <a:pt x="568579" y="368300"/>
                  </a:lnTo>
                  <a:lnTo>
                    <a:pt x="568579" y="12700"/>
                  </a:lnTo>
                  <a:lnTo>
                    <a:pt x="568579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4247273" y="650164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175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4247273" y="838174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09">
                  <a:moveTo>
                    <a:pt x="0" y="0"/>
                  </a:moveTo>
                  <a:lnTo>
                    <a:pt x="545503" y="0"/>
                  </a:lnTo>
                </a:path>
                <a:path w="546100" h="359409">
                  <a:moveTo>
                    <a:pt x="0" y="179552"/>
                  </a:moveTo>
                  <a:lnTo>
                    <a:pt x="545503" y="179552"/>
                  </a:lnTo>
                </a:path>
                <a:path w="546100" h="359409">
                  <a:moveTo>
                    <a:pt x="0" y="359105"/>
                  </a:moveTo>
                  <a:lnTo>
                    <a:pt x="545503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4247273" y="137682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4247273" y="155637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4247273" y="1735931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4247273" y="1915477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4247273" y="209503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4247273" y="2274582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10">
                  <a:moveTo>
                    <a:pt x="0" y="0"/>
                  </a:moveTo>
                  <a:lnTo>
                    <a:pt x="545503" y="0"/>
                  </a:lnTo>
                </a:path>
                <a:path w="546100" h="359410">
                  <a:moveTo>
                    <a:pt x="0" y="179552"/>
                  </a:moveTo>
                  <a:lnTo>
                    <a:pt x="545503" y="179552"/>
                  </a:lnTo>
                </a:path>
                <a:path w="546100" h="359410">
                  <a:moveTo>
                    <a:pt x="0" y="359105"/>
                  </a:moveTo>
                  <a:lnTo>
                    <a:pt x="545503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3" name="object 73"/>
            <p:cNvSpPr/>
            <p:nvPr/>
          </p:nvSpPr>
          <p:spPr>
            <a:xfrm>
              <a:off x="4247273" y="2813234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4" name="object 74"/>
            <p:cNvSpPr/>
            <p:nvPr/>
          </p:nvSpPr>
          <p:spPr>
            <a:xfrm>
              <a:off x="4247273" y="299279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5">
                  <a:moveTo>
                    <a:pt x="0" y="0"/>
                  </a:moveTo>
                  <a:lnTo>
                    <a:pt x="545503" y="0"/>
                  </a:lnTo>
                </a:path>
                <a:path w="546100" h="179705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4247273" y="3351892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65"/>
                  </a:moveTo>
                  <a:lnTo>
                    <a:pt x="545503" y="179565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4247273" y="371100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4247273" y="407010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4247273" y="4249661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4247273" y="4608760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4247273" y="478830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4247273" y="4967058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175">
              <a:solidFill>
                <a:srgbClr val="E6D4B1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2" name="object 82"/>
          <p:cNvGrpSpPr/>
          <p:nvPr/>
        </p:nvGrpSpPr>
        <p:grpSpPr>
          <a:xfrm>
            <a:off x="5377408" y="662576"/>
            <a:ext cx="567055" cy="4305300"/>
            <a:chOff x="5377408" y="662576"/>
            <a:chExt cx="567055" cy="4305300"/>
          </a:xfrm>
        </p:grpSpPr>
        <p:sp>
          <p:nvSpPr>
            <p:cNvPr id="83" name="object 83"/>
            <p:cNvSpPr/>
            <p:nvPr/>
          </p:nvSpPr>
          <p:spPr>
            <a:xfrm>
              <a:off x="5377408" y="3151784"/>
              <a:ext cx="567055" cy="1816100"/>
            </a:xfrm>
            <a:custGeom>
              <a:avLst/>
              <a:gdLst/>
              <a:ahLst/>
              <a:cxnLst/>
              <a:rect l="l" t="t" r="r" b="b"/>
              <a:pathLst>
                <a:path w="567054" h="1816100">
                  <a:moveTo>
                    <a:pt x="5669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50800"/>
                  </a:lnTo>
                  <a:lnTo>
                    <a:pt x="0" y="1816100"/>
                  </a:lnTo>
                  <a:lnTo>
                    <a:pt x="1409" y="1816100"/>
                  </a:lnTo>
                  <a:lnTo>
                    <a:pt x="1409" y="1790700"/>
                  </a:lnTo>
                  <a:lnTo>
                    <a:pt x="566953" y="1790700"/>
                  </a:lnTo>
                  <a:lnTo>
                    <a:pt x="566953" y="1765300"/>
                  </a:lnTo>
                  <a:lnTo>
                    <a:pt x="1409" y="1765300"/>
                  </a:lnTo>
                  <a:lnTo>
                    <a:pt x="1409" y="1739900"/>
                  </a:lnTo>
                  <a:lnTo>
                    <a:pt x="566953" y="1739900"/>
                  </a:lnTo>
                  <a:lnTo>
                    <a:pt x="566953" y="1714500"/>
                  </a:lnTo>
                  <a:lnTo>
                    <a:pt x="1409" y="1714500"/>
                  </a:lnTo>
                  <a:lnTo>
                    <a:pt x="1409" y="1689100"/>
                  </a:lnTo>
                  <a:lnTo>
                    <a:pt x="566953" y="1689100"/>
                  </a:lnTo>
                  <a:lnTo>
                    <a:pt x="566953" y="1663700"/>
                  </a:lnTo>
                  <a:lnTo>
                    <a:pt x="1409" y="1663700"/>
                  </a:lnTo>
                  <a:lnTo>
                    <a:pt x="1409" y="1638300"/>
                  </a:lnTo>
                  <a:lnTo>
                    <a:pt x="566953" y="1638300"/>
                  </a:lnTo>
                  <a:lnTo>
                    <a:pt x="566953" y="1612900"/>
                  </a:lnTo>
                  <a:lnTo>
                    <a:pt x="1409" y="1612900"/>
                  </a:lnTo>
                  <a:lnTo>
                    <a:pt x="1409" y="1587500"/>
                  </a:lnTo>
                  <a:lnTo>
                    <a:pt x="566953" y="1587500"/>
                  </a:lnTo>
                  <a:lnTo>
                    <a:pt x="566953" y="1562100"/>
                  </a:lnTo>
                  <a:lnTo>
                    <a:pt x="1409" y="1562100"/>
                  </a:lnTo>
                  <a:lnTo>
                    <a:pt x="1409" y="1536700"/>
                  </a:lnTo>
                  <a:lnTo>
                    <a:pt x="566953" y="1536700"/>
                  </a:lnTo>
                  <a:lnTo>
                    <a:pt x="566953" y="1511300"/>
                  </a:lnTo>
                  <a:lnTo>
                    <a:pt x="1409" y="1511300"/>
                  </a:lnTo>
                  <a:lnTo>
                    <a:pt x="1409" y="1485900"/>
                  </a:lnTo>
                  <a:lnTo>
                    <a:pt x="566953" y="1485900"/>
                  </a:lnTo>
                  <a:lnTo>
                    <a:pt x="566953" y="1460500"/>
                  </a:lnTo>
                  <a:lnTo>
                    <a:pt x="1409" y="1460500"/>
                  </a:lnTo>
                  <a:lnTo>
                    <a:pt x="1409" y="1435100"/>
                  </a:lnTo>
                  <a:lnTo>
                    <a:pt x="566953" y="1435100"/>
                  </a:lnTo>
                  <a:lnTo>
                    <a:pt x="566953" y="1409700"/>
                  </a:lnTo>
                  <a:lnTo>
                    <a:pt x="1409" y="1409700"/>
                  </a:lnTo>
                  <a:lnTo>
                    <a:pt x="1409" y="1384300"/>
                  </a:lnTo>
                  <a:lnTo>
                    <a:pt x="566953" y="1384300"/>
                  </a:lnTo>
                  <a:lnTo>
                    <a:pt x="566953" y="1358900"/>
                  </a:lnTo>
                  <a:lnTo>
                    <a:pt x="1409" y="1358900"/>
                  </a:lnTo>
                  <a:lnTo>
                    <a:pt x="1409" y="1333500"/>
                  </a:lnTo>
                  <a:lnTo>
                    <a:pt x="566953" y="1333500"/>
                  </a:lnTo>
                  <a:lnTo>
                    <a:pt x="566953" y="1308100"/>
                  </a:lnTo>
                  <a:lnTo>
                    <a:pt x="1409" y="1308100"/>
                  </a:lnTo>
                  <a:lnTo>
                    <a:pt x="1409" y="1282700"/>
                  </a:lnTo>
                  <a:lnTo>
                    <a:pt x="566953" y="1282700"/>
                  </a:lnTo>
                  <a:lnTo>
                    <a:pt x="566953" y="1244600"/>
                  </a:lnTo>
                  <a:lnTo>
                    <a:pt x="1409" y="1244600"/>
                  </a:lnTo>
                  <a:lnTo>
                    <a:pt x="1409" y="1219200"/>
                  </a:lnTo>
                  <a:lnTo>
                    <a:pt x="566953" y="1219200"/>
                  </a:lnTo>
                  <a:lnTo>
                    <a:pt x="566953" y="1193800"/>
                  </a:lnTo>
                  <a:lnTo>
                    <a:pt x="1409" y="1193800"/>
                  </a:lnTo>
                  <a:lnTo>
                    <a:pt x="1409" y="1168400"/>
                  </a:lnTo>
                  <a:lnTo>
                    <a:pt x="566953" y="1168400"/>
                  </a:lnTo>
                  <a:lnTo>
                    <a:pt x="566953" y="1143000"/>
                  </a:lnTo>
                  <a:lnTo>
                    <a:pt x="1409" y="1143000"/>
                  </a:lnTo>
                  <a:lnTo>
                    <a:pt x="1409" y="1117600"/>
                  </a:lnTo>
                  <a:lnTo>
                    <a:pt x="566953" y="1117600"/>
                  </a:lnTo>
                  <a:lnTo>
                    <a:pt x="566953" y="1092200"/>
                  </a:lnTo>
                  <a:lnTo>
                    <a:pt x="1409" y="1092200"/>
                  </a:lnTo>
                  <a:lnTo>
                    <a:pt x="1409" y="1066800"/>
                  </a:lnTo>
                  <a:lnTo>
                    <a:pt x="566953" y="1066800"/>
                  </a:lnTo>
                  <a:lnTo>
                    <a:pt x="566953" y="1041400"/>
                  </a:lnTo>
                  <a:lnTo>
                    <a:pt x="1409" y="1041400"/>
                  </a:lnTo>
                  <a:lnTo>
                    <a:pt x="1409" y="1016000"/>
                  </a:lnTo>
                  <a:lnTo>
                    <a:pt x="566953" y="1016000"/>
                  </a:lnTo>
                  <a:lnTo>
                    <a:pt x="566953" y="990600"/>
                  </a:lnTo>
                  <a:lnTo>
                    <a:pt x="1409" y="990600"/>
                  </a:lnTo>
                  <a:lnTo>
                    <a:pt x="1409" y="965200"/>
                  </a:lnTo>
                  <a:lnTo>
                    <a:pt x="566953" y="965200"/>
                  </a:lnTo>
                  <a:lnTo>
                    <a:pt x="566953" y="939800"/>
                  </a:lnTo>
                  <a:lnTo>
                    <a:pt x="1409" y="939800"/>
                  </a:lnTo>
                  <a:lnTo>
                    <a:pt x="1409" y="914400"/>
                  </a:lnTo>
                  <a:lnTo>
                    <a:pt x="566953" y="914400"/>
                  </a:lnTo>
                  <a:lnTo>
                    <a:pt x="566953" y="889000"/>
                  </a:lnTo>
                  <a:lnTo>
                    <a:pt x="1409" y="889000"/>
                  </a:lnTo>
                  <a:lnTo>
                    <a:pt x="1409" y="863600"/>
                  </a:lnTo>
                  <a:lnTo>
                    <a:pt x="566953" y="863600"/>
                  </a:lnTo>
                  <a:lnTo>
                    <a:pt x="566953" y="838200"/>
                  </a:lnTo>
                  <a:lnTo>
                    <a:pt x="1409" y="838200"/>
                  </a:lnTo>
                  <a:lnTo>
                    <a:pt x="1409" y="812800"/>
                  </a:lnTo>
                  <a:lnTo>
                    <a:pt x="566953" y="812800"/>
                  </a:lnTo>
                  <a:lnTo>
                    <a:pt x="566953" y="787400"/>
                  </a:lnTo>
                  <a:lnTo>
                    <a:pt x="1409" y="787400"/>
                  </a:lnTo>
                  <a:lnTo>
                    <a:pt x="1409" y="762000"/>
                  </a:lnTo>
                  <a:lnTo>
                    <a:pt x="566953" y="762000"/>
                  </a:lnTo>
                  <a:lnTo>
                    <a:pt x="566953" y="736600"/>
                  </a:lnTo>
                  <a:lnTo>
                    <a:pt x="1409" y="736600"/>
                  </a:lnTo>
                  <a:lnTo>
                    <a:pt x="1409" y="711200"/>
                  </a:lnTo>
                  <a:lnTo>
                    <a:pt x="566953" y="711200"/>
                  </a:lnTo>
                  <a:lnTo>
                    <a:pt x="566953" y="685800"/>
                  </a:lnTo>
                  <a:lnTo>
                    <a:pt x="1409" y="685800"/>
                  </a:lnTo>
                  <a:lnTo>
                    <a:pt x="1409" y="647700"/>
                  </a:lnTo>
                  <a:lnTo>
                    <a:pt x="566953" y="647700"/>
                  </a:lnTo>
                  <a:lnTo>
                    <a:pt x="566953" y="622300"/>
                  </a:lnTo>
                  <a:lnTo>
                    <a:pt x="1409" y="622300"/>
                  </a:lnTo>
                  <a:lnTo>
                    <a:pt x="1409" y="596900"/>
                  </a:lnTo>
                  <a:lnTo>
                    <a:pt x="566953" y="596900"/>
                  </a:lnTo>
                  <a:lnTo>
                    <a:pt x="566953" y="571500"/>
                  </a:lnTo>
                  <a:lnTo>
                    <a:pt x="1409" y="571500"/>
                  </a:lnTo>
                  <a:lnTo>
                    <a:pt x="1409" y="546100"/>
                  </a:lnTo>
                  <a:lnTo>
                    <a:pt x="566953" y="546100"/>
                  </a:lnTo>
                  <a:lnTo>
                    <a:pt x="566953" y="520700"/>
                  </a:lnTo>
                  <a:lnTo>
                    <a:pt x="1409" y="520700"/>
                  </a:lnTo>
                  <a:lnTo>
                    <a:pt x="1409" y="495300"/>
                  </a:lnTo>
                  <a:lnTo>
                    <a:pt x="566953" y="495300"/>
                  </a:lnTo>
                  <a:lnTo>
                    <a:pt x="566953" y="469900"/>
                  </a:lnTo>
                  <a:lnTo>
                    <a:pt x="1409" y="469900"/>
                  </a:lnTo>
                  <a:lnTo>
                    <a:pt x="1409" y="444500"/>
                  </a:lnTo>
                  <a:lnTo>
                    <a:pt x="566953" y="444500"/>
                  </a:lnTo>
                  <a:lnTo>
                    <a:pt x="566953" y="419100"/>
                  </a:lnTo>
                  <a:lnTo>
                    <a:pt x="1409" y="419100"/>
                  </a:lnTo>
                  <a:lnTo>
                    <a:pt x="1409" y="393700"/>
                  </a:lnTo>
                  <a:lnTo>
                    <a:pt x="12814" y="393700"/>
                  </a:lnTo>
                  <a:lnTo>
                    <a:pt x="12814" y="381000"/>
                  </a:lnTo>
                  <a:lnTo>
                    <a:pt x="566953" y="381000"/>
                  </a:lnTo>
                  <a:lnTo>
                    <a:pt x="566953" y="368300"/>
                  </a:lnTo>
                  <a:lnTo>
                    <a:pt x="1409" y="368300"/>
                  </a:lnTo>
                  <a:lnTo>
                    <a:pt x="1409" y="342900"/>
                  </a:lnTo>
                  <a:lnTo>
                    <a:pt x="566953" y="342900"/>
                  </a:lnTo>
                  <a:lnTo>
                    <a:pt x="566953" y="317500"/>
                  </a:lnTo>
                  <a:lnTo>
                    <a:pt x="1409" y="317500"/>
                  </a:lnTo>
                  <a:lnTo>
                    <a:pt x="1409" y="292100"/>
                  </a:lnTo>
                  <a:lnTo>
                    <a:pt x="566953" y="292100"/>
                  </a:lnTo>
                  <a:lnTo>
                    <a:pt x="566953" y="266700"/>
                  </a:lnTo>
                  <a:lnTo>
                    <a:pt x="1409" y="266700"/>
                  </a:lnTo>
                  <a:lnTo>
                    <a:pt x="1409" y="241300"/>
                  </a:lnTo>
                  <a:lnTo>
                    <a:pt x="566953" y="241300"/>
                  </a:lnTo>
                  <a:lnTo>
                    <a:pt x="566953" y="215900"/>
                  </a:lnTo>
                  <a:lnTo>
                    <a:pt x="1409" y="215900"/>
                  </a:lnTo>
                  <a:lnTo>
                    <a:pt x="1409" y="190500"/>
                  </a:lnTo>
                  <a:lnTo>
                    <a:pt x="566953" y="190500"/>
                  </a:lnTo>
                  <a:lnTo>
                    <a:pt x="566953" y="165100"/>
                  </a:lnTo>
                  <a:lnTo>
                    <a:pt x="1409" y="165100"/>
                  </a:lnTo>
                  <a:lnTo>
                    <a:pt x="1409" y="139700"/>
                  </a:lnTo>
                  <a:lnTo>
                    <a:pt x="566953" y="139700"/>
                  </a:lnTo>
                  <a:lnTo>
                    <a:pt x="566953" y="114300"/>
                  </a:lnTo>
                  <a:lnTo>
                    <a:pt x="1409" y="114300"/>
                  </a:lnTo>
                  <a:lnTo>
                    <a:pt x="1409" y="76200"/>
                  </a:lnTo>
                  <a:lnTo>
                    <a:pt x="566953" y="76200"/>
                  </a:lnTo>
                  <a:lnTo>
                    <a:pt x="566953" y="50800"/>
                  </a:lnTo>
                  <a:lnTo>
                    <a:pt x="1409" y="50800"/>
                  </a:lnTo>
                  <a:lnTo>
                    <a:pt x="1409" y="25400"/>
                  </a:lnTo>
                  <a:lnTo>
                    <a:pt x="566953" y="25400"/>
                  </a:lnTo>
                  <a:lnTo>
                    <a:pt x="566953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5377408" y="1361084"/>
              <a:ext cx="567055" cy="1816100"/>
            </a:xfrm>
            <a:custGeom>
              <a:avLst/>
              <a:gdLst/>
              <a:ahLst/>
              <a:cxnLst/>
              <a:rect l="l" t="t" r="r" b="b"/>
              <a:pathLst>
                <a:path w="567054" h="1816100">
                  <a:moveTo>
                    <a:pt x="566953" y="25400"/>
                  </a:moveTo>
                  <a:lnTo>
                    <a:pt x="1409" y="25400"/>
                  </a:lnTo>
                  <a:lnTo>
                    <a:pt x="1409" y="0"/>
                  </a:lnTo>
                  <a:lnTo>
                    <a:pt x="0" y="0"/>
                  </a:lnTo>
                  <a:lnTo>
                    <a:pt x="0" y="1816100"/>
                  </a:lnTo>
                  <a:lnTo>
                    <a:pt x="566953" y="1816100"/>
                  </a:lnTo>
                  <a:lnTo>
                    <a:pt x="566953" y="1790700"/>
                  </a:lnTo>
                  <a:lnTo>
                    <a:pt x="1409" y="1790700"/>
                  </a:lnTo>
                  <a:lnTo>
                    <a:pt x="1409" y="1765300"/>
                  </a:lnTo>
                  <a:lnTo>
                    <a:pt x="566953" y="1765300"/>
                  </a:lnTo>
                  <a:lnTo>
                    <a:pt x="566953" y="1739900"/>
                  </a:lnTo>
                  <a:lnTo>
                    <a:pt x="1409" y="1739900"/>
                  </a:lnTo>
                  <a:lnTo>
                    <a:pt x="1409" y="1714500"/>
                  </a:lnTo>
                  <a:lnTo>
                    <a:pt x="566953" y="1714500"/>
                  </a:lnTo>
                  <a:lnTo>
                    <a:pt x="566953" y="1689100"/>
                  </a:lnTo>
                  <a:lnTo>
                    <a:pt x="1409" y="1689100"/>
                  </a:lnTo>
                  <a:lnTo>
                    <a:pt x="1409" y="1663700"/>
                  </a:lnTo>
                  <a:lnTo>
                    <a:pt x="566953" y="1663700"/>
                  </a:lnTo>
                  <a:lnTo>
                    <a:pt x="566953" y="1638300"/>
                  </a:lnTo>
                  <a:lnTo>
                    <a:pt x="1409" y="1638300"/>
                  </a:lnTo>
                  <a:lnTo>
                    <a:pt x="1409" y="1612900"/>
                  </a:lnTo>
                  <a:lnTo>
                    <a:pt x="566953" y="1612900"/>
                  </a:lnTo>
                  <a:lnTo>
                    <a:pt x="566953" y="1587500"/>
                  </a:lnTo>
                  <a:lnTo>
                    <a:pt x="1409" y="1587500"/>
                  </a:lnTo>
                  <a:lnTo>
                    <a:pt x="1409" y="1562100"/>
                  </a:lnTo>
                  <a:lnTo>
                    <a:pt x="566953" y="1562100"/>
                  </a:lnTo>
                  <a:lnTo>
                    <a:pt x="566953" y="1536700"/>
                  </a:lnTo>
                  <a:lnTo>
                    <a:pt x="1409" y="1536700"/>
                  </a:lnTo>
                  <a:lnTo>
                    <a:pt x="1409" y="1511300"/>
                  </a:lnTo>
                  <a:lnTo>
                    <a:pt x="566953" y="1511300"/>
                  </a:lnTo>
                  <a:lnTo>
                    <a:pt x="566953" y="1485900"/>
                  </a:lnTo>
                  <a:lnTo>
                    <a:pt x="1409" y="1485900"/>
                  </a:lnTo>
                  <a:lnTo>
                    <a:pt x="1409" y="1460500"/>
                  </a:lnTo>
                  <a:lnTo>
                    <a:pt x="566953" y="1460500"/>
                  </a:lnTo>
                  <a:lnTo>
                    <a:pt x="566953" y="1435100"/>
                  </a:lnTo>
                  <a:lnTo>
                    <a:pt x="1409" y="1435100"/>
                  </a:lnTo>
                  <a:lnTo>
                    <a:pt x="1409" y="1409700"/>
                  </a:lnTo>
                  <a:lnTo>
                    <a:pt x="566953" y="1409700"/>
                  </a:lnTo>
                  <a:lnTo>
                    <a:pt x="566953" y="1384300"/>
                  </a:lnTo>
                  <a:lnTo>
                    <a:pt x="1409" y="1384300"/>
                  </a:lnTo>
                  <a:lnTo>
                    <a:pt x="1409" y="1358900"/>
                  </a:lnTo>
                  <a:lnTo>
                    <a:pt x="566953" y="1358900"/>
                  </a:lnTo>
                  <a:lnTo>
                    <a:pt x="566953" y="1333500"/>
                  </a:lnTo>
                  <a:lnTo>
                    <a:pt x="1409" y="1333500"/>
                  </a:lnTo>
                  <a:lnTo>
                    <a:pt x="1409" y="1295400"/>
                  </a:lnTo>
                  <a:lnTo>
                    <a:pt x="566953" y="1295400"/>
                  </a:lnTo>
                  <a:lnTo>
                    <a:pt x="566953" y="1270000"/>
                  </a:lnTo>
                  <a:lnTo>
                    <a:pt x="1409" y="1270000"/>
                  </a:lnTo>
                  <a:lnTo>
                    <a:pt x="1409" y="1244600"/>
                  </a:lnTo>
                  <a:lnTo>
                    <a:pt x="566953" y="1244600"/>
                  </a:lnTo>
                  <a:lnTo>
                    <a:pt x="566953" y="1219200"/>
                  </a:lnTo>
                  <a:lnTo>
                    <a:pt x="1409" y="1219200"/>
                  </a:lnTo>
                  <a:lnTo>
                    <a:pt x="1409" y="1193800"/>
                  </a:lnTo>
                  <a:lnTo>
                    <a:pt x="566953" y="1193800"/>
                  </a:lnTo>
                  <a:lnTo>
                    <a:pt x="566953" y="1168400"/>
                  </a:lnTo>
                  <a:lnTo>
                    <a:pt x="1409" y="1168400"/>
                  </a:lnTo>
                  <a:lnTo>
                    <a:pt x="1409" y="1143000"/>
                  </a:lnTo>
                  <a:lnTo>
                    <a:pt x="566953" y="1143000"/>
                  </a:lnTo>
                  <a:lnTo>
                    <a:pt x="566953" y="1117600"/>
                  </a:lnTo>
                  <a:lnTo>
                    <a:pt x="1409" y="1117600"/>
                  </a:lnTo>
                  <a:lnTo>
                    <a:pt x="1409" y="1092200"/>
                  </a:lnTo>
                  <a:lnTo>
                    <a:pt x="566953" y="1092200"/>
                  </a:lnTo>
                  <a:lnTo>
                    <a:pt x="566953" y="1066800"/>
                  </a:lnTo>
                  <a:lnTo>
                    <a:pt x="1409" y="1066800"/>
                  </a:lnTo>
                  <a:lnTo>
                    <a:pt x="1409" y="1041400"/>
                  </a:lnTo>
                  <a:lnTo>
                    <a:pt x="566953" y="1041400"/>
                  </a:lnTo>
                  <a:lnTo>
                    <a:pt x="566953" y="1016000"/>
                  </a:lnTo>
                  <a:lnTo>
                    <a:pt x="1409" y="1016000"/>
                  </a:lnTo>
                  <a:lnTo>
                    <a:pt x="1409" y="990600"/>
                  </a:lnTo>
                  <a:lnTo>
                    <a:pt x="566953" y="990600"/>
                  </a:lnTo>
                  <a:lnTo>
                    <a:pt x="566953" y="965200"/>
                  </a:lnTo>
                  <a:lnTo>
                    <a:pt x="1409" y="965200"/>
                  </a:lnTo>
                  <a:lnTo>
                    <a:pt x="1409" y="939800"/>
                  </a:lnTo>
                  <a:lnTo>
                    <a:pt x="566953" y="939800"/>
                  </a:lnTo>
                  <a:lnTo>
                    <a:pt x="566953" y="927100"/>
                  </a:lnTo>
                  <a:lnTo>
                    <a:pt x="12814" y="927100"/>
                  </a:lnTo>
                  <a:lnTo>
                    <a:pt x="12814" y="914400"/>
                  </a:lnTo>
                  <a:lnTo>
                    <a:pt x="1409" y="914400"/>
                  </a:lnTo>
                  <a:lnTo>
                    <a:pt x="1409" y="889000"/>
                  </a:lnTo>
                  <a:lnTo>
                    <a:pt x="566953" y="889000"/>
                  </a:lnTo>
                  <a:lnTo>
                    <a:pt x="566953" y="863600"/>
                  </a:lnTo>
                  <a:lnTo>
                    <a:pt x="1409" y="863600"/>
                  </a:lnTo>
                  <a:lnTo>
                    <a:pt x="1409" y="838200"/>
                  </a:lnTo>
                  <a:lnTo>
                    <a:pt x="566953" y="838200"/>
                  </a:lnTo>
                  <a:lnTo>
                    <a:pt x="566953" y="812800"/>
                  </a:lnTo>
                  <a:lnTo>
                    <a:pt x="1409" y="812800"/>
                  </a:lnTo>
                  <a:lnTo>
                    <a:pt x="1409" y="787400"/>
                  </a:lnTo>
                  <a:lnTo>
                    <a:pt x="566953" y="787400"/>
                  </a:lnTo>
                  <a:lnTo>
                    <a:pt x="566953" y="762000"/>
                  </a:lnTo>
                  <a:lnTo>
                    <a:pt x="1409" y="762000"/>
                  </a:lnTo>
                  <a:lnTo>
                    <a:pt x="1409" y="723900"/>
                  </a:lnTo>
                  <a:lnTo>
                    <a:pt x="566953" y="723900"/>
                  </a:lnTo>
                  <a:lnTo>
                    <a:pt x="566953" y="698500"/>
                  </a:lnTo>
                  <a:lnTo>
                    <a:pt x="1409" y="698500"/>
                  </a:lnTo>
                  <a:lnTo>
                    <a:pt x="1409" y="673100"/>
                  </a:lnTo>
                  <a:lnTo>
                    <a:pt x="566953" y="673100"/>
                  </a:lnTo>
                  <a:lnTo>
                    <a:pt x="566953" y="647700"/>
                  </a:lnTo>
                  <a:lnTo>
                    <a:pt x="1409" y="647700"/>
                  </a:lnTo>
                  <a:lnTo>
                    <a:pt x="1409" y="622300"/>
                  </a:lnTo>
                  <a:lnTo>
                    <a:pt x="566953" y="622300"/>
                  </a:lnTo>
                  <a:lnTo>
                    <a:pt x="566953" y="596900"/>
                  </a:lnTo>
                  <a:lnTo>
                    <a:pt x="1409" y="596900"/>
                  </a:lnTo>
                  <a:lnTo>
                    <a:pt x="1409" y="571500"/>
                  </a:lnTo>
                  <a:lnTo>
                    <a:pt x="566953" y="571500"/>
                  </a:lnTo>
                  <a:lnTo>
                    <a:pt x="566953" y="546100"/>
                  </a:lnTo>
                  <a:lnTo>
                    <a:pt x="1409" y="546100"/>
                  </a:lnTo>
                  <a:lnTo>
                    <a:pt x="1409" y="520700"/>
                  </a:lnTo>
                  <a:lnTo>
                    <a:pt x="566953" y="520700"/>
                  </a:lnTo>
                  <a:lnTo>
                    <a:pt x="566953" y="495300"/>
                  </a:lnTo>
                  <a:lnTo>
                    <a:pt x="1409" y="495300"/>
                  </a:lnTo>
                  <a:lnTo>
                    <a:pt x="1409" y="469900"/>
                  </a:lnTo>
                  <a:lnTo>
                    <a:pt x="566953" y="469900"/>
                  </a:lnTo>
                  <a:lnTo>
                    <a:pt x="566953" y="444500"/>
                  </a:lnTo>
                  <a:lnTo>
                    <a:pt x="1409" y="444500"/>
                  </a:lnTo>
                  <a:lnTo>
                    <a:pt x="1409" y="419100"/>
                  </a:lnTo>
                  <a:lnTo>
                    <a:pt x="566953" y="419100"/>
                  </a:lnTo>
                  <a:lnTo>
                    <a:pt x="566953" y="393700"/>
                  </a:lnTo>
                  <a:lnTo>
                    <a:pt x="1409" y="393700"/>
                  </a:lnTo>
                  <a:lnTo>
                    <a:pt x="1409" y="368300"/>
                  </a:lnTo>
                  <a:lnTo>
                    <a:pt x="566953" y="368300"/>
                  </a:lnTo>
                  <a:lnTo>
                    <a:pt x="566953" y="342900"/>
                  </a:lnTo>
                  <a:lnTo>
                    <a:pt x="1409" y="342900"/>
                  </a:lnTo>
                  <a:lnTo>
                    <a:pt x="1409" y="317500"/>
                  </a:lnTo>
                  <a:lnTo>
                    <a:pt x="566953" y="317500"/>
                  </a:lnTo>
                  <a:lnTo>
                    <a:pt x="566953" y="292100"/>
                  </a:lnTo>
                  <a:lnTo>
                    <a:pt x="1409" y="292100"/>
                  </a:lnTo>
                  <a:lnTo>
                    <a:pt x="1409" y="266700"/>
                  </a:lnTo>
                  <a:lnTo>
                    <a:pt x="566953" y="266700"/>
                  </a:lnTo>
                  <a:lnTo>
                    <a:pt x="566953" y="241300"/>
                  </a:lnTo>
                  <a:lnTo>
                    <a:pt x="1409" y="241300"/>
                  </a:lnTo>
                  <a:lnTo>
                    <a:pt x="1409" y="215900"/>
                  </a:lnTo>
                  <a:lnTo>
                    <a:pt x="566953" y="215900"/>
                  </a:lnTo>
                  <a:lnTo>
                    <a:pt x="566953" y="190500"/>
                  </a:lnTo>
                  <a:lnTo>
                    <a:pt x="1409" y="190500"/>
                  </a:lnTo>
                  <a:lnTo>
                    <a:pt x="1409" y="152400"/>
                  </a:lnTo>
                  <a:lnTo>
                    <a:pt x="566953" y="152400"/>
                  </a:lnTo>
                  <a:lnTo>
                    <a:pt x="566953" y="127000"/>
                  </a:lnTo>
                  <a:lnTo>
                    <a:pt x="1409" y="127000"/>
                  </a:lnTo>
                  <a:lnTo>
                    <a:pt x="1409" y="101600"/>
                  </a:lnTo>
                  <a:lnTo>
                    <a:pt x="566953" y="101600"/>
                  </a:lnTo>
                  <a:lnTo>
                    <a:pt x="566953" y="76200"/>
                  </a:lnTo>
                  <a:lnTo>
                    <a:pt x="1409" y="76200"/>
                  </a:lnTo>
                  <a:lnTo>
                    <a:pt x="1409" y="50800"/>
                  </a:lnTo>
                  <a:lnTo>
                    <a:pt x="566953" y="50800"/>
                  </a:lnTo>
                  <a:lnTo>
                    <a:pt x="566953" y="254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5377408" y="662584"/>
              <a:ext cx="567055" cy="4305300"/>
            </a:xfrm>
            <a:custGeom>
              <a:avLst/>
              <a:gdLst/>
              <a:ahLst/>
              <a:cxnLst/>
              <a:rect l="l" t="t" r="r" b="b"/>
              <a:pathLst>
                <a:path w="567054" h="4305300">
                  <a:moveTo>
                    <a:pt x="566953" y="4279900"/>
                  </a:moveTo>
                  <a:lnTo>
                    <a:pt x="4660" y="4279900"/>
                  </a:lnTo>
                  <a:lnTo>
                    <a:pt x="4660" y="4305300"/>
                  </a:lnTo>
                  <a:lnTo>
                    <a:pt x="566953" y="4305300"/>
                  </a:lnTo>
                  <a:lnTo>
                    <a:pt x="566953" y="4279900"/>
                  </a:lnTo>
                  <a:close/>
                </a:path>
                <a:path w="567054" h="4305300">
                  <a:moveTo>
                    <a:pt x="566953" y="4229100"/>
                  </a:moveTo>
                  <a:lnTo>
                    <a:pt x="4660" y="4229100"/>
                  </a:lnTo>
                  <a:lnTo>
                    <a:pt x="4660" y="4254500"/>
                  </a:lnTo>
                  <a:lnTo>
                    <a:pt x="566953" y="4254500"/>
                  </a:lnTo>
                  <a:lnTo>
                    <a:pt x="566953" y="4229100"/>
                  </a:lnTo>
                  <a:close/>
                </a:path>
                <a:path w="567054" h="4305300">
                  <a:moveTo>
                    <a:pt x="566953" y="4178300"/>
                  </a:moveTo>
                  <a:lnTo>
                    <a:pt x="4660" y="4178300"/>
                  </a:lnTo>
                  <a:lnTo>
                    <a:pt x="4660" y="4203700"/>
                  </a:lnTo>
                  <a:lnTo>
                    <a:pt x="566953" y="4203700"/>
                  </a:lnTo>
                  <a:lnTo>
                    <a:pt x="566953" y="4178300"/>
                  </a:lnTo>
                  <a:close/>
                </a:path>
                <a:path w="567054" h="4305300">
                  <a:moveTo>
                    <a:pt x="566953" y="4127500"/>
                  </a:moveTo>
                  <a:lnTo>
                    <a:pt x="4660" y="4127500"/>
                  </a:lnTo>
                  <a:lnTo>
                    <a:pt x="4660" y="4152900"/>
                  </a:lnTo>
                  <a:lnTo>
                    <a:pt x="566953" y="4152900"/>
                  </a:lnTo>
                  <a:lnTo>
                    <a:pt x="566953" y="4127500"/>
                  </a:lnTo>
                  <a:close/>
                </a:path>
                <a:path w="567054" h="4305300">
                  <a:moveTo>
                    <a:pt x="566953" y="4076700"/>
                  </a:moveTo>
                  <a:lnTo>
                    <a:pt x="4660" y="4076700"/>
                  </a:lnTo>
                  <a:lnTo>
                    <a:pt x="4660" y="4102100"/>
                  </a:lnTo>
                  <a:lnTo>
                    <a:pt x="566953" y="4102100"/>
                  </a:lnTo>
                  <a:lnTo>
                    <a:pt x="566953" y="4076700"/>
                  </a:lnTo>
                  <a:close/>
                </a:path>
                <a:path w="567054" h="4305300">
                  <a:moveTo>
                    <a:pt x="566953" y="4025900"/>
                  </a:moveTo>
                  <a:lnTo>
                    <a:pt x="4660" y="4025900"/>
                  </a:lnTo>
                  <a:lnTo>
                    <a:pt x="4660" y="4051300"/>
                  </a:lnTo>
                  <a:lnTo>
                    <a:pt x="566953" y="4051300"/>
                  </a:lnTo>
                  <a:lnTo>
                    <a:pt x="566953" y="4025900"/>
                  </a:lnTo>
                  <a:close/>
                </a:path>
                <a:path w="567054" h="4305300">
                  <a:moveTo>
                    <a:pt x="566953" y="3975100"/>
                  </a:moveTo>
                  <a:lnTo>
                    <a:pt x="4660" y="3975100"/>
                  </a:lnTo>
                  <a:lnTo>
                    <a:pt x="4660" y="4000500"/>
                  </a:lnTo>
                  <a:lnTo>
                    <a:pt x="566953" y="4000500"/>
                  </a:lnTo>
                  <a:lnTo>
                    <a:pt x="566953" y="3975100"/>
                  </a:lnTo>
                  <a:close/>
                </a:path>
                <a:path w="567054" h="4305300">
                  <a:moveTo>
                    <a:pt x="566953" y="3924300"/>
                  </a:moveTo>
                  <a:lnTo>
                    <a:pt x="4660" y="3924300"/>
                  </a:lnTo>
                  <a:lnTo>
                    <a:pt x="4660" y="3949700"/>
                  </a:lnTo>
                  <a:lnTo>
                    <a:pt x="566953" y="3949700"/>
                  </a:lnTo>
                  <a:lnTo>
                    <a:pt x="566953" y="3924300"/>
                  </a:lnTo>
                  <a:close/>
                </a:path>
                <a:path w="567054" h="4305300">
                  <a:moveTo>
                    <a:pt x="566953" y="3873500"/>
                  </a:moveTo>
                  <a:lnTo>
                    <a:pt x="4660" y="3873500"/>
                  </a:lnTo>
                  <a:lnTo>
                    <a:pt x="4660" y="3898900"/>
                  </a:lnTo>
                  <a:lnTo>
                    <a:pt x="566953" y="3898900"/>
                  </a:lnTo>
                  <a:lnTo>
                    <a:pt x="566953" y="3873500"/>
                  </a:lnTo>
                  <a:close/>
                </a:path>
                <a:path w="567054" h="4305300">
                  <a:moveTo>
                    <a:pt x="566953" y="3822700"/>
                  </a:moveTo>
                  <a:lnTo>
                    <a:pt x="4660" y="3822700"/>
                  </a:lnTo>
                  <a:lnTo>
                    <a:pt x="4660" y="3848100"/>
                  </a:lnTo>
                  <a:lnTo>
                    <a:pt x="566953" y="3848100"/>
                  </a:lnTo>
                  <a:lnTo>
                    <a:pt x="566953" y="3822700"/>
                  </a:lnTo>
                  <a:close/>
                </a:path>
                <a:path w="567054" h="4305300">
                  <a:moveTo>
                    <a:pt x="566953" y="3771900"/>
                  </a:moveTo>
                  <a:lnTo>
                    <a:pt x="4660" y="3771900"/>
                  </a:lnTo>
                  <a:lnTo>
                    <a:pt x="4660" y="3797300"/>
                  </a:lnTo>
                  <a:lnTo>
                    <a:pt x="566953" y="3797300"/>
                  </a:lnTo>
                  <a:lnTo>
                    <a:pt x="566953" y="3771900"/>
                  </a:lnTo>
                  <a:close/>
                </a:path>
                <a:path w="567054" h="4305300">
                  <a:moveTo>
                    <a:pt x="566953" y="3708400"/>
                  </a:moveTo>
                  <a:lnTo>
                    <a:pt x="4660" y="3708400"/>
                  </a:lnTo>
                  <a:lnTo>
                    <a:pt x="4660" y="3733800"/>
                  </a:lnTo>
                  <a:lnTo>
                    <a:pt x="566953" y="3733800"/>
                  </a:lnTo>
                  <a:lnTo>
                    <a:pt x="566953" y="3708400"/>
                  </a:lnTo>
                  <a:close/>
                </a:path>
                <a:path w="567054" h="4305300">
                  <a:moveTo>
                    <a:pt x="566953" y="3657600"/>
                  </a:moveTo>
                  <a:lnTo>
                    <a:pt x="4660" y="3657600"/>
                  </a:lnTo>
                  <a:lnTo>
                    <a:pt x="4660" y="3683000"/>
                  </a:lnTo>
                  <a:lnTo>
                    <a:pt x="566953" y="3683000"/>
                  </a:lnTo>
                  <a:lnTo>
                    <a:pt x="566953" y="3657600"/>
                  </a:lnTo>
                  <a:close/>
                </a:path>
                <a:path w="567054" h="4305300">
                  <a:moveTo>
                    <a:pt x="566953" y="3606800"/>
                  </a:moveTo>
                  <a:lnTo>
                    <a:pt x="4660" y="3606800"/>
                  </a:lnTo>
                  <a:lnTo>
                    <a:pt x="4660" y="3632200"/>
                  </a:lnTo>
                  <a:lnTo>
                    <a:pt x="566953" y="3632200"/>
                  </a:lnTo>
                  <a:lnTo>
                    <a:pt x="566953" y="3606800"/>
                  </a:lnTo>
                  <a:close/>
                </a:path>
                <a:path w="567054" h="4305300">
                  <a:moveTo>
                    <a:pt x="566953" y="3556000"/>
                  </a:moveTo>
                  <a:lnTo>
                    <a:pt x="4660" y="3556000"/>
                  </a:lnTo>
                  <a:lnTo>
                    <a:pt x="4660" y="3581400"/>
                  </a:lnTo>
                  <a:lnTo>
                    <a:pt x="566953" y="3581400"/>
                  </a:lnTo>
                  <a:lnTo>
                    <a:pt x="566953" y="3556000"/>
                  </a:lnTo>
                  <a:close/>
                </a:path>
                <a:path w="567054" h="4305300">
                  <a:moveTo>
                    <a:pt x="566953" y="3505200"/>
                  </a:moveTo>
                  <a:lnTo>
                    <a:pt x="4660" y="3505200"/>
                  </a:lnTo>
                  <a:lnTo>
                    <a:pt x="4660" y="3530600"/>
                  </a:lnTo>
                  <a:lnTo>
                    <a:pt x="566953" y="3530600"/>
                  </a:lnTo>
                  <a:lnTo>
                    <a:pt x="566953" y="3505200"/>
                  </a:lnTo>
                  <a:close/>
                </a:path>
                <a:path w="567054" h="4305300">
                  <a:moveTo>
                    <a:pt x="566953" y="3454400"/>
                  </a:moveTo>
                  <a:lnTo>
                    <a:pt x="4660" y="3454400"/>
                  </a:lnTo>
                  <a:lnTo>
                    <a:pt x="4660" y="3479800"/>
                  </a:lnTo>
                  <a:lnTo>
                    <a:pt x="566953" y="3479800"/>
                  </a:lnTo>
                  <a:lnTo>
                    <a:pt x="566953" y="3454400"/>
                  </a:lnTo>
                  <a:close/>
                </a:path>
                <a:path w="567054" h="4305300">
                  <a:moveTo>
                    <a:pt x="566953" y="3403600"/>
                  </a:moveTo>
                  <a:lnTo>
                    <a:pt x="4660" y="3403600"/>
                  </a:lnTo>
                  <a:lnTo>
                    <a:pt x="4660" y="3429000"/>
                  </a:lnTo>
                  <a:lnTo>
                    <a:pt x="566953" y="3429000"/>
                  </a:lnTo>
                  <a:lnTo>
                    <a:pt x="566953" y="3403600"/>
                  </a:lnTo>
                  <a:close/>
                </a:path>
                <a:path w="567054" h="4305300">
                  <a:moveTo>
                    <a:pt x="566953" y="3352800"/>
                  </a:moveTo>
                  <a:lnTo>
                    <a:pt x="4660" y="3352800"/>
                  </a:lnTo>
                  <a:lnTo>
                    <a:pt x="4660" y="3378200"/>
                  </a:lnTo>
                  <a:lnTo>
                    <a:pt x="566953" y="3378200"/>
                  </a:lnTo>
                  <a:lnTo>
                    <a:pt x="566953" y="3352800"/>
                  </a:lnTo>
                  <a:close/>
                </a:path>
                <a:path w="567054" h="4305300">
                  <a:moveTo>
                    <a:pt x="566953" y="3302000"/>
                  </a:moveTo>
                  <a:lnTo>
                    <a:pt x="4660" y="3302000"/>
                  </a:lnTo>
                  <a:lnTo>
                    <a:pt x="4660" y="3327400"/>
                  </a:lnTo>
                  <a:lnTo>
                    <a:pt x="566953" y="3327400"/>
                  </a:lnTo>
                  <a:lnTo>
                    <a:pt x="566953" y="3302000"/>
                  </a:lnTo>
                  <a:close/>
                </a:path>
                <a:path w="567054" h="4305300">
                  <a:moveTo>
                    <a:pt x="566953" y="3251200"/>
                  </a:moveTo>
                  <a:lnTo>
                    <a:pt x="4660" y="3251200"/>
                  </a:lnTo>
                  <a:lnTo>
                    <a:pt x="4660" y="3276600"/>
                  </a:lnTo>
                  <a:lnTo>
                    <a:pt x="566953" y="3276600"/>
                  </a:lnTo>
                  <a:lnTo>
                    <a:pt x="566953" y="3251200"/>
                  </a:lnTo>
                  <a:close/>
                </a:path>
                <a:path w="567054" h="4305300">
                  <a:moveTo>
                    <a:pt x="566953" y="3200400"/>
                  </a:moveTo>
                  <a:lnTo>
                    <a:pt x="4660" y="3200400"/>
                  </a:lnTo>
                  <a:lnTo>
                    <a:pt x="4660" y="3225800"/>
                  </a:lnTo>
                  <a:lnTo>
                    <a:pt x="566953" y="3225800"/>
                  </a:lnTo>
                  <a:lnTo>
                    <a:pt x="566953" y="3200400"/>
                  </a:lnTo>
                  <a:close/>
                </a:path>
                <a:path w="567054" h="4305300">
                  <a:moveTo>
                    <a:pt x="566953" y="3136900"/>
                  </a:moveTo>
                  <a:lnTo>
                    <a:pt x="4660" y="3136900"/>
                  </a:lnTo>
                  <a:lnTo>
                    <a:pt x="4660" y="3175000"/>
                  </a:lnTo>
                  <a:lnTo>
                    <a:pt x="566953" y="3175000"/>
                  </a:lnTo>
                  <a:lnTo>
                    <a:pt x="566953" y="3136900"/>
                  </a:lnTo>
                  <a:close/>
                </a:path>
                <a:path w="567054" h="4305300">
                  <a:moveTo>
                    <a:pt x="566953" y="3086100"/>
                  </a:moveTo>
                  <a:lnTo>
                    <a:pt x="4660" y="3086100"/>
                  </a:lnTo>
                  <a:lnTo>
                    <a:pt x="4660" y="3111500"/>
                  </a:lnTo>
                  <a:lnTo>
                    <a:pt x="566953" y="3111500"/>
                  </a:lnTo>
                  <a:lnTo>
                    <a:pt x="566953" y="3086100"/>
                  </a:lnTo>
                  <a:close/>
                </a:path>
                <a:path w="567054" h="4305300">
                  <a:moveTo>
                    <a:pt x="566953" y="3035300"/>
                  </a:moveTo>
                  <a:lnTo>
                    <a:pt x="4660" y="3035300"/>
                  </a:lnTo>
                  <a:lnTo>
                    <a:pt x="4660" y="3048000"/>
                  </a:lnTo>
                  <a:lnTo>
                    <a:pt x="4660" y="3060700"/>
                  </a:lnTo>
                  <a:lnTo>
                    <a:pt x="12814" y="3060700"/>
                  </a:lnTo>
                  <a:lnTo>
                    <a:pt x="12814" y="3048000"/>
                  </a:lnTo>
                  <a:lnTo>
                    <a:pt x="38785" y="3048000"/>
                  </a:lnTo>
                  <a:lnTo>
                    <a:pt x="38785" y="3060700"/>
                  </a:lnTo>
                  <a:lnTo>
                    <a:pt x="64770" y="3060700"/>
                  </a:lnTo>
                  <a:lnTo>
                    <a:pt x="64770" y="3048000"/>
                  </a:lnTo>
                  <a:lnTo>
                    <a:pt x="90741" y="3048000"/>
                  </a:lnTo>
                  <a:lnTo>
                    <a:pt x="90741" y="3060700"/>
                  </a:lnTo>
                  <a:lnTo>
                    <a:pt x="116713" y="3060700"/>
                  </a:lnTo>
                  <a:lnTo>
                    <a:pt x="116713" y="3048000"/>
                  </a:lnTo>
                  <a:lnTo>
                    <a:pt x="142697" y="3048000"/>
                  </a:lnTo>
                  <a:lnTo>
                    <a:pt x="142697" y="3060700"/>
                  </a:lnTo>
                  <a:lnTo>
                    <a:pt x="168668" y="3060700"/>
                  </a:lnTo>
                  <a:lnTo>
                    <a:pt x="168668" y="3048000"/>
                  </a:lnTo>
                  <a:lnTo>
                    <a:pt x="194652" y="3048000"/>
                  </a:lnTo>
                  <a:lnTo>
                    <a:pt x="194652" y="3060700"/>
                  </a:lnTo>
                  <a:lnTo>
                    <a:pt x="220624" y="3060700"/>
                  </a:lnTo>
                  <a:lnTo>
                    <a:pt x="220624" y="3048000"/>
                  </a:lnTo>
                  <a:lnTo>
                    <a:pt x="246595" y="3048000"/>
                  </a:lnTo>
                  <a:lnTo>
                    <a:pt x="246595" y="3060700"/>
                  </a:lnTo>
                  <a:lnTo>
                    <a:pt x="272580" y="3060700"/>
                  </a:lnTo>
                  <a:lnTo>
                    <a:pt x="272580" y="3048000"/>
                  </a:lnTo>
                  <a:lnTo>
                    <a:pt x="298551" y="3048000"/>
                  </a:lnTo>
                  <a:lnTo>
                    <a:pt x="298551" y="3060700"/>
                  </a:lnTo>
                  <a:lnTo>
                    <a:pt x="324523" y="3060700"/>
                  </a:lnTo>
                  <a:lnTo>
                    <a:pt x="324523" y="3048000"/>
                  </a:lnTo>
                  <a:lnTo>
                    <a:pt x="350507" y="3048000"/>
                  </a:lnTo>
                  <a:lnTo>
                    <a:pt x="350507" y="3060700"/>
                  </a:lnTo>
                  <a:lnTo>
                    <a:pt x="376478" y="3060700"/>
                  </a:lnTo>
                  <a:lnTo>
                    <a:pt x="376478" y="3048000"/>
                  </a:lnTo>
                  <a:lnTo>
                    <a:pt x="402450" y="3048000"/>
                  </a:lnTo>
                  <a:lnTo>
                    <a:pt x="402450" y="3060700"/>
                  </a:lnTo>
                  <a:lnTo>
                    <a:pt x="428434" y="3060700"/>
                  </a:lnTo>
                  <a:lnTo>
                    <a:pt x="428434" y="3048000"/>
                  </a:lnTo>
                  <a:lnTo>
                    <a:pt x="454406" y="3048000"/>
                  </a:lnTo>
                  <a:lnTo>
                    <a:pt x="454406" y="3060700"/>
                  </a:lnTo>
                  <a:lnTo>
                    <a:pt x="480390" y="3060700"/>
                  </a:lnTo>
                  <a:lnTo>
                    <a:pt x="480390" y="3048000"/>
                  </a:lnTo>
                  <a:lnTo>
                    <a:pt x="506361" y="3048000"/>
                  </a:lnTo>
                  <a:lnTo>
                    <a:pt x="506361" y="3060700"/>
                  </a:lnTo>
                  <a:lnTo>
                    <a:pt x="532333" y="3060700"/>
                  </a:lnTo>
                  <a:lnTo>
                    <a:pt x="532333" y="3048000"/>
                  </a:lnTo>
                  <a:lnTo>
                    <a:pt x="558317" y="3048000"/>
                  </a:lnTo>
                  <a:lnTo>
                    <a:pt x="558317" y="3060700"/>
                  </a:lnTo>
                  <a:lnTo>
                    <a:pt x="566953" y="3060700"/>
                  </a:lnTo>
                  <a:lnTo>
                    <a:pt x="566953" y="3048000"/>
                  </a:lnTo>
                  <a:lnTo>
                    <a:pt x="566953" y="3035300"/>
                  </a:lnTo>
                  <a:close/>
                </a:path>
                <a:path w="567054" h="4305300">
                  <a:moveTo>
                    <a:pt x="566953" y="2984500"/>
                  </a:moveTo>
                  <a:lnTo>
                    <a:pt x="4660" y="2984500"/>
                  </a:lnTo>
                  <a:lnTo>
                    <a:pt x="4660" y="3009900"/>
                  </a:lnTo>
                  <a:lnTo>
                    <a:pt x="566953" y="3009900"/>
                  </a:lnTo>
                  <a:lnTo>
                    <a:pt x="566953" y="2984500"/>
                  </a:lnTo>
                  <a:close/>
                </a:path>
                <a:path w="567054" h="4305300">
                  <a:moveTo>
                    <a:pt x="566953" y="2933700"/>
                  </a:moveTo>
                  <a:lnTo>
                    <a:pt x="4660" y="2933700"/>
                  </a:lnTo>
                  <a:lnTo>
                    <a:pt x="4660" y="2959100"/>
                  </a:lnTo>
                  <a:lnTo>
                    <a:pt x="566953" y="2959100"/>
                  </a:lnTo>
                  <a:lnTo>
                    <a:pt x="566953" y="2933700"/>
                  </a:lnTo>
                  <a:close/>
                </a:path>
                <a:path w="567054" h="4305300">
                  <a:moveTo>
                    <a:pt x="566953" y="2870200"/>
                  </a:moveTo>
                  <a:lnTo>
                    <a:pt x="558317" y="2870200"/>
                  </a:lnTo>
                  <a:lnTo>
                    <a:pt x="558317" y="2882900"/>
                  </a:lnTo>
                  <a:lnTo>
                    <a:pt x="64770" y="2882900"/>
                  </a:lnTo>
                  <a:lnTo>
                    <a:pt x="64770" y="2870200"/>
                  </a:lnTo>
                  <a:lnTo>
                    <a:pt x="38785" y="2870200"/>
                  </a:lnTo>
                  <a:lnTo>
                    <a:pt x="38785" y="2882900"/>
                  </a:lnTo>
                  <a:lnTo>
                    <a:pt x="4660" y="2882900"/>
                  </a:lnTo>
                  <a:lnTo>
                    <a:pt x="4660" y="2908300"/>
                  </a:lnTo>
                  <a:lnTo>
                    <a:pt x="566953" y="2908300"/>
                  </a:lnTo>
                  <a:lnTo>
                    <a:pt x="566953" y="2882900"/>
                  </a:lnTo>
                  <a:lnTo>
                    <a:pt x="566953" y="2870200"/>
                  </a:lnTo>
                  <a:close/>
                </a:path>
                <a:path w="567054" h="4305300">
                  <a:moveTo>
                    <a:pt x="56695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50800"/>
                  </a:lnTo>
                  <a:lnTo>
                    <a:pt x="0" y="723900"/>
                  </a:lnTo>
                  <a:lnTo>
                    <a:pt x="1409" y="723900"/>
                  </a:lnTo>
                  <a:lnTo>
                    <a:pt x="1409" y="698500"/>
                  </a:lnTo>
                  <a:lnTo>
                    <a:pt x="566953" y="698500"/>
                  </a:lnTo>
                  <a:lnTo>
                    <a:pt x="566953" y="673100"/>
                  </a:lnTo>
                  <a:lnTo>
                    <a:pt x="1409" y="673100"/>
                  </a:lnTo>
                  <a:lnTo>
                    <a:pt x="1409" y="647700"/>
                  </a:lnTo>
                  <a:lnTo>
                    <a:pt x="566953" y="647700"/>
                  </a:lnTo>
                  <a:lnTo>
                    <a:pt x="566953" y="622300"/>
                  </a:lnTo>
                  <a:lnTo>
                    <a:pt x="1409" y="622300"/>
                  </a:lnTo>
                  <a:lnTo>
                    <a:pt x="1409" y="596900"/>
                  </a:lnTo>
                  <a:lnTo>
                    <a:pt x="566953" y="596900"/>
                  </a:lnTo>
                  <a:lnTo>
                    <a:pt x="566953" y="571500"/>
                  </a:lnTo>
                  <a:lnTo>
                    <a:pt x="1409" y="571500"/>
                  </a:lnTo>
                  <a:lnTo>
                    <a:pt x="1409" y="546100"/>
                  </a:lnTo>
                  <a:lnTo>
                    <a:pt x="12814" y="546100"/>
                  </a:lnTo>
                  <a:lnTo>
                    <a:pt x="12814" y="533400"/>
                  </a:lnTo>
                  <a:lnTo>
                    <a:pt x="566953" y="533400"/>
                  </a:lnTo>
                  <a:lnTo>
                    <a:pt x="566953" y="520700"/>
                  </a:lnTo>
                  <a:lnTo>
                    <a:pt x="1409" y="520700"/>
                  </a:lnTo>
                  <a:lnTo>
                    <a:pt x="1409" y="495300"/>
                  </a:lnTo>
                  <a:lnTo>
                    <a:pt x="566953" y="495300"/>
                  </a:lnTo>
                  <a:lnTo>
                    <a:pt x="566953" y="469900"/>
                  </a:lnTo>
                  <a:lnTo>
                    <a:pt x="1409" y="469900"/>
                  </a:lnTo>
                  <a:lnTo>
                    <a:pt x="1409" y="444500"/>
                  </a:lnTo>
                  <a:lnTo>
                    <a:pt x="566953" y="444500"/>
                  </a:lnTo>
                  <a:lnTo>
                    <a:pt x="566953" y="419100"/>
                  </a:lnTo>
                  <a:lnTo>
                    <a:pt x="1409" y="419100"/>
                  </a:lnTo>
                  <a:lnTo>
                    <a:pt x="1409" y="393700"/>
                  </a:lnTo>
                  <a:lnTo>
                    <a:pt x="566953" y="393700"/>
                  </a:lnTo>
                  <a:lnTo>
                    <a:pt x="566953" y="368300"/>
                  </a:lnTo>
                  <a:lnTo>
                    <a:pt x="1409" y="368300"/>
                  </a:lnTo>
                  <a:lnTo>
                    <a:pt x="1409" y="342900"/>
                  </a:lnTo>
                  <a:lnTo>
                    <a:pt x="566953" y="342900"/>
                  </a:lnTo>
                  <a:lnTo>
                    <a:pt x="566953" y="317500"/>
                  </a:lnTo>
                  <a:lnTo>
                    <a:pt x="1409" y="317500"/>
                  </a:lnTo>
                  <a:lnTo>
                    <a:pt x="1409" y="279400"/>
                  </a:lnTo>
                  <a:lnTo>
                    <a:pt x="566953" y="279400"/>
                  </a:lnTo>
                  <a:lnTo>
                    <a:pt x="566953" y="254000"/>
                  </a:lnTo>
                  <a:lnTo>
                    <a:pt x="1409" y="254000"/>
                  </a:lnTo>
                  <a:lnTo>
                    <a:pt x="1409" y="228600"/>
                  </a:lnTo>
                  <a:lnTo>
                    <a:pt x="566953" y="228600"/>
                  </a:lnTo>
                  <a:lnTo>
                    <a:pt x="566953" y="203200"/>
                  </a:lnTo>
                  <a:lnTo>
                    <a:pt x="1409" y="203200"/>
                  </a:lnTo>
                  <a:lnTo>
                    <a:pt x="1409" y="177800"/>
                  </a:lnTo>
                  <a:lnTo>
                    <a:pt x="566953" y="177800"/>
                  </a:lnTo>
                  <a:lnTo>
                    <a:pt x="566953" y="152400"/>
                  </a:lnTo>
                  <a:lnTo>
                    <a:pt x="1409" y="152400"/>
                  </a:lnTo>
                  <a:lnTo>
                    <a:pt x="1409" y="127000"/>
                  </a:lnTo>
                  <a:lnTo>
                    <a:pt x="566953" y="127000"/>
                  </a:lnTo>
                  <a:lnTo>
                    <a:pt x="566953" y="101600"/>
                  </a:lnTo>
                  <a:lnTo>
                    <a:pt x="1409" y="101600"/>
                  </a:lnTo>
                  <a:lnTo>
                    <a:pt x="1409" y="76200"/>
                  </a:lnTo>
                  <a:lnTo>
                    <a:pt x="566953" y="76200"/>
                  </a:lnTo>
                  <a:lnTo>
                    <a:pt x="566953" y="50800"/>
                  </a:lnTo>
                  <a:lnTo>
                    <a:pt x="1409" y="50800"/>
                  </a:lnTo>
                  <a:lnTo>
                    <a:pt x="1409" y="25400"/>
                  </a:lnTo>
                  <a:lnTo>
                    <a:pt x="566953" y="25400"/>
                  </a:lnTo>
                  <a:lnTo>
                    <a:pt x="566953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5382069" y="1576984"/>
              <a:ext cx="562610" cy="1968500"/>
            </a:xfrm>
            <a:custGeom>
              <a:avLst/>
              <a:gdLst/>
              <a:ahLst/>
              <a:cxnLst/>
              <a:rect l="l" t="t" r="r" b="b"/>
              <a:pathLst>
                <a:path w="562610" h="1968500">
                  <a:moveTo>
                    <a:pt x="60109" y="1955800"/>
                  </a:moveTo>
                  <a:lnTo>
                    <a:pt x="34124" y="1955800"/>
                  </a:lnTo>
                  <a:lnTo>
                    <a:pt x="34124" y="1968500"/>
                  </a:lnTo>
                  <a:lnTo>
                    <a:pt x="60109" y="1968500"/>
                  </a:lnTo>
                  <a:lnTo>
                    <a:pt x="60109" y="1955800"/>
                  </a:lnTo>
                  <a:close/>
                </a:path>
                <a:path w="562610" h="1968500">
                  <a:moveTo>
                    <a:pt x="112052" y="1955800"/>
                  </a:moveTo>
                  <a:lnTo>
                    <a:pt x="86080" y="1955800"/>
                  </a:lnTo>
                  <a:lnTo>
                    <a:pt x="86080" y="1968500"/>
                  </a:lnTo>
                  <a:lnTo>
                    <a:pt x="112052" y="1968500"/>
                  </a:lnTo>
                  <a:lnTo>
                    <a:pt x="112052" y="1955800"/>
                  </a:lnTo>
                  <a:close/>
                </a:path>
                <a:path w="562610" h="1968500">
                  <a:moveTo>
                    <a:pt x="164007" y="1955800"/>
                  </a:moveTo>
                  <a:lnTo>
                    <a:pt x="138036" y="1955800"/>
                  </a:lnTo>
                  <a:lnTo>
                    <a:pt x="138036" y="1968500"/>
                  </a:lnTo>
                  <a:lnTo>
                    <a:pt x="164007" y="1968500"/>
                  </a:lnTo>
                  <a:lnTo>
                    <a:pt x="164007" y="1955800"/>
                  </a:lnTo>
                  <a:close/>
                </a:path>
                <a:path w="562610" h="1968500">
                  <a:moveTo>
                    <a:pt x="215963" y="1955800"/>
                  </a:moveTo>
                  <a:lnTo>
                    <a:pt x="189992" y="1955800"/>
                  </a:lnTo>
                  <a:lnTo>
                    <a:pt x="189992" y="1968500"/>
                  </a:lnTo>
                  <a:lnTo>
                    <a:pt x="215963" y="1968500"/>
                  </a:lnTo>
                  <a:lnTo>
                    <a:pt x="215963" y="1955800"/>
                  </a:lnTo>
                  <a:close/>
                </a:path>
                <a:path w="562610" h="1968500">
                  <a:moveTo>
                    <a:pt x="267919" y="1955800"/>
                  </a:moveTo>
                  <a:lnTo>
                    <a:pt x="241935" y="1955800"/>
                  </a:lnTo>
                  <a:lnTo>
                    <a:pt x="241935" y="1968500"/>
                  </a:lnTo>
                  <a:lnTo>
                    <a:pt x="267919" y="1968500"/>
                  </a:lnTo>
                  <a:lnTo>
                    <a:pt x="267919" y="1955800"/>
                  </a:lnTo>
                  <a:close/>
                </a:path>
                <a:path w="562610" h="1968500">
                  <a:moveTo>
                    <a:pt x="319862" y="1955800"/>
                  </a:moveTo>
                  <a:lnTo>
                    <a:pt x="293890" y="1955800"/>
                  </a:lnTo>
                  <a:lnTo>
                    <a:pt x="293890" y="1968500"/>
                  </a:lnTo>
                  <a:lnTo>
                    <a:pt x="319862" y="1968500"/>
                  </a:lnTo>
                  <a:lnTo>
                    <a:pt x="319862" y="1955800"/>
                  </a:lnTo>
                  <a:close/>
                </a:path>
                <a:path w="562610" h="1968500">
                  <a:moveTo>
                    <a:pt x="371817" y="1955800"/>
                  </a:moveTo>
                  <a:lnTo>
                    <a:pt x="345846" y="1955800"/>
                  </a:lnTo>
                  <a:lnTo>
                    <a:pt x="345846" y="1968500"/>
                  </a:lnTo>
                  <a:lnTo>
                    <a:pt x="371817" y="1968500"/>
                  </a:lnTo>
                  <a:lnTo>
                    <a:pt x="371817" y="1955800"/>
                  </a:lnTo>
                  <a:close/>
                </a:path>
                <a:path w="562610" h="1968500">
                  <a:moveTo>
                    <a:pt x="423773" y="1955800"/>
                  </a:moveTo>
                  <a:lnTo>
                    <a:pt x="397789" y="1955800"/>
                  </a:lnTo>
                  <a:lnTo>
                    <a:pt x="397789" y="1968500"/>
                  </a:lnTo>
                  <a:lnTo>
                    <a:pt x="423773" y="1968500"/>
                  </a:lnTo>
                  <a:lnTo>
                    <a:pt x="423773" y="1955800"/>
                  </a:lnTo>
                  <a:close/>
                </a:path>
                <a:path w="562610" h="1968500">
                  <a:moveTo>
                    <a:pt x="475729" y="1955800"/>
                  </a:moveTo>
                  <a:lnTo>
                    <a:pt x="449745" y="1955800"/>
                  </a:lnTo>
                  <a:lnTo>
                    <a:pt x="449745" y="1968500"/>
                  </a:lnTo>
                  <a:lnTo>
                    <a:pt x="475729" y="1968500"/>
                  </a:lnTo>
                  <a:lnTo>
                    <a:pt x="475729" y="1955800"/>
                  </a:lnTo>
                  <a:close/>
                </a:path>
                <a:path w="562610" h="1968500">
                  <a:moveTo>
                    <a:pt x="527672" y="1955800"/>
                  </a:moveTo>
                  <a:lnTo>
                    <a:pt x="501700" y="1955800"/>
                  </a:lnTo>
                  <a:lnTo>
                    <a:pt x="501700" y="1968500"/>
                  </a:lnTo>
                  <a:lnTo>
                    <a:pt x="527672" y="1968500"/>
                  </a:lnTo>
                  <a:lnTo>
                    <a:pt x="527672" y="1955800"/>
                  </a:lnTo>
                  <a:close/>
                </a:path>
                <a:path w="562610" h="1968500">
                  <a:moveTo>
                    <a:pt x="562292" y="1917700"/>
                  </a:moveTo>
                  <a:lnTo>
                    <a:pt x="0" y="1917700"/>
                  </a:lnTo>
                  <a:lnTo>
                    <a:pt x="0" y="1943100"/>
                  </a:lnTo>
                  <a:lnTo>
                    <a:pt x="562292" y="1943100"/>
                  </a:lnTo>
                  <a:lnTo>
                    <a:pt x="562292" y="1917700"/>
                  </a:lnTo>
                  <a:close/>
                </a:path>
                <a:path w="562610" h="1968500">
                  <a:moveTo>
                    <a:pt x="562292" y="1866900"/>
                  </a:moveTo>
                  <a:lnTo>
                    <a:pt x="0" y="1866900"/>
                  </a:lnTo>
                  <a:lnTo>
                    <a:pt x="0" y="1892300"/>
                  </a:lnTo>
                  <a:lnTo>
                    <a:pt x="562292" y="1892300"/>
                  </a:lnTo>
                  <a:lnTo>
                    <a:pt x="562292" y="1866900"/>
                  </a:lnTo>
                  <a:close/>
                </a:path>
                <a:path w="562610" h="1968500">
                  <a:moveTo>
                    <a:pt x="562292" y="1816100"/>
                  </a:moveTo>
                  <a:lnTo>
                    <a:pt x="0" y="1816100"/>
                  </a:lnTo>
                  <a:lnTo>
                    <a:pt x="0" y="1841500"/>
                  </a:lnTo>
                  <a:lnTo>
                    <a:pt x="562292" y="1841500"/>
                  </a:lnTo>
                  <a:lnTo>
                    <a:pt x="562292" y="1816100"/>
                  </a:lnTo>
                  <a:close/>
                </a:path>
                <a:path w="562610" h="1968500">
                  <a:moveTo>
                    <a:pt x="562292" y="1765300"/>
                  </a:moveTo>
                  <a:lnTo>
                    <a:pt x="0" y="1765300"/>
                  </a:lnTo>
                  <a:lnTo>
                    <a:pt x="0" y="1790700"/>
                  </a:lnTo>
                  <a:lnTo>
                    <a:pt x="562292" y="1790700"/>
                  </a:lnTo>
                  <a:lnTo>
                    <a:pt x="562292" y="1765300"/>
                  </a:lnTo>
                  <a:close/>
                </a:path>
                <a:path w="562610" h="1968500">
                  <a:moveTo>
                    <a:pt x="562292" y="1714500"/>
                  </a:moveTo>
                  <a:lnTo>
                    <a:pt x="0" y="1714500"/>
                  </a:lnTo>
                  <a:lnTo>
                    <a:pt x="0" y="1739900"/>
                  </a:lnTo>
                  <a:lnTo>
                    <a:pt x="562292" y="1739900"/>
                  </a:lnTo>
                  <a:lnTo>
                    <a:pt x="562292" y="1714500"/>
                  </a:lnTo>
                  <a:close/>
                </a:path>
                <a:path w="562610" h="1968500">
                  <a:moveTo>
                    <a:pt x="562292" y="1651000"/>
                  </a:moveTo>
                  <a:lnTo>
                    <a:pt x="0" y="1651000"/>
                  </a:lnTo>
                  <a:lnTo>
                    <a:pt x="0" y="1689100"/>
                  </a:lnTo>
                  <a:lnTo>
                    <a:pt x="562292" y="1689100"/>
                  </a:lnTo>
                  <a:lnTo>
                    <a:pt x="562292" y="1651000"/>
                  </a:lnTo>
                  <a:close/>
                </a:path>
                <a:path w="562610" h="1968500">
                  <a:moveTo>
                    <a:pt x="562292" y="1600200"/>
                  </a:moveTo>
                  <a:lnTo>
                    <a:pt x="0" y="1600200"/>
                  </a:lnTo>
                  <a:lnTo>
                    <a:pt x="0" y="1625600"/>
                  </a:lnTo>
                  <a:lnTo>
                    <a:pt x="562292" y="1625600"/>
                  </a:lnTo>
                  <a:lnTo>
                    <a:pt x="562292" y="1600200"/>
                  </a:lnTo>
                  <a:close/>
                </a:path>
                <a:path w="562610" h="1968500">
                  <a:moveTo>
                    <a:pt x="562292" y="1549400"/>
                  </a:moveTo>
                  <a:lnTo>
                    <a:pt x="0" y="1549400"/>
                  </a:lnTo>
                  <a:lnTo>
                    <a:pt x="0" y="1574800"/>
                  </a:lnTo>
                  <a:lnTo>
                    <a:pt x="562292" y="1574800"/>
                  </a:lnTo>
                  <a:lnTo>
                    <a:pt x="562292" y="1549400"/>
                  </a:lnTo>
                  <a:close/>
                </a:path>
                <a:path w="562610" h="1968500">
                  <a:moveTo>
                    <a:pt x="562292" y="1498600"/>
                  </a:moveTo>
                  <a:lnTo>
                    <a:pt x="0" y="1498600"/>
                  </a:lnTo>
                  <a:lnTo>
                    <a:pt x="0" y="1524000"/>
                  </a:lnTo>
                  <a:lnTo>
                    <a:pt x="562292" y="1524000"/>
                  </a:lnTo>
                  <a:lnTo>
                    <a:pt x="562292" y="1498600"/>
                  </a:lnTo>
                  <a:close/>
                </a:path>
                <a:path w="562610" h="1968500">
                  <a:moveTo>
                    <a:pt x="562292" y="1447800"/>
                  </a:moveTo>
                  <a:lnTo>
                    <a:pt x="0" y="1447800"/>
                  </a:lnTo>
                  <a:lnTo>
                    <a:pt x="0" y="1473200"/>
                  </a:lnTo>
                  <a:lnTo>
                    <a:pt x="562292" y="1473200"/>
                  </a:lnTo>
                  <a:lnTo>
                    <a:pt x="562292" y="1447800"/>
                  </a:lnTo>
                  <a:close/>
                </a:path>
                <a:path w="562610" h="1968500">
                  <a:moveTo>
                    <a:pt x="562292" y="1397000"/>
                  </a:moveTo>
                  <a:lnTo>
                    <a:pt x="0" y="1397000"/>
                  </a:lnTo>
                  <a:lnTo>
                    <a:pt x="0" y="1422400"/>
                  </a:lnTo>
                  <a:lnTo>
                    <a:pt x="562292" y="1422400"/>
                  </a:lnTo>
                  <a:lnTo>
                    <a:pt x="562292" y="1397000"/>
                  </a:lnTo>
                  <a:close/>
                </a:path>
                <a:path w="562610" h="1968500">
                  <a:moveTo>
                    <a:pt x="562292" y="1346200"/>
                  </a:moveTo>
                  <a:lnTo>
                    <a:pt x="0" y="1346200"/>
                  </a:lnTo>
                  <a:lnTo>
                    <a:pt x="0" y="1371600"/>
                  </a:lnTo>
                  <a:lnTo>
                    <a:pt x="562292" y="1371600"/>
                  </a:lnTo>
                  <a:lnTo>
                    <a:pt x="562292" y="1346200"/>
                  </a:lnTo>
                  <a:close/>
                </a:path>
                <a:path w="562610" h="1968500">
                  <a:moveTo>
                    <a:pt x="562292" y="1295400"/>
                  </a:moveTo>
                  <a:lnTo>
                    <a:pt x="0" y="1295400"/>
                  </a:lnTo>
                  <a:lnTo>
                    <a:pt x="0" y="1320800"/>
                  </a:lnTo>
                  <a:lnTo>
                    <a:pt x="562292" y="1320800"/>
                  </a:lnTo>
                  <a:lnTo>
                    <a:pt x="562292" y="1295400"/>
                  </a:lnTo>
                  <a:close/>
                </a:path>
                <a:path w="562610" h="1968500">
                  <a:moveTo>
                    <a:pt x="562292" y="1244600"/>
                  </a:moveTo>
                  <a:lnTo>
                    <a:pt x="0" y="1244600"/>
                  </a:lnTo>
                  <a:lnTo>
                    <a:pt x="0" y="1270000"/>
                  </a:lnTo>
                  <a:lnTo>
                    <a:pt x="562292" y="1270000"/>
                  </a:lnTo>
                  <a:lnTo>
                    <a:pt x="562292" y="1244600"/>
                  </a:lnTo>
                  <a:close/>
                </a:path>
                <a:path w="562610" h="1968500">
                  <a:moveTo>
                    <a:pt x="562292" y="1193800"/>
                  </a:moveTo>
                  <a:lnTo>
                    <a:pt x="0" y="1193800"/>
                  </a:lnTo>
                  <a:lnTo>
                    <a:pt x="0" y="1219200"/>
                  </a:lnTo>
                  <a:lnTo>
                    <a:pt x="562292" y="1219200"/>
                  </a:lnTo>
                  <a:lnTo>
                    <a:pt x="562292" y="1193800"/>
                  </a:lnTo>
                  <a:close/>
                </a:path>
                <a:path w="562610" h="1968500">
                  <a:moveTo>
                    <a:pt x="562292" y="1143000"/>
                  </a:moveTo>
                  <a:lnTo>
                    <a:pt x="0" y="1143000"/>
                  </a:lnTo>
                  <a:lnTo>
                    <a:pt x="0" y="1168400"/>
                  </a:lnTo>
                  <a:lnTo>
                    <a:pt x="562292" y="1168400"/>
                  </a:lnTo>
                  <a:lnTo>
                    <a:pt x="562292" y="1143000"/>
                  </a:lnTo>
                  <a:close/>
                </a:path>
                <a:path w="562610" h="1968500">
                  <a:moveTo>
                    <a:pt x="562292" y="1079500"/>
                  </a:moveTo>
                  <a:lnTo>
                    <a:pt x="0" y="1079500"/>
                  </a:lnTo>
                  <a:lnTo>
                    <a:pt x="0" y="1117600"/>
                  </a:lnTo>
                  <a:lnTo>
                    <a:pt x="562292" y="1117600"/>
                  </a:lnTo>
                  <a:lnTo>
                    <a:pt x="562292" y="1079500"/>
                  </a:lnTo>
                  <a:close/>
                </a:path>
                <a:path w="562610" h="1968500">
                  <a:moveTo>
                    <a:pt x="562292" y="1028700"/>
                  </a:moveTo>
                  <a:lnTo>
                    <a:pt x="0" y="1028700"/>
                  </a:lnTo>
                  <a:lnTo>
                    <a:pt x="0" y="1054100"/>
                  </a:lnTo>
                  <a:lnTo>
                    <a:pt x="562292" y="1054100"/>
                  </a:lnTo>
                  <a:lnTo>
                    <a:pt x="562292" y="1028700"/>
                  </a:lnTo>
                  <a:close/>
                </a:path>
                <a:path w="562610" h="1968500">
                  <a:moveTo>
                    <a:pt x="562292" y="977900"/>
                  </a:moveTo>
                  <a:lnTo>
                    <a:pt x="0" y="977900"/>
                  </a:lnTo>
                  <a:lnTo>
                    <a:pt x="0" y="1003300"/>
                  </a:lnTo>
                  <a:lnTo>
                    <a:pt x="562292" y="1003300"/>
                  </a:lnTo>
                  <a:lnTo>
                    <a:pt x="562292" y="977900"/>
                  </a:lnTo>
                  <a:close/>
                </a:path>
                <a:path w="562610" h="1968500">
                  <a:moveTo>
                    <a:pt x="562292" y="927100"/>
                  </a:moveTo>
                  <a:lnTo>
                    <a:pt x="0" y="927100"/>
                  </a:lnTo>
                  <a:lnTo>
                    <a:pt x="0" y="952500"/>
                  </a:lnTo>
                  <a:lnTo>
                    <a:pt x="562292" y="952500"/>
                  </a:lnTo>
                  <a:lnTo>
                    <a:pt x="562292" y="927100"/>
                  </a:lnTo>
                  <a:close/>
                </a:path>
                <a:path w="562610" h="1968500">
                  <a:moveTo>
                    <a:pt x="562292" y="876300"/>
                  </a:moveTo>
                  <a:lnTo>
                    <a:pt x="553656" y="876300"/>
                  </a:lnTo>
                  <a:lnTo>
                    <a:pt x="553656" y="889000"/>
                  </a:lnTo>
                  <a:lnTo>
                    <a:pt x="527672" y="889000"/>
                  </a:lnTo>
                  <a:lnTo>
                    <a:pt x="527672" y="876300"/>
                  </a:lnTo>
                  <a:lnTo>
                    <a:pt x="501700" y="876300"/>
                  </a:lnTo>
                  <a:lnTo>
                    <a:pt x="501700" y="889000"/>
                  </a:lnTo>
                  <a:lnTo>
                    <a:pt x="475729" y="889000"/>
                  </a:lnTo>
                  <a:lnTo>
                    <a:pt x="475729" y="876300"/>
                  </a:lnTo>
                  <a:lnTo>
                    <a:pt x="449745" y="876300"/>
                  </a:lnTo>
                  <a:lnTo>
                    <a:pt x="449745" y="889000"/>
                  </a:lnTo>
                  <a:lnTo>
                    <a:pt x="423773" y="889000"/>
                  </a:lnTo>
                  <a:lnTo>
                    <a:pt x="423773" y="876300"/>
                  </a:lnTo>
                  <a:lnTo>
                    <a:pt x="397789" y="876300"/>
                  </a:lnTo>
                  <a:lnTo>
                    <a:pt x="397789" y="889000"/>
                  </a:lnTo>
                  <a:lnTo>
                    <a:pt x="371817" y="889000"/>
                  </a:lnTo>
                  <a:lnTo>
                    <a:pt x="371817" y="876300"/>
                  </a:lnTo>
                  <a:lnTo>
                    <a:pt x="345846" y="876300"/>
                  </a:lnTo>
                  <a:lnTo>
                    <a:pt x="345846" y="889000"/>
                  </a:lnTo>
                  <a:lnTo>
                    <a:pt x="319862" y="889000"/>
                  </a:lnTo>
                  <a:lnTo>
                    <a:pt x="319862" y="876300"/>
                  </a:lnTo>
                  <a:lnTo>
                    <a:pt x="293890" y="876300"/>
                  </a:lnTo>
                  <a:lnTo>
                    <a:pt x="293890" y="889000"/>
                  </a:lnTo>
                  <a:lnTo>
                    <a:pt x="267919" y="889000"/>
                  </a:lnTo>
                  <a:lnTo>
                    <a:pt x="267919" y="876300"/>
                  </a:lnTo>
                  <a:lnTo>
                    <a:pt x="241935" y="876300"/>
                  </a:lnTo>
                  <a:lnTo>
                    <a:pt x="241935" y="889000"/>
                  </a:lnTo>
                  <a:lnTo>
                    <a:pt x="215963" y="889000"/>
                  </a:lnTo>
                  <a:lnTo>
                    <a:pt x="215963" y="876300"/>
                  </a:lnTo>
                  <a:lnTo>
                    <a:pt x="189992" y="876300"/>
                  </a:lnTo>
                  <a:lnTo>
                    <a:pt x="189992" y="889000"/>
                  </a:lnTo>
                  <a:lnTo>
                    <a:pt x="164007" y="889000"/>
                  </a:lnTo>
                  <a:lnTo>
                    <a:pt x="164007" y="876300"/>
                  </a:lnTo>
                  <a:lnTo>
                    <a:pt x="138036" y="876300"/>
                  </a:lnTo>
                  <a:lnTo>
                    <a:pt x="138036" y="889000"/>
                  </a:lnTo>
                  <a:lnTo>
                    <a:pt x="112052" y="889000"/>
                  </a:lnTo>
                  <a:lnTo>
                    <a:pt x="112052" y="876300"/>
                  </a:lnTo>
                  <a:lnTo>
                    <a:pt x="86080" y="876300"/>
                  </a:lnTo>
                  <a:lnTo>
                    <a:pt x="86080" y="889000"/>
                  </a:lnTo>
                  <a:lnTo>
                    <a:pt x="60109" y="889000"/>
                  </a:lnTo>
                  <a:lnTo>
                    <a:pt x="60109" y="876300"/>
                  </a:lnTo>
                  <a:lnTo>
                    <a:pt x="34124" y="876300"/>
                  </a:lnTo>
                  <a:lnTo>
                    <a:pt x="34124" y="889000"/>
                  </a:lnTo>
                  <a:lnTo>
                    <a:pt x="8153" y="889000"/>
                  </a:lnTo>
                  <a:lnTo>
                    <a:pt x="8153" y="876300"/>
                  </a:lnTo>
                  <a:lnTo>
                    <a:pt x="0" y="876300"/>
                  </a:lnTo>
                  <a:lnTo>
                    <a:pt x="0" y="889000"/>
                  </a:lnTo>
                  <a:lnTo>
                    <a:pt x="0" y="901700"/>
                  </a:lnTo>
                  <a:lnTo>
                    <a:pt x="562292" y="901700"/>
                  </a:lnTo>
                  <a:lnTo>
                    <a:pt x="562292" y="889000"/>
                  </a:lnTo>
                  <a:lnTo>
                    <a:pt x="562292" y="876300"/>
                  </a:lnTo>
                  <a:close/>
                </a:path>
                <a:path w="562610" h="1968500">
                  <a:moveTo>
                    <a:pt x="562292" y="825500"/>
                  </a:moveTo>
                  <a:lnTo>
                    <a:pt x="0" y="825500"/>
                  </a:lnTo>
                  <a:lnTo>
                    <a:pt x="0" y="850900"/>
                  </a:lnTo>
                  <a:lnTo>
                    <a:pt x="562292" y="850900"/>
                  </a:lnTo>
                  <a:lnTo>
                    <a:pt x="562292" y="825500"/>
                  </a:lnTo>
                  <a:close/>
                </a:path>
                <a:path w="562610" h="1968500">
                  <a:moveTo>
                    <a:pt x="562292" y="774700"/>
                  </a:moveTo>
                  <a:lnTo>
                    <a:pt x="0" y="774700"/>
                  </a:lnTo>
                  <a:lnTo>
                    <a:pt x="0" y="800100"/>
                  </a:lnTo>
                  <a:lnTo>
                    <a:pt x="562292" y="800100"/>
                  </a:lnTo>
                  <a:lnTo>
                    <a:pt x="562292" y="774700"/>
                  </a:lnTo>
                  <a:close/>
                </a:path>
                <a:path w="562610" h="1968500">
                  <a:moveTo>
                    <a:pt x="562292" y="723900"/>
                  </a:moveTo>
                  <a:lnTo>
                    <a:pt x="0" y="723900"/>
                  </a:lnTo>
                  <a:lnTo>
                    <a:pt x="0" y="749300"/>
                  </a:lnTo>
                  <a:lnTo>
                    <a:pt x="562292" y="749300"/>
                  </a:lnTo>
                  <a:lnTo>
                    <a:pt x="562292" y="723900"/>
                  </a:lnTo>
                  <a:close/>
                </a:path>
                <a:path w="562610" h="1968500">
                  <a:moveTo>
                    <a:pt x="562292" y="673100"/>
                  </a:moveTo>
                  <a:lnTo>
                    <a:pt x="0" y="673100"/>
                  </a:lnTo>
                  <a:lnTo>
                    <a:pt x="0" y="698500"/>
                  </a:lnTo>
                  <a:lnTo>
                    <a:pt x="34124" y="698500"/>
                  </a:lnTo>
                  <a:lnTo>
                    <a:pt x="34124" y="711200"/>
                  </a:lnTo>
                  <a:lnTo>
                    <a:pt x="60109" y="711200"/>
                  </a:lnTo>
                  <a:lnTo>
                    <a:pt x="60109" y="698500"/>
                  </a:lnTo>
                  <a:lnTo>
                    <a:pt x="86080" y="698500"/>
                  </a:lnTo>
                  <a:lnTo>
                    <a:pt x="86080" y="711200"/>
                  </a:lnTo>
                  <a:lnTo>
                    <a:pt x="112052" y="711200"/>
                  </a:lnTo>
                  <a:lnTo>
                    <a:pt x="112052" y="698500"/>
                  </a:lnTo>
                  <a:lnTo>
                    <a:pt x="138036" y="698500"/>
                  </a:lnTo>
                  <a:lnTo>
                    <a:pt x="138036" y="711200"/>
                  </a:lnTo>
                  <a:lnTo>
                    <a:pt x="164007" y="711200"/>
                  </a:lnTo>
                  <a:lnTo>
                    <a:pt x="164007" y="698500"/>
                  </a:lnTo>
                  <a:lnTo>
                    <a:pt x="189992" y="698500"/>
                  </a:lnTo>
                  <a:lnTo>
                    <a:pt x="189992" y="711200"/>
                  </a:lnTo>
                  <a:lnTo>
                    <a:pt x="215963" y="711200"/>
                  </a:lnTo>
                  <a:lnTo>
                    <a:pt x="215963" y="698500"/>
                  </a:lnTo>
                  <a:lnTo>
                    <a:pt x="241935" y="698500"/>
                  </a:lnTo>
                  <a:lnTo>
                    <a:pt x="241935" y="711200"/>
                  </a:lnTo>
                  <a:lnTo>
                    <a:pt x="267919" y="711200"/>
                  </a:lnTo>
                  <a:lnTo>
                    <a:pt x="267919" y="698500"/>
                  </a:lnTo>
                  <a:lnTo>
                    <a:pt x="293890" y="698500"/>
                  </a:lnTo>
                  <a:lnTo>
                    <a:pt x="293890" y="711200"/>
                  </a:lnTo>
                  <a:lnTo>
                    <a:pt x="319862" y="711200"/>
                  </a:lnTo>
                  <a:lnTo>
                    <a:pt x="319862" y="698500"/>
                  </a:lnTo>
                  <a:lnTo>
                    <a:pt x="345846" y="698500"/>
                  </a:lnTo>
                  <a:lnTo>
                    <a:pt x="345846" y="711200"/>
                  </a:lnTo>
                  <a:lnTo>
                    <a:pt x="371817" y="711200"/>
                  </a:lnTo>
                  <a:lnTo>
                    <a:pt x="371817" y="698500"/>
                  </a:lnTo>
                  <a:lnTo>
                    <a:pt x="397789" y="698500"/>
                  </a:lnTo>
                  <a:lnTo>
                    <a:pt x="397789" y="711200"/>
                  </a:lnTo>
                  <a:lnTo>
                    <a:pt x="423773" y="711200"/>
                  </a:lnTo>
                  <a:lnTo>
                    <a:pt x="423773" y="698500"/>
                  </a:lnTo>
                  <a:lnTo>
                    <a:pt x="449745" y="698500"/>
                  </a:lnTo>
                  <a:lnTo>
                    <a:pt x="449745" y="711200"/>
                  </a:lnTo>
                  <a:lnTo>
                    <a:pt x="475729" y="711200"/>
                  </a:lnTo>
                  <a:lnTo>
                    <a:pt x="475729" y="698500"/>
                  </a:lnTo>
                  <a:lnTo>
                    <a:pt x="501700" y="698500"/>
                  </a:lnTo>
                  <a:lnTo>
                    <a:pt x="501700" y="711200"/>
                  </a:lnTo>
                  <a:lnTo>
                    <a:pt x="527672" y="711200"/>
                  </a:lnTo>
                  <a:lnTo>
                    <a:pt x="527672" y="698500"/>
                  </a:lnTo>
                  <a:lnTo>
                    <a:pt x="553656" y="698500"/>
                  </a:lnTo>
                  <a:lnTo>
                    <a:pt x="553656" y="711200"/>
                  </a:lnTo>
                  <a:lnTo>
                    <a:pt x="562292" y="711200"/>
                  </a:lnTo>
                  <a:lnTo>
                    <a:pt x="562292" y="698500"/>
                  </a:lnTo>
                  <a:lnTo>
                    <a:pt x="562292" y="673100"/>
                  </a:lnTo>
                  <a:close/>
                </a:path>
                <a:path w="562610" h="1968500">
                  <a:moveTo>
                    <a:pt x="562292" y="622300"/>
                  </a:moveTo>
                  <a:lnTo>
                    <a:pt x="0" y="622300"/>
                  </a:lnTo>
                  <a:lnTo>
                    <a:pt x="0" y="647700"/>
                  </a:lnTo>
                  <a:lnTo>
                    <a:pt x="562292" y="647700"/>
                  </a:lnTo>
                  <a:lnTo>
                    <a:pt x="562292" y="622300"/>
                  </a:lnTo>
                  <a:close/>
                </a:path>
                <a:path w="562610" h="1968500">
                  <a:moveTo>
                    <a:pt x="562292" y="571500"/>
                  </a:moveTo>
                  <a:lnTo>
                    <a:pt x="0" y="571500"/>
                  </a:lnTo>
                  <a:lnTo>
                    <a:pt x="0" y="596900"/>
                  </a:lnTo>
                  <a:lnTo>
                    <a:pt x="562292" y="596900"/>
                  </a:lnTo>
                  <a:lnTo>
                    <a:pt x="562292" y="571500"/>
                  </a:lnTo>
                  <a:close/>
                </a:path>
                <a:path w="562610" h="1968500">
                  <a:moveTo>
                    <a:pt x="562292" y="508000"/>
                  </a:moveTo>
                  <a:lnTo>
                    <a:pt x="0" y="508000"/>
                  </a:lnTo>
                  <a:lnTo>
                    <a:pt x="0" y="546100"/>
                  </a:lnTo>
                  <a:lnTo>
                    <a:pt x="562292" y="546100"/>
                  </a:lnTo>
                  <a:lnTo>
                    <a:pt x="562292" y="508000"/>
                  </a:lnTo>
                  <a:close/>
                </a:path>
                <a:path w="562610" h="1968500">
                  <a:moveTo>
                    <a:pt x="562292" y="457200"/>
                  </a:moveTo>
                  <a:lnTo>
                    <a:pt x="0" y="457200"/>
                  </a:lnTo>
                  <a:lnTo>
                    <a:pt x="0" y="482600"/>
                  </a:lnTo>
                  <a:lnTo>
                    <a:pt x="562292" y="482600"/>
                  </a:lnTo>
                  <a:lnTo>
                    <a:pt x="562292" y="457200"/>
                  </a:lnTo>
                  <a:close/>
                </a:path>
                <a:path w="562610" h="1968500">
                  <a:moveTo>
                    <a:pt x="562292" y="406400"/>
                  </a:moveTo>
                  <a:lnTo>
                    <a:pt x="0" y="406400"/>
                  </a:lnTo>
                  <a:lnTo>
                    <a:pt x="0" y="431800"/>
                  </a:lnTo>
                  <a:lnTo>
                    <a:pt x="562292" y="431800"/>
                  </a:lnTo>
                  <a:lnTo>
                    <a:pt x="562292" y="406400"/>
                  </a:lnTo>
                  <a:close/>
                </a:path>
                <a:path w="562610" h="1968500">
                  <a:moveTo>
                    <a:pt x="562292" y="355600"/>
                  </a:moveTo>
                  <a:lnTo>
                    <a:pt x="0" y="355600"/>
                  </a:lnTo>
                  <a:lnTo>
                    <a:pt x="0" y="381000"/>
                  </a:lnTo>
                  <a:lnTo>
                    <a:pt x="562292" y="381000"/>
                  </a:lnTo>
                  <a:lnTo>
                    <a:pt x="562292" y="355600"/>
                  </a:lnTo>
                  <a:close/>
                </a:path>
                <a:path w="562610" h="1968500">
                  <a:moveTo>
                    <a:pt x="562292" y="304800"/>
                  </a:moveTo>
                  <a:lnTo>
                    <a:pt x="0" y="304800"/>
                  </a:lnTo>
                  <a:lnTo>
                    <a:pt x="0" y="330200"/>
                  </a:lnTo>
                  <a:lnTo>
                    <a:pt x="562292" y="330200"/>
                  </a:lnTo>
                  <a:lnTo>
                    <a:pt x="562292" y="304800"/>
                  </a:lnTo>
                  <a:close/>
                </a:path>
                <a:path w="562610" h="1968500">
                  <a:moveTo>
                    <a:pt x="562292" y="254000"/>
                  </a:moveTo>
                  <a:lnTo>
                    <a:pt x="0" y="254000"/>
                  </a:lnTo>
                  <a:lnTo>
                    <a:pt x="0" y="279400"/>
                  </a:lnTo>
                  <a:lnTo>
                    <a:pt x="562292" y="279400"/>
                  </a:lnTo>
                  <a:lnTo>
                    <a:pt x="562292" y="254000"/>
                  </a:lnTo>
                  <a:close/>
                </a:path>
                <a:path w="562610" h="1968500">
                  <a:moveTo>
                    <a:pt x="562292" y="203200"/>
                  </a:moveTo>
                  <a:lnTo>
                    <a:pt x="0" y="203200"/>
                  </a:lnTo>
                  <a:lnTo>
                    <a:pt x="0" y="228600"/>
                  </a:lnTo>
                  <a:lnTo>
                    <a:pt x="562292" y="228600"/>
                  </a:lnTo>
                  <a:lnTo>
                    <a:pt x="562292" y="203200"/>
                  </a:lnTo>
                  <a:close/>
                </a:path>
                <a:path w="562610" h="1968500">
                  <a:moveTo>
                    <a:pt x="562292" y="152400"/>
                  </a:moveTo>
                  <a:lnTo>
                    <a:pt x="0" y="152400"/>
                  </a:lnTo>
                  <a:lnTo>
                    <a:pt x="0" y="177800"/>
                  </a:lnTo>
                  <a:lnTo>
                    <a:pt x="562292" y="177800"/>
                  </a:lnTo>
                  <a:lnTo>
                    <a:pt x="562292" y="152400"/>
                  </a:lnTo>
                  <a:close/>
                </a:path>
                <a:path w="562610" h="1968500">
                  <a:moveTo>
                    <a:pt x="562292" y="101600"/>
                  </a:moveTo>
                  <a:lnTo>
                    <a:pt x="0" y="101600"/>
                  </a:lnTo>
                  <a:lnTo>
                    <a:pt x="0" y="127000"/>
                  </a:lnTo>
                  <a:lnTo>
                    <a:pt x="562292" y="127000"/>
                  </a:lnTo>
                  <a:lnTo>
                    <a:pt x="562292" y="101600"/>
                  </a:lnTo>
                  <a:close/>
                </a:path>
                <a:path w="562610" h="1968500">
                  <a:moveTo>
                    <a:pt x="562292" y="50800"/>
                  </a:moveTo>
                  <a:lnTo>
                    <a:pt x="0" y="50800"/>
                  </a:lnTo>
                  <a:lnTo>
                    <a:pt x="0" y="76200"/>
                  </a:lnTo>
                  <a:lnTo>
                    <a:pt x="562292" y="76200"/>
                  </a:lnTo>
                  <a:lnTo>
                    <a:pt x="562292" y="50800"/>
                  </a:lnTo>
                  <a:close/>
                </a:path>
                <a:path w="562610" h="1968500">
                  <a:moveTo>
                    <a:pt x="562292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562292" y="25400"/>
                  </a:lnTo>
                  <a:lnTo>
                    <a:pt x="562292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5382069" y="687984"/>
              <a:ext cx="562610" cy="914400"/>
            </a:xfrm>
            <a:custGeom>
              <a:avLst/>
              <a:gdLst/>
              <a:ahLst/>
              <a:cxnLst/>
              <a:rect l="l" t="t" r="r" b="b"/>
              <a:pathLst>
                <a:path w="562610" h="914400">
                  <a:moveTo>
                    <a:pt x="562292" y="889000"/>
                  </a:moveTo>
                  <a:lnTo>
                    <a:pt x="0" y="889000"/>
                  </a:lnTo>
                  <a:lnTo>
                    <a:pt x="0" y="914400"/>
                  </a:lnTo>
                  <a:lnTo>
                    <a:pt x="562292" y="914400"/>
                  </a:lnTo>
                  <a:lnTo>
                    <a:pt x="562292" y="889000"/>
                  </a:lnTo>
                  <a:close/>
                </a:path>
                <a:path w="562610" h="914400">
                  <a:moveTo>
                    <a:pt x="562292" y="825500"/>
                  </a:moveTo>
                  <a:lnTo>
                    <a:pt x="0" y="825500"/>
                  </a:lnTo>
                  <a:lnTo>
                    <a:pt x="0" y="863600"/>
                  </a:lnTo>
                  <a:lnTo>
                    <a:pt x="562292" y="863600"/>
                  </a:lnTo>
                  <a:lnTo>
                    <a:pt x="562292" y="825500"/>
                  </a:lnTo>
                  <a:close/>
                </a:path>
                <a:path w="562610" h="914400">
                  <a:moveTo>
                    <a:pt x="562292" y="774700"/>
                  </a:moveTo>
                  <a:lnTo>
                    <a:pt x="0" y="774700"/>
                  </a:lnTo>
                  <a:lnTo>
                    <a:pt x="0" y="800100"/>
                  </a:lnTo>
                  <a:lnTo>
                    <a:pt x="562292" y="800100"/>
                  </a:lnTo>
                  <a:lnTo>
                    <a:pt x="562292" y="774700"/>
                  </a:lnTo>
                  <a:close/>
                </a:path>
                <a:path w="562610" h="914400">
                  <a:moveTo>
                    <a:pt x="562292" y="723900"/>
                  </a:moveTo>
                  <a:lnTo>
                    <a:pt x="0" y="723900"/>
                  </a:lnTo>
                  <a:lnTo>
                    <a:pt x="0" y="749300"/>
                  </a:lnTo>
                  <a:lnTo>
                    <a:pt x="562292" y="749300"/>
                  </a:lnTo>
                  <a:lnTo>
                    <a:pt x="562292" y="723900"/>
                  </a:lnTo>
                  <a:close/>
                </a:path>
                <a:path w="562610" h="914400">
                  <a:moveTo>
                    <a:pt x="562292" y="673100"/>
                  </a:moveTo>
                  <a:lnTo>
                    <a:pt x="0" y="673100"/>
                  </a:lnTo>
                  <a:lnTo>
                    <a:pt x="0" y="698500"/>
                  </a:lnTo>
                  <a:lnTo>
                    <a:pt x="562292" y="698500"/>
                  </a:lnTo>
                  <a:lnTo>
                    <a:pt x="562292" y="673100"/>
                  </a:lnTo>
                  <a:close/>
                </a:path>
                <a:path w="562610" h="914400">
                  <a:moveTo>
                    <a:pt x="562292" y="622300"/>
                  </a:moveTo>
                  <a:lnTo>
                    <a:pt x="0" y="622300"/>
                  </a:lnTo>
                  <a:lnTo>
                    <a:pt x="0" y="647700"/>
                  </a:lnTo>
                  <a:lnTo>
                    <a:pt x="562292" y="647700"/>
                  </a:lnTo>
                  <a:lnTo>
                    <a:pt x="562292" y="622300"/>
                  </a:lnTo>
                  <a:close/>
                </a:path>
                <a:path w="562610" h="914400">
                  <a:moveTo>
                    <a:pt x="562292" y="571500"/>
                  </a:moveTo>
                  <a:lnTo>
                    <a:pt x="0" y="571500"/>
                  </a:lnTo>
                  <a:lnTo>
                    <a:pt x="0" y="596900"/>
                  </a:lnTo>
                  <a:lnTo>
                    <a:pt x="562292" y="596900"/>
                  </a:lnTo>
                  <a:lnTo>
                    <a:pt x="562292" y="571500"/>
                  </a:lnTo>
                  <a:close/>
                </a:path>
                <a:path w="562610" h="914400">
                  <a:moveTo>
                    <a:pt x="562292" y="508000"/>
                  </a:moveTo>
                  <a:lnTo>
                    <a:pt x="553656" y="508000"/>
                  </a:lnTo>
                  <a:lnTo>
                    <a:pt x="553656" y="520700"/>
                  </a:lnTo>
                  <a:lnTo>
                    <a:pt x="527672" y="520700"/>
                  </a:lnTo>
                  <a:lnTo>
                    <a:pt x="527672" y="508000"/>
                  </a:lnTo>
                  <a:lnTo>
                    <a:pt x="501700" y="508000"/>
                  </a:lnTo>
                  <a:lnTo>
                    <a:pt x="501700" y="520700"/>
                  </a:lnTo>
                  <a:lnTo>
                    <a:pt x="475729" y="520700"/>
                  </a:lnTo>
                  <a:lnTo>
                    <a:pt x="475729" y="508000"/>
                  </a:lnTo>
                  <a:lnTo>
                    <a:pt x="449745" y="508000"/>
                  </a:lnTo>
                  <a:lnTo>
                    <a:pt x="449745" y="520700"/>
                  </a:lnTo>
                  <a:lnTo>
                    <a:pt x="423773" y="520700"/>
                  </a:lnTo>
                  <a:lnTo>
                    <a:pt x="423773" y="508000"/>
                  </a:lnTo>
                  <a:lnTo>
                    <a:pt x="397789" y="508000"/>
                  </a:lnTo>
                  <a:lnTo>
                    <a:pt x="397789" y="520700"/>
                  </a:lnTo>
                  <a:lnTo>
                    <a:pt x="371817" y="520700"/>
                  </a:lnTo>
                  <a:lnTo>
                    <a:pt x="371817" y="508000"/>
                  </a:lnTo>
                  <a:lnTo>
                    <a:pt x="345846" y="508000"/>
                  </a:lnTo>
                  <a:lnTo>
                    <a:pt x="345846" y="520700"/>
                  </a:lnTo>
                  <a:lnTo>
                    <a:pt x="319862" y="520700"/>
                  </a:lnTo>
                  <a:lnTo>
                    <a:pt x="319862" y="508000"/>
                  </a:lnTo>
                  <a:lnTo>
                    <a:pt x="293890" y="508000"/>
                  </a:lnTo>
                  <a:lnTo>
                    <a:pt x="293890" y="520700"/>
                  </a:lnTo>
                  <a:lnTo>
                    <a:pt x="267919" y="520700"/>
                  </a:lnTo>
                  <a:lnTo>
                    <a:pt x="267919" y="508000"/>
                  </a:lnTo>
                  <a:lnTo>
                    <a:pt x="241935" y="508000"/>
                  </a:lnTo>
                  <a:lnTo>
                    <a:pt x="241935" y="520700"/>
                  </a:lnTo>
                  <a:lnTo>
                    <a:pt x="215963" y="520700"/>
                  </a:lnTo>
                  <a:lnTo>
                    <a:pt x="215963" y="508000"/>
                  </a:lnTo>
                  <a:lnTo>
                    <a:pt x="189992" y="508000"/>
                  </a:lnTo>
                  <a:lnTo>
                    <a:pt x="189992" y="520700"/>
                  </a:lnTo>
                  <a:lnTo>
                    <a:pt x="164007" y="520700"/>
                  </a:lnTo>
                  <a:lnTo>
                    <a:pt x="164007" y="508000"/>
                  </a:lnTo>
                  <a:lnTo>
                    <a:pt x="138036" y="508000"/>
                  </a:lnTo>
                  <a:lnTo>
                    <a:pt x="138036" y="520700"/>
                  </a:lnTo>
                  <a:lnTo>
                    <a:pt x="112052" y="520700"/>
                  </a:lnTo>
                  <a:lnTo>
                    <a:pt x="112052" y="508000"/>
                  </a:lnTo>
                  <a:lnTo>
                    <a:pt x="86080" y="508000"/>
                  </a:lnTo>
                  <a:lnTo>
                    <a:pt x="86080" y="520700"/>
                  </a:lnTo>
                  <a:lnTo>
                    <a:pt x="60109" y="520700"/>
                  </a:lnTo>
                  <a:lnTo>
                    <a:pt x="60109" y="508000"/>
                  </a:lnTo>
                  <a:lnTo>
                    <a:pt x="34124" y="508000"/>
                  </a:lnTo>
                  <a:lnTo>
                    <a:pt x="34124" y="520700"/>
                  </a:lnTo>
                  <a:lnTo>
                    <a:pt x="0" y="520700"/>
                  </a:lnTo>
                  <a:lnTo>
                    <a:pt x="0" y="546100"/>
                  </a:lnTo>
                  <a:lnTo>
                    <a:pt x="562292" y="546100"/>
                  </a:lnTo>
                  <a:lnTo>
                    <a:pt x="562292" y="520700"/>
                  </a:lnTo>
                  <a:lnTo>
                    <a:pt x="562292" y="508000"/>
                  </a:lnTo>
                  <a:close/>
                </a:path>
                <a:path w="562610" h="914400">
                  <a:moveTo>
                    <a:pt x="562292" y="469900"/>
                  </a:moveTo>
                  <a:lnTo>
                    <a:pt x="0" y="469900"/>
                  </a:lnTo>
                  <a:lnTo>
                    <a:pt x="0" y="495300"/>
                  </a:lnTo>
                  <a:lnTo>
                    <a:pt x="562292" y="495300"/>
                  </a:lnTo>
                  <a:lnTo>
                    <a:pt x="562292" y="469900"/>
                  </a:lnTo>
                  <a:close/>
                </a:path>
                <a:path w="562610" h="914400">
                  <a:moveTo>
                    <a:pt x="562292" y="419100"/>
                  </a:moveTo>
                  <a:lnTo>
                    <a:pt x="0" y="419100"/>
                  </a:lnTo>
                  <a:lnTo>
                    <a:pt x="0" y="444500"/>
                  </a:lnTo>
                  <a:lnTo>
                    <a:pt x="562292" y="444500"/>
                  </a:lnTo>
                  <a:lnTo>
                    <a:pt x="562292" y="419100"/>
                  </a:lnTo>
                  <a:close/>
                </a:path>
                <a:path w="562610" h="914400">
                  <a:moveTo>
                    <a:pt x="562292" y="368300"/>
                  </a:moveTo>
                  <a:lnTo>
                    <a:pt x="0" y="368300"/>
                  </a:lnTo>
                  <a:lnTo>
                    <a:pt x="0" y="393700"/>
                  </a:lnTo>
                  <a:lnTo>
                    <a:pt x="562292" y="393700"/>
                  </a:lnTo>
                  <a:lnTo>
                    <a:pt x="562292" y="368300"/>
                  </a:lnTo>
                  <a:close/>
                </a:path>
                <a:path w="562610" h="914400">
                  <a:moveTo>
                    <a:pt x="562292" y="317500"/>
                  </a:moveTo>
                  <a:lnTo>
                    <a:pt x="0" y="317500"/>
                  </a:lnTo>
                  <a:lnTo>
                    <a:pt x="0" y="330200"/>
                  </a:lnTo>
                  <a:lnTo>
                    <a:pt x="0" y="342900"/>
                  </a:lnTo>
                  <a:lnTo>
                    <a:pt x="8153" y="342900"/>
                  </a:lnTo>
                  <a:lnTo>
                    <a:pt x="8153" y="330200"/>
                  </a:lnTo>
                  <a:lnTo>
                    <a:pt x="34124" y="330200"/>
                  </a:lnTo>
                  <a:lnTo>
                    <a:pt x="34124" y="342900"/>
                  </a:lnTo>
                  <a:lnTo>
                    <a:pt x="60109" y="342900"/>
                  </a:lnTo>
                  <a:lnTo>
                    <a:pt x="60109" y="330200"/>
                  </a:lnTo>
                  <a:lnTo>
                    <a:pt x="86080" y="330200"/>
                  </a:lnTo>
                  <a:lnTo>
                    <a:pt x="86080" y="342900"/>
                  </a:lnTo>
                  <a:lnTo>
                    <a:pt x="112052" y="342900"/>
                  </a:lnTo>
                  <a:lnTo>
                    <a:pt x="112052" y="330200"/>
                  </a:lnTo>
                  <a:lnTo>
                    <a:pt x="138036" y="330200"/>
                  </a:lnTo>
                  <a:lnTo>
                    <a:pt x="138036" y="342900"/>
                  </a:lnTo>
                  <a:lnTo>
                    <a:pt x="164007" y="342900"/>
                  </a:lnTo>
                  <a:lnTo>
                    <a:pt x="164007" y="330200"/>
                  </a:lnTo>
                  <a:lnTo>
                    <a:pt x="189992" y="330200"/>
                  </a:lnTo>
                  <a:lnTo>
                    <a:pt x="189992" y="342900"/>
                  </a:lnTo>
                  <a:lnTo>
                    <a:pt x="215963" y="342900"/>
                  </a:lnTo>
                  <a:lnTo>
                    <a:pt x="215963" y="330200"/>
                  </a:lnTo>
                  <a:lnTo>
                    <a:pt x="241935" y="330200"/>
                  </a:lnTo>
                  <a:lnTo>
                    <a:pt x="241935" y="342900"/>
                  </a:lnTo>
                  <a:lnTo>
                    <a:pt x="267919" y="342900"/>
                  </a:lnTo>
                  <a:lnTo>
                    <a:pt x="267919" y="330200"/>
                  </a:lnTo>
                  <a:lnTo>
                    <a:pt x="293890" y="330200"/>
                  </a:lnTo>
                  <a:lnTo>
                    <a:pt x="293890" y="342900"/>
                  </a:lnTo>
                  <a:lnTo>
                    <a:pt x="319862" y="342900"/>
                  </a:lnTo>
                  <a:lnTo>
                    <a:pt x="319862" y="330200"/>
                  </a:lnTo>
                  <a:lnTo>
                    <a:pt x="345846" y="330200"/>
                  </a:lnTo>
                  <a:lnTo>
                    <a:pt x="345846" y="342900"/>
                  </a:lnTo>
                  <a:lnTo>
                    <a:pt x="371817" y="342900"/>
                  </a:lnTo>
                  <a:lnTo>
                    <a:pt x="371817" y="330200"/>
                  </a:lnTo>
                  <a:lnTo>
                    <a:pt x="397789" y="330200"/>
                  </a:lnTo>
                  <a:lnTo>
                    <a:pt x="397789" y="342900"/>
                  </a:lnTo>
                  <a:lnTo>
                    <a:pt x="423773" y="342900"/>
                  </a:lnTo>
                  <a:lnTo>
                    <a:pt x="423773" y="330200"/>
                  </a:lnTo>
                  <a:lnTo>
                    <a:pt x="449745" y="330200"/>
                  </a:lnTo>
                  <a:lnTo>
                    <a:pt x="449745" y="342900"/>
                  </a:lnTo>
                  <a:lnTo>
                    <a:pt x="475729" y="342900"/>
                  </a:lnTo>
                  <a:lnTo>
                    <a:pt x="475729" y="330200"/>
                  </a:lnTo>
                  <a:lnTo>
                    <a:pt x="501700" y="330200"/>
                  </a:lnTo>
                  <a:lnTo>
                    <a:pt x="501700" y="342900"/>
                  </a:lnTo>
                  <a:lnTo>
                    <a:pt x="527672" y="342900"/>
                  </a:lnTo>
                  <a:lnTo>
                    <a:pt x="527672" y="330200"/>
                  </a:lnTo>
                  <a:lnTo>
                    <a:pt x="553656" y="330200"/>
                  </a:lnTo>
                  <a:lnTo>
                    <a:pt x="553656" y="342900"/>
                  </a:lnTo>
                  <a:lnTo>
                    <a:pt x="562292" y="342900"/>
                  </a:lnTo>
                  <a:lnTo>
                    <a:pt x="562292" y="330200"/>
                  </a:lnTo>
                  <a:lnTo>
                    <a:pt x="562292" y="317500"/>
                  </a:lnTo>
                  <a:close/>
                </a:path>
                <a:path w="562610" h="914400">
                  <a:moveTo>
                    <a:pt x="562292" y="254000"/>
                  </a:moveTo>
                  <a:lnTo>
                    <a:pt x="0" y="254000"/>
                  </a:lnTo>
                  <a:lnTo>
                    <a:pt x="0" y="292100"/>
                  </a:lnTo>
                  <a:lnTo>
                    <a:pt x="562292" y="292100"/>
                  </a:lnTo>
                  <a:lnTo>
                    <a:pt x="562292" y="254000"/>
                  </a:lnTo>
                  <a:close/>
                </a:path>
                <a:path w="562610" h="914400">
                  <a:moveTo>
                    <a:pt x="562292" y="203200"/>
                  </a:moveTo>
                  <a:lnTo>
                    <a:pt x="0" y="203200"/>
                  </a:lnTo>
                  <a:lnTo>
                    <a:pt x="0" y="228600"/>
                  </a:lnTo>
                  <a:lnTo>
                    <a:pt x="562292" y="228600"/>
                  </a:lnTo>
                  <a:lnTo>
                    <a:pt x="562292" y="203200"/>
                  </a:lnTo>
                  <a:close/>
                </a:path>
                <a:path w="562610" h="914400">
                  <a:moveTo>
                    <a:pt x="562292" y="152400"/>
                  </a:moveTo>
                  <a:lnTo>
                    <a:pt x="0" y="152400"/>
                  </a:lnTo>
                  <a:lnTo>
                    <a:pt x="0" y="177800"/>
                  </a:lnTo>
                  <a:lnTo>
                    <a:pt x="562292" y="177800"/>
                  </a:lnTo>
                  <a:lnTo>
                    <a:pt x="562292" y="152400"/>
                  </a:lnTo>
                  <a:close/>
                </a:path>
                <a:path w="562610" h="914400">
                  <a:moveTo>
                    <a:pt x="562292" y="101600"/>
                  </a:moveTo>
                  <a:lnTo>
                    <a:pt x="0" y="101600"/>
                  </a:lnTo>
                  <a:lnTo>
                    <a:pt x="0" y="127000"/>
                  </a:lnTo>
                  <a:lnTo>
                    <a:pt x="562292" y="127000"/>
                  </a:lnTo>
                  <a:lnTo>
                    <a:pt x="562292" y="101600"/>
                  </a:lnTo>
                  <a:close/>
                </a:path>
                <a:path w="562610" h="914400">
                  <a:moveTo>
                    <a:pt x="562292" y="50800"/>
                  </a:moveTo>
                  <a:lnTo>
                    <a:pt x="0" y="50800"/>
                  </a:lnTo>
                  <a:lnTo>
                    <a:pt x="0" y="76200"/>
                  </a:lnTo>
                  <a:lnTo>
                    <a:pt x="562292" y="76200"/>
                  </a:lnTo>
                  <a:lnTo>
                    <a:pt x="562292" y="50800"/>
                  </a:lnTo>
                  <a:close/>
                </a:path>
                <a:path w="562610" h="914400">
                  <a:moveTo>
                    <a:pt x="562292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562292" y="25400"/>
                  </a:lnTo>
                  <a:lnTo>
                    <a:pt x="562292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5390222" y="838174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09">
                  <a:moveTo>
                    <a:pt x="0" y="0"/>
                  </a:moveTo>
                  <a:lnTo>
                    <a:pt x="545503" y="0"/>
                  </a:lnTo>
                </a:path>
                <a:path w="546100" h="359409">
                  <a:moveTo>
                    <a:pt x="0" y="179552"/>
                  </a:moveTo>
                  <a:lnTo>
                    <a:pt x="545503" y="179552"/>
                  </a:lnTo>
                </a:path>
                <a:path w="546100" h="359409">
                  <a:moveTo>
                    <a:pt x="0" y="359105"/>
                  </a:moveTo>
                  <a:lnTo>
                    <a:pt x="545503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5390222" y="137682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5390222" y="155637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5390222" y="1735931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5390222" y="1915477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5390222" y="209503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5390222" y="2274582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10">
                  <a:moveTo>
                    <a:pt x="0" y="0"/>
                  </a:moveTo>
                  <a:lnTo>
                    <a:pt x="545503" y="0"/>
                  </a:lnTo>
                </a:path>
                <a:path w="546100" h="359410">
                  <a:moveTo>
                    <a:pt x="0" y="179552"/>
                  </a:moveTo>
                  <a:lnTo>
                    <a:pt x="545503" y="179552"/>
                  </a:lnTo>
                </a:path>
                <a:path w="546100" h="359410">
                  <a:moveTo>
                    <a:pt x="0" y="359105"/>
                  </a:moveTo>
                  <a:lnTo>
                    <a:pt x="545503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5390222" y="2813234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5390222" y="299279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5">
                  <a:moveTo>
                    <a:pt x="0" y="0"/>
                  </a:moveTo>
                  <a:lnTo>
                    <a:pt x="545503" y="0"/>
                  </a:lnTo>
                </a:path>
                <a:path w="546100" h="179705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5390222" y="3351892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65"/>
                  </a:moveTo>
                  <a:lnTo>
                    <a:pt x="545503" y="179565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5390222" y="371100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5390222" y="407010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5390222" y="4249661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5390222" y="4608760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5390222" y="478830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5390222" y="4967059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175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4" name="object 104"/>
          <p:cNvGrpSpPr/>
          <p:nvPr/>
        </p:nvGrpSpPr>
        <p:grpSpPr>
          <a:xfrm>
            <a:off x="6512928" y="649351"/>
            <a:ext cx="570230" cy="4318635"/>
            <a:chOff x="6512928" y="649351"/>
            <a:chExt cx="570230" cy="4318635"/>
          </a:xfrm>
        </p:grpSpPr>
        <p:sp>
          <p:nvSpPr>
            <p:cNvPr id="105" name="object 105"/>
            <p:cNvSpPr/>
            <p:nvPr/>
          </p:nvSpPr>
          <p:spPr>
            <a:xfrm>
              <a:off x="6512928" y="3151784"/>
              <a:ext cx="570230" cy="1816100"/>
            </a:xfrm>
            <a:custGeom>
              <a:avLst/>
              <a:gdLst/>
              <a:ahLst/>
              <a:cxnLst/>
              <a:rect l="l" t="t" r="r" b="b"/>
              <a:pathLst>
                <a:path w="570229" h="1816100">
                  <a:moveTo>
                    <a:pt x="570217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50800"/>
                  </a:lnTo>
                  <a:lnTo>
                    <a:pt x="0" y="1816100"/>
                  </a:lnTo>
                  <a:lnTo>
                    <a:pt x="1092" y="1816100"/>
                  </a:lnTo>
                  <a:lnTo>
                    <a:pt x="1092" y="1790700"/>
                  </a:lnTo>
                  <a:lnTo>
                    <a:pt x="570217" y="1790700"/>
                  </a:lnTo>
                  <a:lnTo>
                    <a:pt x="570217" y="1765300"/>
                  </a:lnTo>
                  <a:lnTo>
                    <a:pt x="1092" y="1765300"/>
                  </a:lnTo>
                  <a:lnTo>
                    <a:pt x="1092" y="1739900"/>
                  </a:lnTo>
                  <a:lnTo>
                    <a:pt x="570217" y="1739900"/>
                  </a:lnTo>
                  <a:lnTo>
                    <a:pt x="570217" y="1714500"/>
                  </a:lnTo>
                  <a:lnTo>
                    <a:pt x="1092" y="1714500"/>
                  </a:lnTo>
                  <a:lnTo>
                    <a:pt x="1092" y="1689100"/>
                  </a:lnTo>
                  <a:lnTo>
                    <a:pt x="570217" y="1689100"/>
                  </a:lnTo>
                  <a:lnTo>
                    <a:pt x="570217" y="1663700"/>
                  </a:lnTo>
                  <a:lnTo>
                    <a:pt x="1092" y="1663700"/>
                  </a:lnTo>
                  <a:lnTo>
                    <a:pt x="1092" y="1638300"/>
                  </a:lnTo>
                  <a:lnTo>
                    <a:pt x="570217" y="1638300"/>
                  </a:lnTo>
                  <a:lnTo>
                    <a:pt x="570217" y="1612900"/>
                  </a:lnTo>
                  <a:lnTo>
                    <a:pt x="1092" y="1612900"/>
                  </a:lnTo>
                  <a:lnTo>
                    <a:pt x="1092" y="1587500"/>
                  </a:lnTo>
                  <a:lnTo>
                    <a:pt x="570217" y="1587500"/>
                  </a:lnTo>
                  <a:lnTo>
                    <a:pt x="570217" y="1562100"/>
                  </a:lnTo>
                  <a:lnTo>
                    <a:pt x="1092" y="1562100"/>
                  </a:lnTo>
                  <a:lnTo>
                    <a:pt x="1092" y="1536700"/>
                  </a:lnTo>
                  <a:lnTo>
                    <a:pt x="570217" y="1536700"/>
                  </a:lnTo>
                  <a:lnTo>
                    <a:pt x="570217" y="1511300"/>
                  </a:lnTo>
                  <a:lnTo>
                    <a:pt x="1092" y="1511300"/>
                  </a:lnTo>
                  <a:lnTo>
                    <a:pt x="1092" y="1485900"/>
                  </a:lnTo>
                  <a:lnTo>
                    <a:pt x="570217" y="1485900"/>
                  </a:lnTo>
                  <a:lnTo>
                    <a:pt x="570217" y="1460500"/>
                  </a:lnTo>
                  <a:lnTo>
                    <a:pt x="1092" y="1460500"/>
                  </a:lnTo>
                  <a:lnTo>
                    <a:pt x="1092" y="1435100"/>
                  </a:lnTo>
                  <a:lnTo>
                    <a:pt x="570217" y="1435100"/>
                  </a:lnTo>
                  <a:lnTo>
                    <a:pt x="570217" y="1409700"/>
                  </a:lnTo>
                  <a:lnTo>
                    <a:pt x="1092" y="1409700"/>
                  </a:lnTo>
                  <a:lnTo>
                    <a:pt x="1092" y="1384300"/>
                  </a:lnTo>
                  <a:lnTo>
                    <a:pt x="570217" y="1384300"/>
                  </a:lnTo>
                  <a:lnTo>
                    <a:pt x="570217" y="1358900"/>
                  </a:lnTo>
                  <a:lnTo>
                    <a:pt x="1092" y="1358900"/>
                  </a:lnTo>
                  <a:lnTo>
                    <a:pt x="1092" y="1333500"/>
                  </a:lnTo>
                  <a:lnTo>
                    <a:pt x="570217" y="1333500"/>
                  </a:lnTo>
                  <a:lnTo>
                    <a:pt x="570217" y="1308100"/>
                  </a:lnTo>
                  <a:lnTo>
                    <a:pt x="1092" y="1308100"/>
                  </a:lnTo>
                  <a:lnTo>
                    <a:pt x="1092" y="1282700"/>
                  </a:lnTo>
                  <a:lnTo>
                    <a:pt x="570217" y="1282700"/>
                  </a:lnTo>
                  <a:lnTo>
                    <a:pt x="570217" y="1244600"/>
                  </a:lnTo>
                  <a:lnTo>
                    <a:pt x="1092" y="1244600"/>
                  </a:lnTo>
                  <a:lnTo>
                    <a:pt x="1092" y="1219200"/>
                  </a:lnTo>
                  <a:lnTo>
                    <a:pt x="570217" y="1219200"/>
                  </a:lnTo>
                  <a:lnTo>
                    <a:pt x="570217" y="1193800"/>
                  </a:lnTo>
                  <a:lnTo>
                    <a:pt x="1092" y="1193800"/>
                  </a:lnTo>
                  <a:lnTo>
                    <a:pt x="1092" y="1168400"/>
                  </a:lnTo>
                  <a:lnTo>
                    <a:pt x="570217" y="1168400"/>
                  </a:lnTo>
                  <a:lnTo>
                    <a:pt x="570217" y="1143000"/>
                  </a:lnTo>
                  <a:lnTo>
                    <a:pt x="1092" y="1143000"/>
                  </a:lnTo>
                  <a:lnTo>
                    <a:pt x="1092" y="1117600"/>
                  </a:lnTo>
                  <a:lnTo>
                    <a:pt x="570217" y="1117600"/>
                  </a:lnTo>
                  <a:lnTo>
                    <a:pt x="570217" y="1092200"/>
                  </a:lnTo>
                  <a:lnTo>
                    <a:pt x="1092" y="1092200"/>
                  </a:lnTo>
                  <a:lnTo>
                    <a:pt x="1092" y="1066800"/>
                  </a:lnTo>
                  <a:lnTo>
                    <a:pt x="570217" y="1066800"/>
                  </a:lnTo>
                  <a:lnTo>
                    <a:pt x="570217" y="1041400"/>
                  </a:lnTo>
                  <a:lnTo>
                    <a:pt x="1092" y="1041400"/>
                  </a:lnTo>
                  <a:lnTo>
                    <a:pt x="1092" y="1016000"/>
                  </a:lnTo>
                  <a:lnTo>
                    <a:pt x="570217" y="1016000"/>
                  </a:lnTo>
                  <a:lnTo>
                    <a:pt x="570217" y="990600"/>
                  </a:lnTo>
                  <a:lnTo>
                    <a:pt x="1092" y="990600"/>
                  </a:lnTo>
                  <a:lnTo>
                    <a:pt x="1092" y="965200"/>
                  </a:lnTo>
                  <a:lnTo>
                    <a:pt x="570217" y="965200"/>
                  </a:lnTo>
                  <a:lnTo>
                    <a:pt x="570217" y="939800"/>
                  </a:lnTo>
                  <a:lnTo>
                    <a:pt x="1092" y="939800"/>
                  </a:lnTo>
                  <a:lnTo>
                    <a:pt x="1092" y="914400"/>
                  </a:lnTo>
                  <a:lnTo>
                    <a:pt x="570217" y="914400"/>
                  </a:lnTo>
                  <a:lnTo>
                    <a:pt x="570217" y="889000"/>
                  </a:lnTo>
                  <a:lnTo>
                    <a:pt x="1092" y="889000"/>
                  </a:lnTo>
                  <a:lnTo>
                    <a:pt x="1092" y="863600"/>
                  </a:lnTo>
                  <a:lnTo>
                    <a:pt x="570217" y="863600"/>
                  </a:lnTo>
                  <a:lnTo>
                    <a:pt x="570217" y="838200"/>
                  </a:lnTo>
                  <a:lnTo>
                    <a:pt x="1092" y="838200"/>
                  </a:lnTo>
                  <a:lnTo>
                    <a:pt x="1092" y="812800"/>
                  </a:lnTo>
                  <a:lnTo>
                    <a:pt x="570217" y="812800"/>
                  </a:lnTo>
                  <a:lnTo>
                    <a:pt x="570217" y="787400"/>
                  </a:lnTo>
                  <a:lnTo>
                    <a:pt x="1092" y="787400"/>
                  </a:lnTo>
                  <a:lnTo>
                    <a:pt x="1092" y="762000"/>
                  </a:lnTo>
                  <a:lnTo>
                    <a:pt x="570217" y="762000"/>
                  </a:lnTo>
                  <a:lnTo>
                    <a:pt x="570217" y="736600"/>
                  </a:lnTo>
                  <a:lnTo>
                    <a:pt x="1092" y="736600"/>
                  </a:lnTo>
                  <a:lnTo>
                    <a:pt x="1092" y="711200"/>
                  </a:lnTo>
                  <a:lnTo>
                    <a:pt x="570217" y="711200"/>
                  </a:lnTo>
                  <a:lnTo>
                    <a:pt x="570217" y="685800"/>
                  </a:lnTo>
                  <a:lnTo>
                    <a:pt x="1092" y="685800"/>
                  </a:lnTo>
                  <a:lnTo>
                    <a:pt x="1092" y="647700"/>
                  </a:lnTo>
                  <a:lnTo>
                    <a:pt x="570217" y="647700"/>
                  </a:lnTo>
                  <a:lnTo>
                    <a:pt x="570217" y="622300"/>
                  </a:lnTo>
                  <a:lnTo>
                    <a:pt x="1092" y="622300"/>
                  </a:lnTo>
                  <a:lnTo>
                    <a:pt x="1092" y="596900"/>
                  </a:lnTo>
                  <a:lnTo>
                    <a:pt x="570217" y="596900"/>
                  </a:lnTo>
                  <a:lnTo>
                    <a:pt x="570217" y="571500"/>
                  </a:lnTo>
                  <a:lnTo>
                    <a:pt x="1092" y="571500"/>
                  </a:lnTo>
                  <a:lnTo>
                    <a:pt x="1092" y="546100"/>
                  </a:lnTo>
                  <a:lnTo>
                    <a:pt x="570217" y="546100"/>
                  </a:lnTo>
                  <a:lnTo>
                    <a:pt x="570217" y="520700"/>
                  </a:lnTo>
                  <a:lnTo>
                    <a:pt x="1092" y="520700"/>
                  </a:lnTo>
                  <a:lnTo>
                    <a:pt x="1092" y="495300"/>
                  </a:lnTo>
                  <a:lnTo>
                    <a:pt x="570217" y="495300"/>
                  </a:lnTo>
                  <a:lnTo>
                    <a:pt x="570217" y="469900"/>
                  </a:lnTo>
                  <a:lnTo>
                    <a:pt x="1092" y="469900"/>
                  </a:lnTo>
                  <a:lnTo>
                    <a:pt x="1092" y="444500"/>
                  </a:lnTo>
                  <a:lnTo>
                    <a:pt x="570217" y="444500"/>
                  </a:lnTo>
                  <a:lnTo>
                    <a:pt x="570217" y="419100"/>
                  </a:lnTo>
                  <a:lnTo>
                    <a:pt x="1092" y="419100"/>
                  </a:lnTo>
                  <a:lnTo>
                    <a:pt x="1092" y="393700"/>
                  </a:lnTo>
                  <a:lnTo>
                    <a:pt x="20243" y="393700"/>
                  </a:lnTo>
                  <a:lnTo>
                    <a:pt x="20243" y="381000"/>
                  </a:lnTo>
                  <a:lnTo>
                    <a:pt x="570217" y="381000"/>
                  </a:lnTo>
                  <a:lnTo>
                    <a:pt x="570217" y="368300"/>
                  </a:lnTo>
                  <a:lnTo>
                    <a:pt x="1092" y="368300"/>
                  </a:lnTo>
                  <a:lnTo>
                    <a:pt x="1092" y="342900"/>
                  </a:lnTo>
                  <a:lnTo>
                    <a:pt x="570217" y="342900"/>
                  </a:lnTo>
                  <a:lnTo>
                    <a:pt x="570217" y="317500"/>
                  </a:lnTo>
                  <a:lnTo>
                    <a:pt x="1092" y="317500"/>
                  </a:lnTo>
                  <a:lnTo>
                    <a:pt x="1092" y="292100"/>
                  </a:lnTo>
                  <a:lnTo>
                    <a:pt x="570217" y="292100"/>
                  </a:lnTo>
                  <a:lnTo>
                    <a:pt x="570217" y="266700"/>
                  </a:lnTo>
                  <a:lnTo>
                    <a:pt x="1092" y="266700"/>
                  </a:lnTo>
                  <a:lnTo>
                    <a:pt x="1092" y="241300"/>
                  </a:lnTo>
                  <a:lnTo>
                    <a:pt x="570217" y="241300"/>
                  </a:lnTo>
                  <a:lnTo>
                    <a:pt x="570217" y="215900"/>
                  </a:lnTo>
                  <a:lnTo>
                    <a:pt x="1092" y="215900"/>
                  </a:lnTo>
                  <a:lnTo>
                    <a:pt x="1092" y="190500"/>
                  </a:lnTo>
                  <a:lnTo>
                    <a:pt x="570217" y="190500"/>
                  </a:lnTo>
                  <a:lnTo>
                    <a:pt x="570217" y="165100"/>
                  </a:lnTo>
                  <a:lnTo>
                    <a:pt x="1092" y="165100"/>
                  </a:lnTo>
                  <a:lnTo>
                    <a:pt x="1092" y="139700"/>
                  </a:lnTo>
                  <a:lnTo>
                    <a:pt x="570217" y="139700"/>
                  </a:lnTo>
                  <a:lnTo>
                    <a:pt x="570217" y="114300"/>
                  </a:lnTo>
                  <a:lnTo>
                    <a:pt x="1092" y="114300"/>
                  </a:lnTo>
                  <a:lnTo>
                    <a:pt x="1092" y="76200"/>
                  </a:lnTo>
                  <a:lnTo>
                    <a:pt x="570217" y="76200"/>
                  </a:lnTo>
                  <a:lnTo>
                    <a:pt x="570217" y="50800"/>
                  </a:lnTo>
                  <a:lnTo>
                    <a:pt x="1092" y="50800"/>
                  </a:lnTo>
                  <a:lnTo>
                    <a:pt x="1092" y="25400"/>
                  </a:lnTo>
                  <a:lnTo>
                    <a:pt x="570217" y="25400"/>
                  </a:lnTo>
                  <a:lnTo>
                    <a:pt x="570217" y="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6512928" y="1361084"/>
              <a:ext cx="570230" cy="1816100"/>
            </a:xfrm>
            <a:custGeom>
              <a:avLst/>
              <a:gdLst/>
              <a:ahLst/>
              <a:cxnLst/>
              <a:rect l="l" t="t" r="r" b="b"/>
              <a:pathLst>
                <a:path w="570229" h="1816100">
                  <a:moveTo>
                    <a:pt x="570217" y="25400"/>
                  </a:moveTo>
                  <a:lnTo>
                    <a:pt x="1092" y="25400"/>
                  </a:lnTo>
                  <a:lnTo>
                    <a:pt x="1092" y="0"/>
                  </a:lnTo>
                  <a:lnTo>
                    <a:pt x="0" y="0"/>
                  </a:lnTo>
                  <a:lnTo>
                    <a:pt x="0" y="1816100"/>
                  </a:lnTo>
                  <a:lnTo>
                    <a:pt x="570217" y="1816100"/>
                  </a:lnTo>
                  <a:lnTo>
                    <a:pt x="570217" y="1790700"/>
                  </a:lnTo>
                  <a:lnTo>
                    <a:pt x="1092" y="1790700"/>
                  </a:lnTo>
                  <a:lnTo>
                    <a:pt x="1092" y="1765300"/>
                  </a:lnTo>
                  <a:lnTo>
                    <a:pt x="570217" y="1765300"/>
                  </a:lnTo>
                  <a:lnTo>
                    <a:pt x="570217" y="1739900"/>
                  </a:lnTo>
                  <a:lnTo>
                    <a:pt x="1092" y="1739900"/>
                  </a:lnTo>
                  <a:lnTo>
                    <a:pt x="1092" y="1714500"/>
                  </a:lnTo>
                  <a:lnTo>
                    <a:pt x="570217" y="1714500"/>
                  </a:lnTo>
                  <a:lnTo>
                    <a:pt x="570217" y="1689100"/>
                  </a:lnTo>
                  <a:lnTo>
                    <a:pt x="1092" y="1689100"/>
                  </a:lnTo>
                  <a:lnTo>
                    <a:pt x="1092" y="1663700"/>
                  </a:lnTo>
                  <a:lnTo>
                    <a:pt x="570217" y="1663700"/>
                  </a:lnTo>
                  <a:lnTo>
                    <a:pt x="570217" y="1638300"/>
                  </a:lnTo>
                  <a:lnTo>
                    <a:pt x="1092" y="1638300"/>
                  </a:lnTo>
                  <a:lnTo>
                    <a:pt x="1092" y="1612900"/>
                  </a:lnTo>
                  <a:lnTo>
                    <a:pt x="570217" y="1612900"/>
                  </a:lnTo>
                  <a:lnTo>
                    <a:pt x="570217" y="1587500"/>
                  </a:lnTo>
                  <a:lnTo>
                    <a:pt x="1092" y="1587500"/>
                  </a:lnTo>
                  <a:lnTo>
                    <a:pt x="1092" y="1562100"/>
                  </a:lnTo>
                  <a:lnTo>
                    <a:pt x="570217" y="1562100"/>
                  </a:lnTo>
                  <a:lnTo>
                    <a:pt x="570217" y="1536700"/>
                  </a:lnTo>
                  <a:lnTo>
                    <a:pt x="1092" y="1536700"/>
                  </a:lnTo>
                  <a:lnTo>
                    <a:pt x="1092" y="1511300"/>
                  </a:lnTo>
                  <a:lnTo>
                    <a:pt x="570217" y="1511300"/>
                  </a:lnTo>
                  <a:lnTo>
                    <a:pt x="570217" y="1485900"/>
                  </a:lnTo>
                  <a:lnTo>
                    <a:pt x="1092" y="1485900"/>
                  </a:lnTo>
                  <a:lnTo>
                    <a:pt x="1092" y="1460500"/>
                  </a:lnTo>
                  <a:lnTo>
                    <a:pt x="570217" y="1460500"/>
                  </a:lnTo>
                  <a:lnTo>
                    <a:pt x="570217" y="1435100"/>
                  </a:lnTo>
                  <a:lnTo>
                    <a:pt x="1092" y="1435100"/>
                  </a:lnTo>
                  <a:lnTo>
                    <a:pt x="1092" y="1409700"/>
                  </a:lnTo>
                  <a:lnTo>
                    <a:pt x="570217" y="1409700"/>
                  </a:lnTo>
                  <a:lnTo>
                    <a:pt x="570217" y="1384300"/>
                  </a:lnTo>
                  <a:lnTo>
                    <a:pt x="1092" y="1384300"/>
                  </a:lnTo>
                  <a:lnTo>
                    <a:pt x="1092" y="1358900"/>
                  </a:lnTo>
                  <a:lnTo>
                    <a:pt x="570217" y="1358900"/>
                  </a:lnTo>
                  <a:lnTo>
                    <a:pt x="570217" y="1333500"/>
                  </a:lnTo>
                  <a:lnTo>
                    <a:pt x="1092" y="1333500"/>
                  </a:lnTo>
                  <a:lnTo>
                    <a:pt x="1092" y="1295400"/>
                  </a:lnTo>
                  <a:lnTo>
                    <a:pt x="570217" y="1295400"/>
                  </a:lnTo>
                  <a:lnTo>
                    <a:pt x="570217" y="1270000"/>
                  </a:lnTo>
                  <a:lnTo>
                    <a:pt x="1092" y="1270000"/>
                  </a:lnTo>
                  <a:lnTo>
                    <a:pt x="1092" y="1244600"/>
                  </a:lnTo>
                  <a:lnTo>
                    <a:pt x="570217" y="1244600"/>
                  </a:lnTo>
                  <a:lnTo>
                    <a:pt x="570217" y="1219200"/>
                  </a:lnTo>
                  <a:lnTo>
                    <a:pt x="1092" y="1219200"/>
                  </a:lnTo>
                  <a:lnTo>
                    <a:pt x="1092" y="1193800"/>
                  </a:lnTo>
                  <a:lnTo>
                    <a:pt x="570217" y="1193800"/>
                  </a:lnTo>
                  <a:lnTo>
                    <a:pt x="570217" y="1168400"/>
                  </a:lnTo>
                  <a:lnTo>
                    <a:pt x="1092" y="1168400"/>
                  </a:lnTo>
                  <a:lnTo>
                    <a:pt x="1092" y="1143000"/>
                  </a:lnTo>
                  <a:lnTo>
                    <a:pt x="570217" y="1143000"/>
                  </a:lnTo>
                  <a:lnTo>
                    <a:pt x="570217" y="1117600"/>
                  </a:lnTo>
                  <a:lnTo>
                    <a:pt x="1092" y="1117600"/>
                  </a:lnTo>
                  <a:lnTo>
                    <a:pt x="1092" y="1092200"/>
                  </a:lnTo>
                  <a:lnTo>
                    <a:pt x="570217" y="1092200"/>
                  </a:lnTo>
                  <a:lnTo>
                    <a:pt x="570217" y="1066800"/>
                  </a:lnTo>
                  <a:lnTo>
                    <a:pt x="1092" y="1066800"/>
                  </a:lnTo>
                  <a:lnTo>
                    <a:pt x="1092" y="1041400"/>
                  </a:lnTo>
                  <a:lnTo>
                    <a:pt x="570217" y="1041400"/>
                  </a:lnTo>
                  <a:lnTo>
                    <a:pt x="570217" y="1016000"/>
                  </a:lnTo>
                  <a:lnTo>
                    <a:pt x="1092" y="1016000"/>
                  </a:lnTo>
                  <a:lnTo>
                    <a:pt x="1092" y="990600"/>
                  </a:lnTo>
                  <a:lnTo>
                    <a:pt x="570217" y="990600"/>
                  </a:lnTo>
                  <a:lnTo>
                    <a:pt x="570217" y="965200"/>
                  </a:lnTo>
                  <a:lnTo>
                    <a:pt x="1092" y="965200"/>
                  </a:lnTo>
                  <a:lnTo>
                    <a:pt x="1092" y="939800"/>
                  </a:lnTo>
                  <a:lnTo>
                    <a:pt x="570217" y="939800"/>
                  </a:lnTo>
                  <a:lnTo>
                    <a:pt x="570217" y="927100"/>
                  </a:lnTo>
                  <a:lnTo>
                    <a:pt x="20243" y="927100"/>
                  </a:lnTo>
                  <a:lnTo>
                    <a:pt x="20243" y="914400"/>
                  </a:lnTo>
                  <a:lnTo>
                    <a:pt x="1092" y="914400"/>
                  </a:lnTo>
                  <a:lnTo>
                    <a:pt x="1092" y="889000"/>
                  </a:lnTo>
                  <a:lnTo>
                    <a:pt x="570217" y="889000"/>
                  </a:lnTo>
                  <a:lnTo>
                    <a:pt x="570217" y="863600"/>
                  </a:lnTo>
                  <a:lnTo>
                    <a:pt x="1092" y="863600"/>
                  </a:lnTo>
                  <a:lnTo>
                    <a:pt x="1092" y="838200"/>
                  </a:lnTo>
                  <a:lnTo>
                    <a:pt x="570217" y="838200"/>
                  </a:lnTo>
                  <a:lnTo>
                    <a:pt x="570217" y="812800"/>
                  </a:lnTo>
                  <a:lnTo>
                    <a:pt x="1092" y="812800"/>
                  </a:lnTo>
                  <a:lnTo>
                    <a:pt x="1092" y="787400"/>
                  </a:lnTo>
                  <a:lnTo>
                    <a:pt x="570217" y="787400"/>
                  </a:lnTo>
                  <a:lnTo>
                    <a:pt x="570217" y="762000"/>
                  </a:lnTo>
                  <a:lnTo>
                    <a:pt x="1092" y="762000"/>
                  </a:lnTo>
                  <a:lnTo>
                    <a:pt x="1092" y="723900"/>
                  </a:lnTo>
                  <a:lnTo>
                    <a:pt x="570217" y="723900"/>
                  </a:lnTo>
                  <a:lnTo>
                    <a:pt x="570217" y="698500"/>
                  </a:lnTo>
                  <a:lnTo>
                    <a:pt x="1092" y="698500"/>
                  </a:lnTo>
                  <a:lnTo>
                    <a:pt x="1092" y="673100"/>
                  </a:lnTo>
                  <a:lnTo>
                    <a:pt x="570217" y="673100"/>
                  </a:lnTo>
                  <a:lnTo>
                    <a:pt x="570217" y="647700"/>
                  </a:lnTo>
                  <a:lnTo>
                    <a:pt x="1092" y="647700"/>
                  </a:lnTo>
                  <a:lnTo>
                    <a:pt x="1092" y="622300"/>
                  </a:lnTo>
                  <a:lnTo>
                    <a:pt x="570217" y="622300"/>
                  </a:lnTo>
                  <a:lnTo>
                    <a:pt x="570217" y="596900"/>
                  </a:lnTo>
                  <a:lnTo>
                    <a:pt x="1092" y="596900"/>
                  </a:lnTo>
                  <a:lnTo>
                    <a:pt x="1092" y="571500"/>
                  </a:lnTo>
                  <a:lnTo>
                    <a:pt x="570217" y="571500"/>
                  </a:lnTo>
                  <a:lnTo>
                    <a:pt x="570217" y="546100"/>
                  </a:lnTo>
                  <a:lnTo>
                    <a:pt x="1092" y="546100"/>
                  </a:lnTo>
                  <a:lnTo>
                    <a:pt x="1092" y="520700"/>
                  </a:lnTo>
                  <a:lnTo>
                    <a:pt x="570217" y="520700"/>
                  </a:lnTo>
                  <a:lnTo>
                    <a:pt x="570217" y="495300"/>
                  </a:lnTo>
                  <a:lnTo>
                    <a:pt x="1092" y="495300"/>
                  </a:lnTo>
                  <a:lnTo>
                    <a:pt x="1092" y="469900"/>
                  </a:lnTo>
                  <a:lnTo>
                    <a:pt x="570217" y="469900"/>
                  </a:lnTo>
                  <a:lnTo>
                    <a:pt x="570217" y="444500"/>
                  </a:lnTo>
                  <a:lnTo>
                    <a:pt x="1092" y="444500"/>
                  </a:lnTo>
                  <a:lnTo>
                    <a:pt x="1092" y="419100"/>
                  </a:lnTo>
                  <a:lnTo>
                    <a:pt x="570217" y="419100"/>
                  </a:lnTo>
                  <a:lnTo>
                    <a:pt x="570217" y="393700"/>
                  </a:lnTo>
                  <a:lnTo>
                    <a:pt x="1092" y="393700"/>
                  </a:lnTo>
                  <a:lnTo>
                    <a:pt x="1092" y="368300"/>
                  </a:lnTo>
                  <a:lnTo>
                    <a:pt x="570217" y="368300"/>
                  </a:lnTo>
                  <a:lnTo>
                    <a:pt x="570217" y="342900"/>
                  </a:lnTo>
                  <a:lnTo>
                    <a:pt x="1092" y="342900"/>
                  </a:lnTo>
                  <a:lnTo>
                    <a:pt x="1092" y="317500"/>
                  </a:lnTo>
                  <a:lnTo>
                    <a:pt x="570217" y="317500"/>
                  </a:lnTo>
                  <a:lnTo>
                    <a:pt x="570217" y="292100"/>
                  </a:lnTo>
                  <a:lnTo>
                    <a:pt x="1092" y="292100"/>
                  </a:lnTo>
                  <a:lnTo>
                    <a:pt x="1092" y="266700"/>
                  </a:lnTo>
                  <a:lnTo>
                    <a:pt x="570217" y="266700"/>
                  </a:lnTo>
                  <a:lnTo>
                    <a:pt x="570217" y="241300"/>
                  </a:lnTo>
                  <a:lnTo>
                    <a:pt x="1092" y="241300"/>
                  </a:lnTo>
                  <a:lnTo>
                    <a:pt x="1092" y="215900"/>
                  </a:lnTo>
                  <a:lnTo>
                    <a:pt x="570217" y="215900"/>
                  </a:lnTo>
                  <a:lnTo>
                    <a:pt x="570217" y="190500"/>
                  </a:lnTo>
                  <a:lnTo>
                    <a:pt x="1092" y="190500"/>
                  </a:lnTo>
                  <a:lnTo>
                    <a:pt x="1092" y="152400"/>
                  </a:lnTo>
                  <a:lnTo>
                    <a:pt x="570217" y="152400"/>
                  </a:lnTo>
                  <a:lnTo>
                    <a:pt x="570217" y="127000"/>
                  </a:lnTo>
                  <a:lnTo>
                    <a:pt x="1092" y="127000"/>
                  </a:lnTo>
                  <a:lnTo>
                    <a:pt x="1092" y="101600"/>
                  </a:lnTo>
                  <a:lnTo>
                    <a:pt x="570217" y="101600"/>
                  </a:lnTo>
                  <a:lnTo>
                    <a:pt x="570217" y="76200"/>
                  </a:lnTo>
                  <a:lnTo>
                    <a:pt x="1092" y="76200"/>
                  </a:lnTo>
                  <a:lnTo>
                    <a:pt x="1092" y="50800"/>
                  </a:lnTo>
                  <a:lnTo>
                    <a:pt x="570217" y="50800"/>
                  </a:lnTo>
                  <a:lnTo>
                    <a:pt x="570217" y="254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6512928" y="649884"/>
              <a:ext cx="570230" cy="4318000"/>
            </a:xfrm>
            <a:custGeom>
              <a:avLst/>
              <a:gdLst/>
              <a:ahLst/>
              <a:cxnLst/>
              <a:rect l="l" t="t" r="r" b="b"/>
              <a:pathLst>
                <a:path w="570229" h="4318000">
                  <a:moveTo>
                    <a:pt x="568591" y="4292600"/>
                  </a:moveTo>
                  <a:lnTo>
                    <a:pt x="4343" y="4292600"/>
                  </a:lnTo>
                  <a:lnTo>
                    <a:pt x="4343" y="4318000"/>
                  </a:lnTo>
                  <a:lnTo>
                    <a:pt x="568591" y="4318000"/>
                  </a:lnTo>
                  <a:lnTo>
                    <a:pt x="568591" y="4292600"/>
                  </a:lnTo>
                  <a:close/>
                </a:path>
                <a:path w="570229" h="4318000">
                  <a:moveTo>
                    <a:pt x="568591" y="4241800"/>
                  </a:moveTo>
                  <a:lnTo>
                    <a:pt x="4343" y="4241800"/>
                  </a:lnTo>
                  <a:lnTo>
                    <a:pt x="4343" y="4267200"/>
                  </a:lnTo>
                  <a:lnTo>
                    <a:pt x="568591" y="4267200"/>
                  </a:lnTo>
                  <a:lnTo>
                    <a:pt x="568591" y="4241800"/>
                  </a:lnTo>
                  <a:close/>
                </a:path>
                <a:path w="570229" h="4318000">
                  <a:moveTo>
                    <a:pt x="568591" y="4191000"/>
                  </a:moveTo>
                  <a:lnTo>
                    <a:pt x="4343" y="4191000"/>
                  </a:lnTo>
                  <a:lnTo>
                    <a:pt x="4343" y="4216400"/>
                  </a:lnTo>
                  <a:lnTo>
                    <a:pt x="568591" y="4216400"/>
                  </a:lnTo>
                  <a:lnTo>
                    <a:pt x="568591" y="4191000"/>
                  </a:lnTo>
                  <a:close/>
                </a:path>
                <a:path w="570229" h="4318000">
                  <a:moveTo>
                    <a:pt x="568591" y="4140200"/>
                  </a:moveTo>
                  <a:lnTo>
                    <a:pt x="4343" y="4140200"/>
                  </a:lnTo>
                  <a:lnTo>
                    <a:pt x="4343" y="4165600"/>
                  </a:lnTo>
                  <a:lnTo>
                    <a:pt x="568591" y="4165600"/>
                  </a:lnTo>
                  <a:lnTo>
                    <a:pt x="568591" y="4140200"/>
                  </a:lnTo>
                  <a:close/>
                </a:path>
                <a:path w="570229" h="4318000">
                  <a:moveTo>
                    <a:pt x="568591" y="4089400"/>
                  </a:moveTo>
                  <a:lnTo>
                    <a:pt x="4343" y="4089400"/>
                  </a:lnTo>
                  <a:lnTo>
                    <a:pt x="4343" y="4114800"/>
                  </a:lnTo>
                  <a:lnTo>
                    <a:pt x="568591" y="4114800"/>
                  </a:lnTo>
                  <a:lnTo>
                    <a:pt x="568591" y="4089400"/>
                  </a:lnTo>
                  <a:close/>
                </a:path>
                <a:path w="570229" h="4318000">
                  <a:moveTo>
                    <a:pt x="568591" y="4038600"/>
                  </a:moveTo>
                  <a:lnTo>
                    <a:pt x="4343" y="4038600"/>
                  </a:lnTo>
                  <a:lnTo>
                    <a:pt x="4343" y="4064000"/>
                  </a:lnTo>
                  <a:lnTo>
                    <a:pt x="568591" y="4064000"/>
                  </a:lnTo>
                  <a:lnTo>
                    <a:pt x="568591" y="4038600"/>
                  </a:lnTo>
                  <a:close/>
                </a:path>
                <a:path w="570229" h="4318000">
                  <a:moveTo>
                    <a:pt x="568591" y="3987800"/>
                  </a:moveTo>
                  <a:lnTo>
                    <a:pt x="4343" y="3987800"/>
                  </a:lnTo>
                  <a:lnTo>
                    <a:pt x="4343" y="4013200"/>
                  </a:lnTo>
                  <a:lnTo>
                    <a:pt x="568591" y="4013200"/>
                  </a:lnTo>
                  <a:lnTo>
                    <a:pt x="568591" y="3987800"/>
                  </a:lnTo>
                  <a:close/>
                </a:path>
                <a:path w="570229" h="4318000">
                  <a:moveTo>
                    <a:pt x="568591" y="3937000"/>
                  </a:moveTo>
                  <a:lnTo>
                    <a:pt x="4343" y="3937000"/>
                  </a:lnTo>
                  <a:lnTo>
                    <a:pt x="4343" y="3962400"/>
                  </a:lnTo>
                  <a:lnTo>
                    <a:pt x="568591" y="3962400"/>
                  </a:lnTo>
                  <a:lnTo>
                    <a:pt x="568591" y="3937000"/>
                  </a:lnTo>
                  <a:close/>
                </a:path>
                <a:path w="570229" h="4318000">
                  <a:moveTo>
                    <a:pt x="568591" y="3886200"/>
                  </a:moveTo>
                  <a:lnTo>
                    <a:pt x="4343" y="3886200"/>
                  </a:lnTo>
                  <a:lnTo>
                    <a:pt x="4343" y="3911600"/>
                  </a:lnTo>
                  <a:lnTo>
                    <a:pt x="568591" y="3911600"/>
                  </a:lnTo>
                  <a:lnTo>
                    <a:pt x="568591" y="3886200"/>
                  </a:lnTo>
                  <a:close/>
                </a:path>
                <a:path w="570229" h="4318000">
                  <a:moveTo>
                    <a:pt x="568591" y="3835400"/>
                  </a:moveTo>
                  <a:lnTo>
                    <a:pt x="4343" y="3835400"/>
                  </a:lnTo>
                  <a:lnTo>
                    <a:pt x="4343" y="3860800"/>
                  </a:lnTo>
                  <a:lnTo>
                    <a:pt x="568591" y="3860800"/>
                  </a:lnTo>
                  <a:lnTo>
                    <a:pt x="568591" y="3835400"/>
                  </a:lnTo>
                  <a:close/>
                </a:path>
                <a:path w="570229" h="4318000">
                  <a:moveTo>
                    <a:pt x="568591" y="3784600"/>
                  </a:moveTo>
                  <a:lnTo>
                    <a:pt x="4343" y="3784600"/>
                  </a:lnTo>
                  <a:lnTo>
                    <a:pt x="4343" y="3810000"/>
                  </a:lnTo>
                  <a:lnTo>
                    <a:pt x="568591" y="3810000"/>
                  </a:lnTo>
                  <a:lnTo>
                    <a:pt x="568591" y="3784600"/>
                  </a:lnTo>
                  <a:close/>
                </a:path>
                <a:path w="570229" h="4318000">
                  <a:moveTo>
                    <a:pt x="568591" y="3721100"/>
                  </a:moveTo>
                  <a:lnTo>
                    <a:pt x="4343" y="3721100"/>
                  </a:lnTo>
                  <a:lnTo>
                    <a:pt x="4343" y="3746500"/>
                  </a:lnTo>
                  <a:lnTo>
                    <a:pt x="568591" y="3746500"/>
                  </a:lnTo>
                  <a:lnTo>
                    <a:pt x="568591" y="3721100"/>
                  </a:lnTo>
                  <a:close/>
                </a:path>
                <a:path w="570229" h="4318000">
                  <a:moveTo>
                    <a:pt x="568591" y="3670300"/>
                  </a:moveTo>
                  <a:lnTo>
                    <a:pt x="4343" y="3670300"/>
                  </a:lnTo>
                  <a:lnTo>
                    <a:pt x="4343" y="3695700"/>
                  </a:lnTo>
                  <a:lnTo>
                    <a:pt x="568591" y="3695700"/>
                  </a:lnTo>
                  <a:lnTo>
                    <a:pt x="568591" y="3670300"/>
                  </a:lnTo>
                  <a:close/>
                </a:path>
                <a:path w="570229" h="4318000">
                  <a:moveTo>
                    <a:pt x="568591" y="3619500"/>
                  </a:moveTo>
                  <a:lnTo>
                    <a:pt x="4343" y="3619500"/>
                  </a:lnTo>
                  <a:lnTo>
                    <a:pt x="4343" y="3644900"/>
                  </a:lnTo>
                  <a:lnTo>
                    <a:pt x="568591" y="3644900"/>
                  </a:lnTo>
                  <a:lnTo>
                    <a:pt x="568591" y="3619500"/>
                  </a:lnTo>
                  <a:close/>
                </a:path>
                <a:path w="570229" h="4318000">
                  <a:moveTo>
                    <a:pt x="568591" y="3568700"/>
                  </a:moveTo>
                  <a:lnTo>
                    <a:pt x="4343" y="3568700"/>
                  </a:lnTo>
                  <a:lnTo>
                    <a:pt x="4343" y="3594100"/>
                  </a:lnTo>
                  <a:lnTo>
                    <a:pt x="568591" y="3594100"/>
                  </a:lnTo>
                  <a:lnTo>
                    <a:pt x="568591" y="3568700"/>
                  </a:lnTo>
                  <a:close/>
                </a:path>
                <a:path w="570229" h="4318000">
                  <a:moveTo>
                    <a:pt x="568591" y="3517900"/>
                  </a:moveTo>
                  <a:lnTo>
                    <a:pt x="4343" y="3517900"/>
                  </a:lnTo>
                  <a:lnTo>
                    <a:pt x="4343" y="3543300"/>
                  </a:lnTo>
                  <a:lnTo>
                    <a:pt x="568591" y="3543300"/>
                  </a:lnTo>
                  <a:lnTo>
                    <a:pt x="568591" y="3517900"/>
                  </a:lnTo>
                  <a:close/>
                </a:path>
                <a:path w="570229" h="4318000">
                  <a:moveTo>
                    <a:pt x="568591" y="3467100"/>
                  </a:moveTo>
                  <a:lnTo>
                    <a:pt x="4343" y="3467100"/>
                  </a:lnTo>
                  <a:lnTo>
                    <a:pt x="4343" y="3492500"/>
                  </a:lnTo>
                  <a:lnTo>
                    <a:pt x="568591" y="3492500"/>
                  </a:lnTo>
                  <a:lnTo>
                    <a:pt x="568591" y="3467100"/>
                  </a:lnTo>
                  <a:close/>
                </a:path>
                <a:path w="570229" h="4318000">
                  <a:moveTo>
                    <a:pt x="568591" y="3416300"/>
                  </a:moveTo>
                  <a:lnTo>
                    <a:pt x="4343" y="3416300"/>
                  </a:lnTo>
                  <a:lnTo>
                    <a:pt x="4343" y="3441700"/>
                  </a:lnTo>
                  <a:lnTo>
                    <a:pt x="568591" y="3441700"/>
                  </a:lnTo>
                  <a:lnTo>
                    <a:pt x="568591" y="3416300"/>
                  </a:lnTo>
                  <a:close/>
                </a:path>
                <a:path w="570229" h="4318000">
                  <a:moveTo>
                    <a:pt x="568591" y="3365500"/>
                  </a:moveTo>
                  <a:lnTo>
                    <a:pt x="4343" y="3365500"/>
                  </a:lnTo>
                  <a:lnTo>
                    <a:pt x="4343" y="3390900"/>
                  </a:lnTo>
                  <a:lnTo>
                    <a:pt x="568591" y="3390900"/>
                  </a:lnTo>
                  <a:lnTo>
                    <a:pt x="568591" y="3365500"/>
                  </a:lnTo>
                  <a:close/>
                </a:path>
                <a:path w="570229" h="4318000">
                  <a:moveTo>
                    <a:pt x="568591" y="3314700"/>
                  </a:moveTo>
                  <a:lnTo>
                    <a:pt x="4343" y="3314700"/>
                  </a:lnTo>
                  <a:lnTo>
                    <a:pt x="4343" y="3340100"/>
                  </a:lnTo>
                  <a:lnTo>
                    <a:pt x="568591" y="3340100"/>
                  </a:lnTo>
                  <a:lnTo>
                    <a:pt x="568591" y="3314700"/>
                  </a:lnTo>
                  <a:close/>
                </a:path>
                <a:path w="570229" h="4318000">
                  <a:moveTo>
                    <a:pt x="568591" y="3263900"/>
                  </a:moveTo>
                  <a:lnTo>
                    <a:pt x="4343" y="3263900"/>
                  </a:lnTo>
                  <a:lnTo>
                    <a:pt x="4343" y="3289300"/>
                  </a:lnTo>
                  <a:lnTo>
                    <a:pt x="568591" y="3289300"/>
                  </a:lnTo>
                  <a:lnTo>
                    <a:pt x="568591" y="3263900"/>
                  </a:lnTo>
                  <a:close/>
                </a:path>
                <a:path w="570229" h="4318000">
                  <a:moveTo>
                    <a:pt x="568591" y="3213100"/>
                  </a:moveTo>
                  <a:lnTo>
                    <a:pt x="4343" y="3213100"/>
                  </a:lnTo>
                  <a:lnTo>
                    <a:pt x="4343" y="3238500"/>
                  </a:lnTo>
                  <a:lnTo>
                    <a:pt x="568591" y="3238500"/>
                  </a:lnTo>
                  <a:lnTo>
                    <a:pt x="568591" y="3213100"/>
                  </a:lnTo>
                  <a:close/>
                </a:path>
                <a:path w="570229" h="4318000">
                  <a:moveTo>
                    <a:pt x="568591" y="3149600"/>
                  </a:moveTo>
                  <a:lnTo>
                    <a:pt x="4343" y="3149600"/>
                  </a:lnTo>
                  <a:lnTo>
                    <a:pt x="4343" y="3187700"/>
                  </a:lnTo>
                  <a:lnTo>
                    <a:pt x="568591" y="3187700"/>
                  </a:lnTo>
                  <a:lnTo>
                    <a:pt x="568591" y="3149600"/>
                  </a:lnTo>
                  <a:close/>
                </a:path>
                <a:path w="570229" h="4318000">
                  <a:moveTo>
                    <a:pt x="568591" y="3098800"/>
                  </a:moveTo>
                  <a:lnTo>
                    <a:pt x="4343" y="3098800"/>
                  </a:lnTo>
                  <a:lnTo>
                    <a:pt x="4343" y="3124200"/>
                  </a:lnTo>
                  <a:lnTo>
                    <a:pt x="568591" y="3124200"/>
                  </a:lnTo>
                  <a:lnTo>
                    <a:pt x="568591" y="3098800"/>
                  </a:lnTo>
                  <a:close/>
                </a:path>
                <a:path w="570229" h="4318000">
                  <a:moveTo>
                    <a:pt x="568591" y="3048000"/>
                  </a:moveTo>
                  <a:lnTo>
                    <a:pt x="4343" y="3048000"/>
                  </a:lnTo>
                  <a:lnTo>
                    <a:pt x="4343" y="3060700"/>
                  </a:lnTo>
                  <a:lnTo>
                    <a:pt x="4343" y="3073400"/>
                  </a:lnTo>
                  <a:lnTo>
                    <a:pt x="20243" y="3073400"/>
                  </a:lnTo>
                  <a:lnTo>
                    <a:pt x="20243" y="3060700"/>
                  </a:lnTo>
                  <a:lnTo>
                    <a:pt x="46215" y="3060700"/>
                  </a:lnTo>
                  <a:lnTo>
                    <a:pt x="46215" y="3073400"/>
                  </a:lnTo>
                  <a:lnTo>
                    <a:pt x="72199" y="3073400"/>
                  </a:lnTo>
                  <a:lnTo>
                    <a:pt x="72199" y="3060700"/>
                  </a:lnTo>
                  <a:lnTo>
                    <a:pt x="98171" y="3060700"/>
                  </a:lnTo>
                  <a:lnTo>
                    <a:pt x="98171" y="3073400"/>
                  </a:lnTo>
                  <a:lnTo>
                    <a:pt x="124155" y="3073400"/>
                  </a:lnTo>
                  <a:lnTo>
                    <a:pt x="124155" y="3060700"/>
                  </a:lnTo>
                  <a:lnTo>
                    <a:pt x="150126" y="3060700"/>
                  </a:lnTo>
                  <a:lnTo>
                    <a:pt x="150126" y="3073400"/>
                  </a:lnTo>
                  <a:lnTo>
                    <a:pt x="176098" y="3073400"/>
                  </a:lnTo>
                  <a:lnTo>
                    <a:pt x="176098" y="3060700"/>
                  </a:lnTo>
                  <a:lnTo>
                    <a:pt x="202082" y="3060700"/>
                  </a:lnTo>
                  <a:lnTo>
                    <a:pt x="202082" y="3073400"/>
                  </a:lnTo>
                  <a:lnTo>
                    <a:pt x="228053" y="3073400"/>
                  </a:lnTo>
                  <a:lnTo>
                    <a:pt x="228053" y="3060700"/>
                  </a:lnTo>
                  <a:lnTo>
                    <a:pt x="254025" y="3060700"/>
                  </a:lnTo>
                  <a:lnTo>
                    <a:pt x="254025" y="3073400"/>
                  </a:lnTo>
                  <a:lnTo>
                    <a:pt x="280009" y="3073400"/>
                  </a:lnTo>
                  <a:lnTo>
                    <a:pt x="280009" y="3060700"/>
                  </a:lnTo>
                  <a:lnTo>
                    <a:pt x="305981" y="3060700"/>
                  </a:lnTo>
                  <a:lnTo>
                    <a:pt x="305981" y="3073400"/>
                  </a:lnTo>
                  <a:lnTo>
                    <a:pt x="331965" y="3073400"/>
                  </a:lnTo>
                  <a:lnTo>
                    <a:pt x="331965" y="3060700"/>
                  </a:lnTo>
                  <a:lnTo>
                    <a:pt x="357936" y="3060700"/>
                  </a:lnTo>
                  <a:lnTo>
                    <a:pt x="357936" y="3073400"/>
                  </a:lnTo>
                  <a:lnTo>
                    <a:pt x="383908" y="3073400"/>
                  </a:lnTo>
                  <a:lnTo>
                    <a:pt x="383908" y="3060700"/>
                  </a:lnTo>
                  <a:lnTo>
                    <a:pt x="409892" y="3060700"/>
                  </a:lnTo>
                  <a:lnTo>
                    <a:pt x="409892" y="3073400"/>
                  </a:lnTo>
                  <a:lnTo>
                    <a:pt x="435864" y="3073400"/>
                  </a:lnTo>
                  <a:lnTo>
                    <a:pt x="435864" y="3060700"/>
                  </a:lnTo>
                  <a:lnTo>
                    <a:pt x="461835" y="3060700"/>
                  </a:lnTo>
                  <a:lnTo>
                    <a:pt x="461835" y="3073400"/>
                  </a:lnTo>
                  <a:lnTo>
                    <a:pt x="487819" y="3073400"/>
                  </a:lnTo>
                  <a:lnTo>
                    <a:pt x="487819" y="3060700"/>
                  </a:lnTo>
                  <a:lnTo>
                    <a:pt x="513791" y="3060700"/>
                  </a:lnTo>
                  <a:lnTo>
                    <a:pt x="513791" y="3073400"/>
                  </a:lnTo>
                  <a:lnTo>
                    <a:pt x="539762" y="3073400"/>
                  </a:lnTo>
                  <a:lnTo>
                    <a:pt x="539762" y="3060700"/>
                  </a:lnTo>
                  <a:lnTo>
                    <a:pt x="565746" y="3060700"/>
                  </a:lnTo>
                  <a:lnTo>
                    <a:pt x="565746" y="3073400"/>
                  </a:lnTo>
                  <a:lnTo>
                    <a:pt x="568591" y="3073400"/>
                  </a:lnTo>
                  <a:lnTo>
                    <a:pt x="568591" y="3060700"/>
                  </a:lnTo>
                  <a:lnTo>
                    <a:pt x="568591" y="3048000"/>
                  </a:lnTo>
                  <a:close/>
                </a:path>
                <a:path w="570229" h="4318000">
                  <a:moveTo>
                    <a:pt x="568591" y="2997200"/>
                  </a:moveTo>
                  <a:lnTo>
                    <a:pt x="4343" y="2997200"/>
                  </a:lnTo>
                  <a:lnTo>
                    <a:pt x="4343" y="3022600"/>
                  </a:lnTo>
                  <a:lnTo>
                    <a:pt x="568591" y="3022600"/>
                  </a:lnTo>
                  <a:lnTo>
                    <a:pt x="568591" y="2997200"/>
                  </a:lnTo>
                  <a:close/>
                </a:path>
                <a:path w="570229" h="4318000">
                  <a:moveTo>
                    <a:pt x="568591" y="2946400"/>
                  </a:moveTo>
                  <a:lnTo>
                    <a:pt x="4343" y="2946400"/>
                  </a:lnTo>
                  <a:lnTo>
                    <a:pt x="4343" y="2971800"/>
                  </a:lnTo>
                  <a:lnTo>
                    <a:pt x="568591" y="2971800"/>
                  </a:lnTo>
                  <a:lnTo>
                    <a:pt x="568591" y="2946400"/>
                  </a:lnTo>
                  <a:close/>
                </a:path>
                <a:path w="570229" h="4318000">
                  <a:moveTo>
                    <a:pt x="568591" y="2895600"/>
                  </a:moveTo>
                  <a:lnTo>
                    <a:pt x="72199" y="2895600"/>
                  </a:lnTo>
                  <a:lnTo>
                    <a:pt x="72199" y="2882900"/>
                  </a:lnTo>
                  <a:lnTo>
                    <a:pt x="46215" y="2882900"/>
                  </a:lnTo>
                  <a:lnTo>
                    <a:pt x="46215" y="2895600"/>
                  </a:lnTo>
                  <a:lnTo>
                    <a:pt x="4343" y="2895600"/>
                  </a:lnTo>
                  <a:lnTo>
                    <a:pt x="4343" y="2921000"/>
                  </a:lnTo>
                  <a:lnTo>
                    <a:pt x="568591" y="2921000"/>
                  </a:lnTo>
                  <a:lnTo>
                    <a:pt x="568591" y="2895600"/>
                  </a:lnTo>
                  <a:close/>
                </a:path>
                <a:path w="570229" h="4318000">
                  <a:moveTo>
                    <a:pt x="570217" y="12700"/>
                  </a:moveTo>
                  <a:lnTo>
                    <a:pt x="1092" y="12700"/>
                  </a:lnTo>
                  <a:lnTo>
                    <a:pt x="1092" y="0"/>
                  </a:lnTo>
                  <a:lnTo>
                    <a:pt x="0" y="0"/>
                  </a:lnTo>
                  <a:lnTo>
                    <a:pt x="0" y="736600"/>
                  </a:lnTo>
                  <a:lnTo>
                    <a:pt x="1092" y="736600"/>
                  </a:lnTo>
                  <a:lnTo>
                    <a:pt x="1092" y="711200"/>
                  </a:lnTo>
                  <a:lnTo>
                    <a:pt x="570217" y="711200"/>
                  </a:lnTo>
                  <a:lnTo>
                    <a:pt x="570217" y="685800"/>
                  </a:lnTo>
                  <a:lnTo>
                    <a:pt x="1092" y="685800"/>
                  </a:lnTo>
                  <a:lnTo>
                    <a:pt x="1092" y="660400"/>
                  </a:lnTo>
                  <a:lnTo>
                    <a:pt x="570217" y="660400"/>
                  </a:lnTo>
                  <a:lnTo>
                    <a:pt x="570217" y="635000"/>
                  </a:lnTo>
                  <a:lnTo>
                    <a:pt x="1092" y="635000"/>
                  </a:lnTo>
                  <a:lnTo>
                    <a:pt x="1092" y="609600"/>
                  </a:lnTo>
                  <a:lnTo>
                    <a:pt x="570217" y="609600"/>
                  </a:lnTo>
                  <a:lnTo>
                    <a:pt x="570217" y="584200"/>
                  </a:lnTo>
                  <a:lnTo>
                    <a:pt x="1092" y="584200"/>
                  </a:lnTo>
                  <a:lnTo>
                    <a:pt x="1092" y="558800"/>
                  </a:lnTo>
                  <a:lnTo>
                    <a:pt x="20243" y="558800"/>
                  </a:lnTo>
                  <a:lnTo>
                    <a:pt x="20243" y="546100"/>
                  </a:lnTo>
                  <a:lnTo>
                    <a:pt x="570217" y="546100"/>
                  </a:lnTo>
                  <a:lnTo>
                    <a:pt x="570217" y="533400"/>
                  </a:lnTo>
                  <a:lnTo>
                    <a:pt x="1092" y="533400"/>
                  </a:lnTo>
                  <a:lnTo>
                    <a:pt x="1092" y="508000"/>
                  </a:lnTo>
                  <a:lnTo>
                    <a:pt x="570217" y="508000"/>
                  </a:lnTo>
                  <a:lnTo>
                    <a:pt x="570217" y="482600"/>
                  </a:lnTo>
                  <a:lnTo>
                    <a:pt x="1092" y="482600"/>
                  </a:lnTo>
                  <a:lnTo>
                    <a:pt x="1092" y="457200"/>
                  </a:lnTo>
                  <a:lnTo>
                    <a:pt x="570217" y="457200"/>
                  </a:lnTo>
                  <a:lnTo>
                    <a:pt x="570217" y="431800"/>
                  </a:lnTo>
                  <a:lnTo>
                    <a:pt x="1092" y="431800"/>
                  </a:lnTo>
                  <a:lnTo>
                    <a:pt x="1092" y="406400"/>
                  </a:lnTo>
                  <a:lnTo>
                    <a:pt x="570217" y="406400"/>
                  </a:lnTo>
                  <a:lnTo>
                    <a:pt x="570217" y="381000"/>
                  </a:lnTo>
                  <a:lnTo>
                    <a:pt x="1092" y="381000"/>
                  </a:lnTo>
                  <a:lnTo>
                    <a:pt x="1092" y="355600"/>
                  </a:lnTo>
                  <a:lnTo>
                    <a:pt x="570217" y="355600"/>
                  </a:lnTo>
                  <a:lnTo>
                    <a:pt x="570217" y="330200"/>
                  </a:lnTo>
                  <a:lnTo>
                    <a:pt x="1092" y="330200"/>
                  </a:lnTo>
                  <a:lnTo>
                    <a:pt x="1092" y="292100"/>
                  </a:lnTo>
                  <a:lnTo>
                    <a:pt x="570217" y="292100"/>
                  </a:lnTo>
                  <a:lnTo>
                    <a:pt x="570217" y="266700"/>
                  </a:lnTo>
                  <a:lnTo>
                    <a:pt x="1092" y="266700"/>
                  </a:lnTo>
                  <a:lnTo>
                    <a:pt x="1092" y="241300"/>
                  </a:lnTo>
                  <a:lnTo>
                    <a:pt x="570217" y="241300"/>
                  </a:lnTo>
                  <a:lnTo>
                    <a:pt x="570217" y="215900"/>
                  </a:lnTo>
                  <a:lnTo>
                    <a:pt x="1092" y="215900"/>
                  </a:lnTo>
                  <a:lnTo>
                    <a:pt x="1092" y="190500"/>
                  </a:lnTo>
                  <a:lnTo>
                    <a:pt x="570217" y="190500"/>
                  </a:lnTo>
                  <a:lnTo>
                    <a:pt x="570217" y="165100"/>
                  </a:lnTo>
                  <a:lnTo>
                    <a:pt x="1092" y="165100"/>
                  </a:lnTo>
                  <a:lnTo>
                    <a:pt x="1092" y="139700"/>
                  </a:lnTo>
                  <a:lnTo>
                    <a:pt x="570217" y="139700"/>
                  </a:lnTo>
                  <a:lnTo>
                    <a:pt x="570217" y="114300"/>
                  </a:lnTo>
                  <a:lnTo>
                    <a:pt x="1092" y="114300"/>
                  </a:lnTo>
                  <a:lnTo>
                    <a:pt x="1092" y="88900"/>
                  </a:lnTo>
                  <a:lnTo>
                    <a:pt x="570217" y="88900"/>
                  </a:lnTo>
                  <a:lnTo>
                    <a:pt x="570217" y="63500"/>
                  </a:lnTo>
                  <a:lnTo>
                    <a:pt x="1092" y="63500"/>
                  </a:lnTo>
                  <a:lnTo>
                    <a:pt x="1092" y="38100"/>
                  </a:lnTo>
                  <a:lnTo>
                    <a:pt x="570217" y="38100"/>
                  </a:lnTo>
                  <a:lnTo>
                    <a:pt x="570217" y="127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6517271" y="1627784"/>
              <a:ext cx="566420" cy="1917700"/>
            </a:xfrm>
            <a:custGeom>
              <a:avLst/>
              <a:gdLst/>
              <a:ahLst/>
              <a:cxnLst/>
              <a:rect l="l" t="t" r="r" b="b"/>
              <a:pathLst>
                <a:path w="566420" h="1917700">
                  <a:moveTo>
                    <a:pt x="67856" y="1905000"/>
                  </a:moveTo>
                  <a:lnTo>
                    <a:pt x="41871" y="1905000"/>
                  </a:lnTo>
                  <a:lnTo>
                    <a:pt x="41871" y="1917700"/>
                  </a:lnTo>
                  <a:lnTo>
                    <a:pt x="67856" y="1917700"/>
                  </a:lnTo>
                  <a:lnTo>
                    <a:pt x="67856" y="1905000"/>
                  </a:lnTo>
                  <a:close/>
                </a:path>
                <a:path w="566420" h="1917700">
                  <a:moveTo>
                    <a:pt x="119811" y="1905000"/>
                  </a:moveTo>
                  <a:lnTo>
                    <a:pt x="93827" y="1905000"/>
                  </a:lnTo>
                  <a:lnTo>
                    <a:pt x="93827" y="1917700"/>
                  </a:lnTo>
                  <a:lnTo>
                    <a:pt x="119811" y="1917700"/>
                  </a:lnTo>
                  <a:lnTo>
                    <a:pt x="119811" y="1905000"/>
                  </a:lnTo>
                  <a:close/>
                </a:path>
                <a:path w="566420" h="1917700">
                  <a:moveTo>
                    <a:pt x="171754" y="1905000"/>
                  </a:moveTo>
                  <a:lnTo>
                    <a:pt x="145783" y="1905000"/>
                  </a:lnTo>
                  <a:lnTo>
                    <a:pt x="145783" y="1917700"/>
                  </a:lnTo>
                  <a:lnTo>
                    <a:pt x="171754" y="1917700"/>
                  </a:lnTo>
                  <a:lnTo>
                    <a:pt x="171754" y="1905000"/>
                  </a:lnTo>
                  <a:close/>
                </a:path>
                <a:path w="566420" h="1917700">
                  <a:moveTo>
                    <a:pt x="223710" y="1905000"/>
                  </a:moveTo>
                  <a:lnTo>
                    <a:pt x="197739" y="1905000"/>
                  </a:lnTo>
                  <a:lnTo>
                    <a:pt x="197739" y="1917700"/>
                  </a:lnTo>
                  <a:lnTo>
                    <a:pt x="223710" y="1917700"/>
                  </a:lnTo>
                  <a:lnTo>
                    <a:pt x="223710" y="1905000"/>
                  </a:lnTo>
                  <a:close/>
                </a:path>
                <a:path w="566420" h="1917700">
                  <a:moveTo>
                    <a:pt x="275666" y="1905000"/>
                  </a:moveTo>
                  <a:lnTo>
                    <a:pt x="249682" y="1905000"/>
                  </a:lnTo>
                  <a:lnTo>
                    <a:pt x="249682" y="1917700"/>
                  </a:lnTo>
                  <a:lnTo>
                    <a:pt x="275666" y="1917700"/>
                  </a:lnTo>
                  <a:lnTo>
                    <a:pt x="275666" y="1905000"/>
                  </a:lnTo>
                  <a:close/>
                </a:path>
                <a:path w="566420" h="1917700">
                  <a:moveTo>
                    <a:pt x="327621" y="1905000"/>
                  </a:moveTo>
                  <a:lnTo>
                    <a:pt x="301637" y="1905000"/>
                  </a:lnTo>
                  <a:lnTo>
                    <a:pt x="301637" y="1917700"/>
                  </a:lnTo>
                  <a:lnTo>
                    <a:pt x="327621" y="1917700"/>
                  </a:lnTo>
                  <a:lnTo>
                    <a:pt x="327621" y="1905000"/>
                  </a:lnTo>
                  <a:close/>
                </a:path>
                <a:path w="566420" h="1917700">
                  <a:moveTo>
                    <a:pt x="379564" y="1905000"/>
                  </a:moveTo>
                  <a:lnTo>
                    <a:pt x="353593" y="1905000"/>
                  </a:lnTo>
                  <a:lnTo>
                    <a:pt x="353593" y="1917700"/>
                  </a:lnTo>
                  <a:lnTo>
                    <a:pt x="379564" y="1917700"/>
                  </a:lnTo>
                  <a:lnTo>
                    <a:pt x="379564" y="1905000"/>
                  </a:lnTo>
                  <a:close/>
                </a:path>
                <a:path w="566420" h="1917700">
                  <a:moveTo>
                    <a:pt x="431520" y="1905000"/>
                  </a:moveTo>
                  <a:lnTo>
                    <a:pt x="405549" y="1905000"/>
                  </a:lnTo>
                  <a:lnTo>
                    <a:pt x="405549" y="1917700"/>
                  </a:lnTo>
                  <a:lnTo>
                    <a:pt x="431520" y="1917700"/>
                  </a:lnTo>
                  <a:lnTo>
                    <a:pt x="431520" y="1905000"/>
                  </a:lnTo>
                  <a:close/>
                </a:path>
                <a:path w="566420" h="1917700">
                  <a:moveTo>
                    <a:pt x="483476" y="1905000"/>
                  </a:moveTo>
                  <a:lnTo>
                    <a:pt x="457492" y="1905000"/>
                  </a:lnTo>
                  <a:lnTo>
                    <a:pt x="457492" y="1917700"/>
                  </a:lnTo>
                  <a:lnTo>
                    <a:pt x="483476" y="1917700"/>
                  </a:lnTo>
                  <a:lnTo>
                    <a:pt x="483476" y="1905000"/>
                  </a:lnTo>
                  <a:close/>
                </a:path>
                <a:path w="566420" h="1917700">
                  <a:moveTo>
                    <a:pt x="535419" y="1905000"/>
                  </a:moveTo>
                  <a:lnTo>
                    <a:pt x="509447" y="1905000"/>
                  </a:lnTo>
                  <a:lnTo>
                    <a:pt x="509447" y="1917700"/>
                  </a:lnTo>
                  <a:lnTo>
                    <a:pt x="535419" y="1917700"/>
                  </a:lnTo>
                  <a:lnTo>
                    <a:pt x="535419" y="1905000"/>
                  </a:lnTo>
                  <a:close/>
                </a:path>
                <a:path w="566420" h="1917700">
                  <a:moveTo>
                    <a:pt x="564248" y="1866900"/>
                  </a:moveTo>
                  <a:lnTo>
                    <a:pt x="0" y="1866900"/>
                  </a:lnTo>
                  <a:lnTo>
                    <a:pt x="0" y="1892300"/>
                  </a:lnTo>
                  <a:lnTo>
                    <a:pt x="564248" y="1892300"/>
                  </a:lnTo>
                  <a:lnTo>
                    <a:pt x="564248" y="1866900"/>
                  </a:lnTo>
                  <a:close/>
                </a:path>
                <a:path w="566420" h="1917700">
                  <a:moveTo>
                    <a:pt x="564248" y="1816100"/>
                  </a:moveTo>
                  <a:lnTo>
                    <a:pt x="0" y="1816100"/>
                  </a:lnTo>
                  <a:lnTo>
                    <a:pt x="0" y="1841500"/>
                  </a:lnTo>
                  <a:lnTo>
                    <a:pt x="564248" y="1841500"/>
                  </a:lnTo>
                  <a:lnTo>
                    <a:pt x="564248" y="1816100"/>
                  </a:lnTo>
                  <a:close/>
                </a:path>
                <a:path w="566420" h="1917700">
                  <a:moveTo>
                    <a:pt x="564248" y="1765300"/>
                  </a:moveTo>
                  <a:lnTo>
                    <a:pt x="0" y="1765300"/>
                  </a:lnTo>
                  <a:lnTo>
                    <a:pt x="0" y="1790700"/>
                  </a:lnTo>
                  <a:lnTo>
                    <a:pt x="564248" y="1790700"/>
                  </a:lnTo>
                  <a:lnTo>
                    <a:pt x="564248" y="1765300"/>
                  </a:lnTo>
                  <a:close/>
                </a:path>
                <a:path w="566420" h="1917700">
                  <a:moveTo>
                    <a:pt x="564248" y="1714500"/>
                  </a:moveTo>
                  <a:lnTo>
                    <a:pt x="0" y="1714500"/>
                  </a:lnTo>
                  <a:lnTo>
                    <a:pt x="0" y="1739900"/>
                  </a:lnTo>
                  <a:lnTo>
                    <a:pt x="564248" y="1739900"/>
                  </a:lnTo>
                  <a:lnTo>
                    <a:pt x="564248" y="1714500"/>
                  </a:lnTo>
                  <a:close/>
                </a:path>
                <a:path w="566420" h="1917700">
                  <a:moveTo>
                    <a:pt x="564248" y="1663700"/>
                  </a:moveTo>
                  <a:lnTo>
                    <a:pt x="0" y="1663700"/>
                  </a:lnTo>
                  <a:lnTo>
                    <a:pt x="0" y="1689100"/>
                  </a:lnTo>
                  <a:lnTo>
                    <a:pt x="564248" y="1689100"/>
                  </a:lnTo>
                  <a:lnTo>
                    <a:pt x="564248" y="1663700"/>
                  </a:lnTo>
                  <a:close/>
                </a:path>
                <a:path w="566420" h="1917700">
                  <a:moveTo>
                    <a:pt x="564248" y="1600200"/>
                  </a:moveTo>
                  <a:lnTo>
                    <a:pt x="0" y="1600200"/>
                  </a:lnTo>
                  <a:lnTo>
                    <a:pt x="0" y="1638300"/>
                  </a:lnTo>
                  <a:lnTo>
                    <a:pt x="564248" y="1638300"/>
                  </a:lnTo>
                  <a:lnTo>
                    <a:pt x="564248" y="1600200"/>
                  </a:lnTo>
                  <a:close/>
                </a:path>
                <a:path w="566420" h="1917700">
                  <a:moveTo>
                    <a:pt x="564248" y="1549400"/>
                  </a:moveTo>
                  <a:lnTo>
                    <a:pt x="0" y="1549400"/>
                  </a:lnTo>
                  <a:lnTo>
                    <a:pt x="0" y="1574800"/>
                  </a:lnTo>
                  <a:lnTo>
                    <a:pt x="564248" y="1574800"/>
                  </a:lnTo>
                  <a:lnTo>
                    <a:pt x="564248" y="1549400"/>
                  </a:lnTo>
                  <a:close/>
                </a:path>
                <a:path w="566420" h="1917700">
                  <a:moveTo>
                    <a:pt x="564248" y="1498600"/>
                  </a:moveTo>
                  <a:lnTo>
                    <a:pt x="0" y="1498600"/>
                  </a:lnTo>
                  <a:lnTo>
                    <a:pt x="0" y="1524000"/>
                  </a:lnTo>
                  <a:lnTo>
                    <a:pt x="564248" y="1524000"/>
                  </a:lnTo>
                  <a:lnTo>
                    <a:pt x="564248" y="1498600"/>
                  </a:lnTo>
                  <a:close/>
                </a:path>
                <a:path w="566420" h="1917700">
                  <a:moveTo>
                    <a:pt x="564248" y="1447800"/>
                  </a:moveTo>
                  <a:lnTo>
                    <a:pt x="0" y="1447800"/>
                  </a:lnTo>
                  <a:lnTo>
                    <a:pt x="0" y="1473200"/>
                  </a:lnTo>
                  <a:lnTo>
                    <a:pt x="564248" y="1473200"/>
                  </a:lnTo>
                  <a:lnTo>
                    <a:pt x="564248" y="1447800"/>
                  </a:lnTo>
                  <a:close/>
                </a:path>
                <a:path w="566420" h="1917700">
                  <a:moveTo>
                    <a:pt x="564248" y="1397000"/>
                  </a:moveTo>
                  <a:lnTo>
                    <a:pt x="0" y="1397000"/>
                  </a:lnTo>
                  <a:lnTo>
                    <a:pt x="0" y="1422400"/>
                  </a:lnTo>
                  <a:lnTo>
                    <a:pt x="564248" y="1422400"/>
                  </a:lnTo>
                  <a:lnTo>
                    <a:pt x="564248" y="1397000"/>
                  </a:lnTo>
                  <a:close/>
                </a:path>
                <a:path w="566420" h="1917700">
                  <a:moveTo>
                    <a:pt x="564248" y="1346200"/>
                  </a:moveTo>
                  <a:lnTo>
                    <a:pt x="0" y="1346200"/>
                  </a:lnTo>
                  <a:lnTo>
                    <a:pt x="0" y="1371600"/>
                  </a:lnTo>
                  <a:lnTo>
                    <a:pt x="564248" y="1371600"/>
                  </a:lnTo>
                  <a:lnTo>
                    <a:pt x="564248" y="1346200"/>
                  </a:lnTo>
                  <a:close/>
                </a:path>
                <a:path w="566420" h="1917700">
                  <a:moveTo>
                    <a:pt x="564248" y="1295400"/>
                  </a:moveTo>
                  <a:lnTo>
                    <a:pt x="0" y="1295400"/>
                  </a:lnTo>
                  <a:lnTo>
                    <a:pt x="0" y="1320800"/>
                  </a:lnTo>
                  <a:lnTo>
                    <a:pt x="564248" y="1320800"/>
                  </a:lnTo>
                  <a:lnTo>
                    <a:pt x="564248" y="1295400"/>
                  </a:lnTo>
                  <a:close/>
                </a:path>
                <a:path w="566420" h="1917700">
                  <a:moveTo>
                    <a:pt x="564248" y="1244600"/>
                  </a:moveTo>
                  <a:lnTo>
                    <a:pt x="0" y="1244600"/>
                  </a:lnTo>
                  <a:lnTo>
                    <a:pt x="0" y="1270000"/>
                  </a:lnTo>
                  <a:lnTo>
                    <a:pt x="564248" y="1270000"/>
                  </a:lnTo>
                  <a:lnTo>
                    <a:pt x="564248" y="1244600"/>
                  </a:lnTo>
                  <a:close/>
                </a:path>
                <a:path w="566420" h="1917700">
                  <a:moveTo>
                    <a:pt x="564248" y="1193800"/>
                  </a:moveTo>
                  <a:lnTo>
                    <a:pt x="0" y="1193800"/>
                  </a:lnTo>
                  <a:lnTo>
                    <a:pt x="0" y="1219200"/>
                  </a:lnTo>
                  <a:lnTo>
                    <a:pt x="564248" y="1219200"/>
                  </a:lnTo>
                  <a:lnTo>
                    <a:pt x="564248" y="1193800"/>
                  </a:lnTo>
                  <a:close/>
                </a:path>
                <a:path w="566420" h="1917700">
                  <a:moveTo>
                    <a:pt x="564248" y="1143000"/>
                  </a:moveTo>
                  <a:lnTo>
                    <a:pt x="0" y="1143000"/>
                  </a:lnTo>
                  <a:lnTo>
                    <a:pt x="0" y="1168400"/>
                  </a:lnTo>
                  <a:lnTo>
                    <a:pt x="564248" y="1168400"/>
                  </a:lnTo>
                  <a:lnTo>
                    <a:pt x="564248" y="1143000"/>
                  </a:lnTo>
                  <a:close/>
                </a:path>
                <a:path w="566420" h="1917700">
                  <a:moveTo>
                    <a:pt x="564248" y="1092200"/>
                  </a:moveTo>
                  <a:lnTo>
                    <a:pt x="0" y="1092200"/>
                  </a:lnTo>
                  <a:lnTo>
                    <a:pt x="0" y="1117600"/>
                  </a:lnTo>
                  <a:lnTo>
                    <a:pt x="564248" y="1117600"/>
                  </a:lnTo>
                  <a:lnTo>
                    <a:pt x="564248" y="1092200"/>
                  </a:lnTo>
                  <a:close/>
                </a:path>
                <a:path w="566420" h="1917700">
                  <a:moveTo>
                    <a:pt x="564248" y="1028700"/>
                  </a:moveTo>
                  <a:lnTo>
                    <a:pt x="0" y="1028700"/>
                  </a:lnTo>
                  <a:lnTo>
                    <a:pt x="0" y="1066800"/>
                  </a:lnTo>
                  <a:lnTo>
                    <a:pt x="564248" y="1066800"/>
                  </a:lnTo>
                  <a:lnTo>
                    <a:pt x="564248" y="1028700"/>
                  </a:lnTo>
                  <a:close/>
                </a:path>
                <a:path w="566420" h="1917700">
                  <a:moveTo>
                    <a:pt x="564248" y="977900"/>
                  </a:moveTo>
                  <a:lnTo>
                    <a:pt x="0" y="977900"/>
                  </a:lnTo>
                  <a:lnTo>
                    <a:pt x="0" y="1003300"/>
                  </a:lnTo>
                  <a:lnTo>
                    <a:pt x="564248" y="1003300"/>
                  </a:lnTo>
                  <a:lnTo>
                    <a:pt x="564248" y="977900"/>
                  </a:lnTo>
                  <a:close/>
                </a:path>
                <a:path w="566420" h="1917700">
                  <a:moveTo>
                    <a:pt x="564248" y="927100"/>
                  </a:moveTo>
                  <a:lnTo>
                    <a:pt x="0" y="927100"/>
                  </a:lnTo>
                  <a:lnTo>
                    <a:pt x="0" y="952500"/>
                  </a:lnTo>
                  <a:lnTo>
                    <a:pt x="564248" y="952500"/>
                  </a:lnTo>
                  <a:lnTo>
                    <a:pt x="564248" y="927100"/>
                  </a:lnTo>
                  <a:close/>
                </a:path>
                <a:path w="566420" h="1917700">
                  <a:moveTo>
                    <a:pt x="564248" y="876300"/>
                  </a:moveTo>
                  <a:lnTo>
                    <a:pt x="0" y="876300"/>
                  </a:lnTo>
                  <a:lnTo>
                    <a:pt x="0" y="901700"/>
                  </a:lnTo>
                  <a:lnTo>
                    <a:pt x="564248" y="901700"/>
                  </a:lnTo>
                  <a:lnTo>
                    <a:pt x="564248" y="876300"/>
                  </a:lnTo>
                  <a:close/>
                </a:path>
                <a:path w="566420" h="1917700">
                  <a:moveTo>
                    <a:pt x="564248" y="825500"/>
                  </a:moveTo>
                  <a:lnTo>
                    <a:pt x="561403" y="825500"/>
                  </a:lnTo>
                  <a:lnTo>
                    <a:pt x="561403" y="838200"/>
                  </a:lnTo>
                  <a:lnTo>
                    <a:pt x="535419" y="838200"/>
                  </a:lnTo>
                  <a:lnTo>
                    <a:pt x="535419" y="825500"/>
                  </a:lnTo>
                  <a:lnTo>
                    <a:pt x="509447" y="825500"/>
                  </a:lnTo>
                  <a:lnTo>
                    <a:pt x="509447" y="838200"/>
                  </a:lnTo>
                  <a:lnTo>
                    <a:pt x="483476" y="838200"/>
                  </a:lnTo>
                  <a:lnTo>
                    <a:pt x="483476" y="825500"/>
                  </a:lnTo>
                  <a:lnTo>
                    <a:pt x="457492" y="825500"/>
                  </a:lnTo>
                  <a:lnTo>
                    <a:pt x="457492" y="838200"/>
                  </a:lnTo>
                  <a:lnTo>
                    <a:pt x="431520" y="838200"/>
                  </a:lnTo>
                  <a:lnTo>
                    <a:pt x="431520" y="825500"/>
                  </a:lnTo>
                  <a:lnTo>
                    <a:pt x="405549" y="825500"/>
                  </a:lnTo>
                  <a:lnTo>
                    <a:pt x="405549" y="838200"/>
                  </a:lnTo>
                  <a:lnTo>
                    <a:pt x="379564" y="838200"/>
                  </a:lnTo>
                  <a:lnTo>
                    <a:pt x="379564" y="825500"/>
                  </a:lnTo>
                  <a:lnTo>
                    <a:pt x="353593" y="825500"/>
                  </a:lnTo>
                  <a:lnTo>
                    <a:pt x="353593" y="838200"/>
                  </a:lnTo>
                  <a:lnTo>
                    <a:pt x="327621" y="838200"/>
                  </a:lnTo>
                  <a:lnTo>
                    <a:pt x="327621" y="825500"/>
                  </a:lnTo>
                  <a:lnTo>
                    <a:pt x="301637" y="825500"/>
                  </a:lnTo>
                  <a:lnTo>
                    <a:pt x="301637" y="838200"/>
                  </a:lnTo>
                  <a:lnTo>
                    <a:pt x="275666" y="838200"/>
                  </a:lnTo>
                  <a:lnTo>
                    <a:pt x="275666" y="825500"/>
                  </a:lnTo>
                  <a:lnTo>
                    <a:pt x="249682" y="825500"/>
                  </a:lnTo>
                  <a:lnTo>
                    <a:pt x="249682" y="838200"/>
                  </a:lnTo>
                  <a:lnTo>
                    <a:pt x="223710" y="838200"/>
                  </a:lnTo>
                  <a:lnTo>
                    <a:pt x="223710" y="825500"/>
                  </a:lnTo>
                  <a:lnTo>
                    <a:pt x="197739" y="825500"/>
                  </a:lnTo>
                  <a:lnTo>
                    <a:pt x="197739" y="838200"/>
                  </a:lnTo>
                  <a:lnTo>
                    <a:pt x="171754" y="838200"/>
                  </a:lnTo>
                  <a:lnTo>
                    <a:pt x="171754" y="825500"/>
                  </a:lnTo>
                  <a:lnTo>
                    <a:pt x="145783" y="825500"/>
                  </a:lnTo>
                  <a:lnTo>
                    <a:pt x="145783" y="838200"/>
                  </a:lnTo>
                  <a:lnTo>
                    <a:pt x="119811" y="838200"/>
                  </a:lnTo>
                  <a:lnTo>
                    <a:pt x="119811" y="825500"/>
                  </a:lnTo>
                  <a:lnTo>
                    <a:pt x="93827" y="825500"/>
                  </a:lnTo>
                  <a:lnTo>
                    <a:pt x="93827" y="838200"/>
                  </a:lnTo>
                  <a:lnTo>
                    <a:pt x="67856" y="838200"/>
                  </a:lnTo>
                  <a:lnTo>
                    <a:pt x="67856" y="825500"/>
                  </a:lnTo>
                  <a:lnTo>
                    <a:pt x="41871" y="825500"/>
                  </a:lnTo>
                  <a:lnTo>
                    <a:pt x="41871" y="838200"/>
                  </a:lnTo>
                  <a:lnTo>
                    <a:pt x="15900" y="838200"/>
                  </a:lnTo>
                  <a:lnTo>
                    <a:pt x="15900" y="825500"/>
                  </a:lnTo>
                  <a:lnTo>
                    <a:pt x="0" y="825500"/>
                  </a:lnTo>
                  <a:lnTo>
                    <a:pt x="0" y="838200"/>
                  </a:lnTo>
                  <a:lnTo>
                    <a:pt x="0" y="850900"/>
                  </a:lnTo>
                  <a:lnTo>
                    <a:pt x="564248" y="850900"/>
                  </a:lnTo>
                  <a:lnTo>
                    <a:pt x="564248" y="838200"/>
                  </a:lnTo>
                  <a:lnTo>
                    <a:pt x="564248" y="825500"/>
                  </a:lnTo>
                  <a:close/>
                </a:path>
                <a:path w="566420" h="1917700">
                  <a:moveTo>
                    <a:pt x="564248" y="774700"/>
                  </a:moveTo>
                  <a:lnTo>
                    <a:pt x="0" y="774700"/>
                  </a:lnTo>
                  <a:lnTo>
                    <a:pt x="0" y="800100"/>
                  </a:lnTo>
                  <a:lnTo>
                    <a:pt x="564248" y="800100"/>
                  </a:lnTo>
                  <a:lnTo>
                    <a:pt x="564248" y="774700"/>
                  </a:lnTo>
                  <a:close/>
                </a:path>
                <a:path w="566420" h="1917700">
                  <a:moveTo>
                    <a:pt x="564248" y="723900"/>
                  </a:moveTo>
                  <a:lnTo>
                    <a:pt x="0" y="723900"/>
                  </a:lnTo>
                  <a:lnTo>
                    <a:pt x="0" y="749300"/>
                  </a:lnTo>
                  <a:lnTo>
                    <a:pt x="564248" y="749300"/>
                  </a:lnTo>
                  <a:lnTo>
                    <a:pt x="564248" y="723900"/>
                  </a:lnTo>
                  <a:close/>
                </a:path>
                <a:path w="566420" h="1917700">
                  <a:moveTo>
                    <a:pt x="564248" y="673100"/>
                  </a:moveTo>
                  <a:lnTo>
                    <a:pt x="0" y="673100"/>
                  </a:lnTo>
                  <a:lnTo>
                    <a:pt x="0" y="698500"/>
                  </a:lnTo>
                  <a:lnTo>
                    <a:pt x="564248" y="698500"/>
                  </a:lnTo>
                  <a:lnTo>
                    <a:pt x="564248" y="673100"/>
                  </a:lnTo>
                  <a:close/>
                </a:path>
                <a:path w="566420" h="1917700">
                  <a:moveTo>
                    <a:pt x="564248" y="571500"/>
                  </a:moveTo>
                  <a:lnTo>
                    <a:pt x="0" y="571500"/>
                  </a:lnTo>
                  <a:lnTo>
                    <a:pt x="0" y="596900"/>
                  </a:lnTo>
                  <a:lnTo>
                    <a:pt x="564248" y="596900"/>
                  </a:lnTo>
                  <a:lnTo>
                    <a:pt x="564248" y="571500"/>
                  </a:lnTo>
                  <a:close/>
                </a:path>
                <a:path w="566420" h="1917700">
                  <a:moveTo>
                    <a:pt x="564248" y="520700"/>
                  </a:moveTo>
                  <a:lnTo>
                    <a:pt x="0" y="520700"/>
                  </a:lnTo>
                  <a:lnTo>
                    <a:pt x="0" y="546100"/>
                  </a:lnTo>
                  <a:lnTo>
                    <a:pt x="564248" y="546100"/>
                  </a:lnTo>
                  <a:lnTo>
                    <a:pt x="564248" y="520700"/>
                  </a:lnTo>
                  <a:close/>
                </a:path>
                <a:path w="566420" h="1917700">
                  <a:moveTo>
                    <a:pt x="564248" y="457200"/>
                  </a:moveTo>
                  <a:lnTo>
                    <a:pt x="0" y="457200"/>
                  </a:lnTo>
                  <a:lnTo>
                    <a:pt x="0" y="495300"/>
                  </a:lnTo>
                  <a:lnTo>
                    <a:pt x="564248" y="495300"/>
                  </a:lnTo>
                  <a:lnTo>
                    <a:pt x="564248" y="457200"/>
                  </a:lnTo>
                  <a:close/>
                </a:path>
                <a:path w="566420" h="1917700">
                  <a:moveTo>
                    <a:pt x="564248" y="406400"/>
                  </a:moveTo>
                  <a:lnTo>
                    <a:pt x="0" y="406400"/>
                  </a:lnTo>
                  <a:lnTo>
                    <a:pt x="0" y="431800"/>
                  </a:lnTo>
                  <a:lnTo>
                    <a:pt x="564248" y="431800"/>
                  </a:lnTo>
                  <a:lnTo>
                    <a:pt x="564248" y="406400"/>
                  </a:lnTo>
                  <a:close/>
                </a:path>
                <a:path w="566420" h="1917700">
                  <a:moveTo>
                    <a:pt x="564248" y="355600"/>
                  </a:moveTo>
                  <a:lnTo>
                    <a:pt x="0" y="355600"/>
                  </a:lnTo>
                  <a:lnTo>
                    <a:pt x="0" y="381000"/>
                  </a:lnTo>
                  <a:lnTo>
                    <a:pt x="564248" y="381000"/>
                  </a:lnTo>
                  <a:lnTo>
                    <a:pt x="564248" y="355600"/>
                  </a:lnTo>
                  <a:close/>
                </a:path>
                <a:path w="566420" h="1917700">
                  <a:moveTo>
                    <a:pt x="564248" y="304800"/>
                  </a:moveTo>
                  <a:lnTo>
                    <a:pt x="0" y="304800"/>
                  </a:lnTo>
                  <a:lnTo>
                    <a:pt x="0" y="330200"/>
                  </a:lnTo>
                  <a:lnTo>
                    <a:pt x="564248" y="330200"/>
                  </a:lnTo>
                  <a:lnTo>
                    <a:pt x="564248" y="304800"/>
                  </a:lnTo>
                  <a:close/>
                </a:path>
                <a:path w="566420" h="1917700">
                  <a:moveTo>
                    <a:pt x="564248" y="254000"/>
                  </a:moveTo>
                  <a:lnTo>
                    <a:pt x="0" y="254000"/>
                  </a:lnTo>
                  <a:lnTo>
                    <a:pt x="0" y="279400"/>
                  </a:lnTo>
                  <a:lnTo>
                    <a:pt x="564248" y="279400"/>
                  </a:lnTo>
                  <a:lnTo>
                    <a:pt x="564248" y="254000"/>
                  </a:lnTo>
                  <a:close/>
                </a:path>
                <a:path w="566420" h="1917700">
                  <a:moveTo>
                    <a:pt x="564248" y="203200"/>
                  </a:moveTo>
                  <a:lnTo>
                    <a:pt x="0" y="203200"/>
                  </a:lnTo>
                  <a:lnTo>
                    <a:pt x="0" y="228600"/>
                  </a:lnTo>
                  <a:lnTo>
                    <a:pt x="564248" y="228600"/>
                  </a:lnTo>
                  <a:lnTo>
                    <a:pt x="564248" y="203200"/>
                  </a:lnTo>
                  <a:close/>
                </a:path>
                <a:path w="566420" h="1917700">
                  <a:moveTo>
                    <a:pt x="564248" y="152400"/>
                  </a:moveTo>
                  <a:lnTo>
                    <a:pt x="0" y="152400"/>
                  </a:lnTo>
                  <a:lnTo>
                    <a:pt x="0" y="177800"/>
                  </a:lnTo>
                  <a:lnTo>
                    <a:pt x="564248" y="177800"/>
                  </a:lnTo>
                  <a:lnTo>
                    <a:pt x="564248" y="152400"/>
                  </a:lnTo>
                  <a:close/>
                </a:path>
                <a:path w="566420" h="1917700">
                  <a:moveTo>
                    <a:pt x="564248" y="101600"/>
                  </a:moveTo>
                  <a:lnTo>
                    <a:pt x="0" y="101600"/>
                  </a:lnTo>
                  <a:lnTo>
                    <a:pt x="0" y="127000"/>
                  </a:lnTo>
                  <a:lnTo>
                    <a:pt x="564248" y="127000"/>
                  </a:lnTo>
                  <a:lnTo>
                    <a:pt x="564248" y="101600"/>
                  </a:lnTo>
                  <a:close/>
                </a:path>
                <a:path w="566420" h="1917700">
                  <a:moveTo>
                    <a:pt x="564248" y="50800"/>
                  </a:moveTo>
                  <a:lnTo>
                    <a:pt x="0" y="50800"/>
                  </a:lnTo>
                  <a:lnTo>
                    <a:pt x="0" y="76200"/>
                  </a:lnTo>
                  <a:lnTo>
                    <a:pt x="564248" y="76200"/>
                  </a:lnTo>
                  <a:lnTo>
                    <a:pt x="564248" y="50800"/>
                  </a:lnTo>
                  <a:close/>
                </a:path>
                <a:path w="566420" h="1917700">
                  <a:moveTo>
                    <a:pt x="56424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564248" y="25400"/>
                  </a:lnTo>
                  <a:lnTo>
                    <a:pt x="564248" y="0"/>
                  </a:lnTo>
                  <a:close/>
                </a:path>
                <a:path w="566420" h="1917700">
                  <a:moveTo>
                    <a:pt x="565873" y="1905000"/>
                  </a:moveTo>
                  <a:lnTo>
                    <a:pt x="561403" y="1905000"/>
                  </a:lnTo>
                  <a:lnTo>
                    <a:pt x="561403" y="1917700"/>
                  </a:lnTo>
                  <a:lnTo>
                    <a:pt x="565873" y="1917700"/>
                  </a:lnTo>
                  <a:lnTo>
                    <a:pt x="565873" y="1905000"/>
                  </a:lnTo>
                  <a:close/>
                </a:path>
                <a:path w="566420" h="1917700">
                  <a:moveTo>
                    <a:pt x="565873" y="647700"/>
                  </a:moveTo>
                  <a:lnTo>
                    <a:pt x="564248" y="647700"/>
                  </a:lnTo>
                  <a:lnTo>
                    <a:pt x="564248" y="622300"/>
                  </a:lnTo>
                  <a:lnTo>
                    <a:pt x="0" y="622300"/>
                  </a:lnTo>
                  <a:lnTo>
                    <a:pt x="0" y="647700"/>
                  </a:lnTo>
                  <a:lnTo>
                    <a:pt x="41871" y="647700"/>
                  </a:lnTo>
                  <a:lnTo>
                    <a:pt x="41871" y="660400"/>
                  </a:lnTo>
                  <a:lnTo>
                    <a:pt x="67856" y="660400"/>
                  </a:lnTo>
                  <a:lnTo>
                    <a:pt x="67856" y="647700"/>
                  </a:lnTo>
                  <a:lnTo>
                    <a:pt x="93827" y="647700"/>
                  </a:lnTo>
                  <a:lnTo>
                    <a:pt x="93827" y="660400"/>
                  </a:lnTo>
                  <a:lnTo>
                    <a:pt x="119811" y="660400"/>
                  </a:lnTo>
                  <a:lnTo>
                    <a:pt x="119811" y="647700"/>
                  </a:lnTo>
                  <a:lnTo>
                    <a:pt x="145783" y="647700"/>
                  </a:lnTo>
                  <a:lnTo>
                    <a:pt x="145783" y="660400"/>
                  </a:lnTo>
                  <a:lnTo>
                    <a:pt x="171754" y="660400"/>
                  </a:lnTo>
                  <a:lnTo>
                    <a:pt x="171754" y="647700"/>
                  </a:lnTo>
                  <a:lnTo>
                    <a:pt x="197739" y="647700"/>
                  </a:lnTo>
                  <a:lnTo>
                    <a:pt x="197739" y="660400"/>
                  </a:lnTo>
                  <a:lnTo>
                    <a:pt x="223710" y="660400"/>
                  </a:lnTo>
                  <a:lnTo>
                    <a:pt x="223710" y="647700"/>
                  </a:lnTo>
                  <a:lnTo>
                    <a:pt x="249682" y="647700"/>
                  </a:lnTo>
                  <a:lnTo>
                    <a:pt x="249682" y="660400"/>
                  </a:lnTo>
                  <a:lnTo>
                    <a:pt x="275666" y="660400"/>
                  </a:lnTo>
                  <a:lnTo>
                    <a:pt x="275666" y="647700"/>
                  </a:lnTo>
                  <a:lnTo>
                    <a:pt x="301637" y="647700"/>
                  </a:lnTo>
                  <a:lnTo>
                    <a:pt x="301637" y="660400"/>
                  </a:lnTo>
                  <a:lnTo>
                    <a:pt x="327621" y="660400"/>
                  </a:lnTo>
                  <a:lnTo>
                    <a:pt x="327621" y="647700"/>
                  </a:lnTo>
                  <a:lnTo>
                    <a:pt x="353593" y="647700"/>
                  </a:lnTo>
                  <a:lnTo>
                    <a:pt x="353593" y="660400"/>
                  </a:lnTo>
                  <a:lnTo>
                    <a:pt x="379564" y="660400"/>
                  </a:lnTo>
                  <a:lnTo>
                    <a:pt x="379564" y="647700"/>
                  </a:lnTo>
                  <a:lnTo>
                    <a:pt x="405549" y="647700"/>
                  </a:lnTo>
                  <a:lnTo>
                    <a:pt x="405549" y="660400"/>
                  </a:lnTo>
                  <a:lnTo>
                    <a:pt x="431520" y="660400"/>
                  </a:lnTo>
                  <a:lnTo>
                    <a:pt x="431520" y="647700"/>
                  </a:lnTo>
                  <a:lnTo>
                    <a:pt x="457492" y="647700"/>
                  </a:lnTo>
                  <a:lnTo>
                    <a:pt x="457492" y="660400"/>
                  </a:lnTo>
                  <a:lnTo>
                    <a:pt x="483476" y="660400"/>
                  </a:lnTo>
                  <a:lnTo>
                    <a:pt x="483476" y="647700"/>
                  </a:lnTo>
                  <a:lnTo>
                    <a:pt x="509447" y="647700"/>
                  </a:lnTo>
                  <a:lnTo>
                    <a:pt x="509447" y="660400"/>
                  </a:lnTo>
                  <a:lnTo>
                    <a:pt x="535419" y="660400"/>
                  </a:lnTo>
                  <a:lnTo>
                    <a:pt x="535419" y="647700"/>
                  </a:lnTo>
                  <a:lnTo>
                    <a:pt x="561403" y="647700"/>
                  </a:lnTo>
                  <a:lnTo>
                    <a:pt x="561403" y="660400"/>
                  </a:lnTo>
                  <a:lnTo>
                    <a:pt x="565873" y="660400"/>
                  </a:lnTo>
                  <a:lnTo>
                    <a:pt x="565873" y="6477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6517271" y="649884"/>
              <a:ext cx="566420" cy="1003300"/>
            </a:xfrm>
            <a:custGeom>
              <a:avLst/>
              <a:gdLst/>
              <a:ahLst/>
              <a:cxnLst/>
              <a:rect l="l" t="t" r="r" b="b"/>
              <a:pathLst>
                <a:path w="566420" h="1003300">
                  <a:moveTo>
                    <a:pt x="159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5900" y="12700"/>
                  </a:lnTo>
                  <a:lnTo>
                    <a:pt x="15900" y="0"/>
                  </a:lnTo>
                  <a:close/>
                </a:path>
                <a:path w="566420" h="1003300">
                  <a:moveTo>
                    <a:pt x="67856" y="0"/>
                  </a:moveTo>
                  <a:lnTo>
                    <a:pt x="41871" y="0"/>
                  </a:lnTo>
                  <a:lnTo>
                    <a:pt x="41871" y="12700"/>
                  </a:lnTo>
                  <a:lnTo>
                    <a:pt x="67856" y="12700"/>
                  </a:lnTo>
                  <a:lnTo>
                    <a:pt x="67856" y="0"/>
                  </a:lnTo>
                  <a:close/>
                </a:path>
                <a:path w="566420" h="1003300">
                  <a:moveTo>
                    <a:pt x="119811" y="0"/>
                  </a:moveTo>
                  <a:lnTo>
                    <a:pt x="93827" y="0"/>
                  </a:lnTo>
                  <a:lnTo>
                    <a:pt x="93827" y="12700"/>
                  </a:lnTo>
                  <a:lnTo>
                    <a:pt x="119811" y="12700"/>
                  </a:lnTo>
                  <a:lnTo>
                    <a:pt x="119811" y="0"/>
                  </a:lnTo>
                  <a:close/>
                </a:path>
                <a:path w="566420" h="1003300">
                  <a:moveTo>
                    <a:pt x="171754" y="0"/>
                  </a:moveTo>
                  <a:lnTo>
                    <a:pt x="145783" y="0"/>
                  </a:lnTo>
                  <a:lnTo>
                    <a:pt x="145783" y="12700"/>
                  </a:lnTo>
                  <a:lnTo>
                    <a:pt x="171754" y="12700"/>
                  </a:lnTo>
                  <a:lnTo>
                    <a:pt x="171754" y="0"/>
                  </a:lnTo>
                  <a:close/>
                </a:path>
                <a:path w="566420" h="1003300">
                  <a:moveTo>
                    <a:pt x="223710" y="0"/>
                  </a:moveTo>
                  <a:lnTo>
                    <a:pt x="197739" y="0"/>
                  </a:lnTo>
                  <a:lnTo>
                    <a:pt x="197739" y="12700"/>
                  </a:lnTo>
                  <a:lnTo>
                    <a:pt x="223710" y="12700"/>
                  </a:lnTo>
                  <a:lnTo>
                    <a:pt x="223710" y="0"/>
                  </a:lnTo>
                  <a:close/>
                </a:path>
                <a:path w="566420" h="1003300">
                  <a:moveTo>
                    <a:pt x="275666" y="0"/>
                  </a:moveTo>
                  <a:lnTo>
                    <a:pt x="249682" y="0"/>
                  </a:lnTo>
                  <a:lnTo>
                    <a:pt x="249682" y="12700"/>
                  </a:lnTo>
                  <a:lnTo>
                    <a:pt x="275666" y="12700"/>
                  </a:lnTo>
                  <a:lnTo>
                    <a:pt x="275666" y="0"/>
                  </a:lnTo>
                  <a:close/>
                </a:path>
                <a:path w="566420" h="1003300">
                  <a:moveTo>
                    <a:pt x="327621" y="0"/>
                  </a:moveTo>
                  <a:lnTo>
                    <a:pt x="301637" y="0"/>
                  </a:lnTo>
                  <a:lnTo>
                    <a:pt x="301637" y="12700"/>
                  </a:lnTo>
                  <a:lnTo>
                    <a:pt x="327621" y="12700"/>
                  </a:lnTo>
                  <a:lnTo>
                    <a:pt x="327621" y="0"/>
                  </a:lnTo>
                  <a:close/>
                </a:path>
                <a:path w="566420" h="1003300">
                  <a:moveTo>
                    <a:pt x="379564" y="0"/>
                  </a:moveTo>
                  <a:lnTo>
                    <a:pt x="353593" y="0"/>
                  </a:lnTo>
                  <a:lnTo>
                    <a:pt x="353593" y="12700"/>
                  </a:lnTo>
                  <a:lnTo>
                    <a:pt x="379564" y="12700"/>
                  </a:lnTo>
                  <a:lnTo>
                    <a:pt x="379564" y="0"/>
                  </a:lnTo>
                  <a:close/>
                </a:path>
                <a:path w="566420" h="1003300">
                  <a:moveTo>
                    <a:pt x="431520" y="0"/>
                  </a:moveTo>
                  <a:lnTo>
                    <a:pt x="405549" y="0"/>
                  </a:lnTo>
                  <a:lnTo>
                    <a:pt x="405549" y="12700"/>
                  </a:lnTo>
                  <a:lnTo>
                    <a:pt x="431520" y="12700"/>
                  </a:lnTo>
                  <a:lnTo>
                    <a:pt x="431520" y="0"/>
                  </a:lnTo>
                  <a:close/>
                </a:path>
                <a:path w="566420" h="1003300">
                  <a:moveTo>
                    <a:pt x="483476" y="0"/>
                  </a:moveTo>
                  <a:lnTo>
                    <a:pt x="457492" y="0"/>
                  </a:lnTo>
                  <a:lnTo>
                    <a:pt x="457492" y="12700"/>
                  </a:lnTo>
                  <a:lnTo>
                    <a:pt x="483476" y="12700"/>
                  </a:lnTo>
                  <a:lnTo>
                    <a:pt x="483476" y="0"/>
                  </a:lnTo>
                  <a:close/>
                </a:path>
                <a:path w="566420" h="1003300">
                  <a:moveTo>
                    <a:pt x="535419" y="0"/>
                  </a:moveTo>
                  <a:lnTo>
                    <a:pt x="509447" y="0"/>
                  </a:lnTo>
                  <a:lnTo>
                    <a:pt x="509447" y="12700"/>
                  </a:lnTo>
                  <a:lnTo>
                    <a:pt x="535419" y="12700"/>
                  </a:lnTo>
                  <a:lnTo>
                    <a:pt x="535419" y="0"/>
                  </a:lnTo>
                  <a:close/>
                </a:path>
                <a:path w="566420" h="1003300">
                  <a:moveTo>
                    <a:pt x="564248" y="977900"/>
                  </a:moveTo>
                  <a:lnTo>
                    <a:pt x="0" y="977900"/>
                  </a:lnTo>
                  <a:lnTo>
                    <a:pt x="0" y="1003300"/>
                  </a:lnTo>
                  <a:lnTo>
                    <a:pt x="564248" y="1003300"/>
                  </a:lnTo>
                  <a:lnTo>
                    <a:pt x="564248" y="977900"/>
                  </a:lnTo>
                  <a:close/>
                </a:path>
                <a:path w="566420" h="1003300">
                  <a:moveTo>
                    <a:pt x="564248" y="927100"/>
                  </a:moveTo>
                  <a:lnTo>
                    <a:pt x="0" y="927100"/>
                  </a:lnTo>
                  <a:lnTo>
                    <a:pt x="0" y="952500"/>
                  </a:lnTo>
                  <a:lnTo>
                    <a:pt x="564248" y="952500"/>
                  </a:lnTo>
                  <a:lnTo>
                    <a:pt x="564248" y="927100"/>
                  </a:lnTo>
                  <a:close/>
                </a:path>
                <a:path w="566420" h="1003300">
                  <a:moveTo>
                    <a:pt x="564248" y="863600"/>
                  </a:moveTo>
                  <a:lnTo>
                    <a:pt x="0" y="863600"/>
                  </a:lnTo>
                  <a:lnTo>
                    <a:pt x="0" y="901700"/>
                  </a:lnTo>
                  <a:lnTo>
                    <a:pt x="564248" y="901700"/>
                  </a:lnTo>
                  <a:lnTo>
                    <a:pt x="564248" y="863600"/>
                  </a:lnTo>
                  <a:close/>
                </a:path>
                <a:path w="566420" h="1003300">
                  <a:moveTo>
                    <a:pt x="564248" y="812800"/>
                  </a:moveTo>
                  <a:lnTo>
                    <a:pt x="0" y="812800"/>
                  </a:lnTo>
                  <a:lnTo>
                    <a:pt x="0" y="838200"/>
                  </a:lnTo>
                  <a:lnTo>
                    <a:pt x="564248" y="838200"/>
                  </a:lnTo>
                  <a:lnTo>
                    <a:pt x="564248" y="812800"/>
                  </a:lnTo>
                  <a:close/>
                </a:path>
                <a:path w="566420" h="1003300">
                  <a:moveTo>
                    <a:pt x="564248" y="762000"/>
                  </a:moveTo>
                  <a:lnTo>
                    <a:pt x="0" y="762000"/>
                  </a:lnTo>
                  <a:lnTo>
                    <a:pt x="0" y="787400"/>
                  </a:lnTo>
                  <a:lnTo>
                    <a:pt x="564248" y="787400"/>
                  </a:lnTo>
                  <a:lnTo>
                    <a:pt x="564248" y="762000"/>
                  </a:lnTo>
                  <a:close/>
                </a:path>
                <a:path w="566420" h="1003300">
                  <a:moveTo>
                    <a:pt x="564248" y="711200"/>
                  </a:moveTo>
                  <a:lnTo>
                    <a:pt x="0" y="711200"/>
                  </a:lnTo>
                  <a:lnTo>
                    <a:pt x="0" y="736600"/>
                  </a:lnTo>
                  <a:lnTo>
                    <a:pt x="564248" y="736600"/>
                  </a:lnTo>
                  <a:lnTo>
                    <a:pt x="564248" y="711200"/>
                  </a:lnTo>
                  <a:close/>
                </a:path>
                <a:path w="566420" h="1003300">
                  <a:moveTo>
                    <a:pt x="564248" y="660400"/>
                  </a:moveTo>
                  <a:lnTo>
                    <a:pt x="0" y="660400"/>
                  </a:lnTo>
                  <a:lnTo>
                    <a:pt x="0" y="685800"/>
                  </a:lnTo>
                  <a:lnTo>
                    <a:pt x="564248" y="685800"/>
                  </a:lnTo>
                  <a:lnTo>
                    <a:pt x="564248" y="660400"/>
                  </a:lnTo>
                  <a:close/>
                </a:path>
                <a:path w="566420" h="1003300">
                  <a:moveTo>
                    <a:pt x="564248" y="609600"/>
                  </a:moveTo>
                  <a:lnTo>
                    <a:pt x="0" y="609600"/>
                  </a:lnTo>
                  <a:lnTo>
                    <a:pt x="0" y="635000"/>
                  </a:lnTo>
                  <a:lnTo>
                    <a:pt x="564248" y="635000"/>
                  </a:lnTo>
                  <a:lnTo>
                    <a:pt x="564248" y="609600"/>
                  </a:lnTo>
                  <a:close/>
                </a:path>
                <a:path w="566420" h="1003300">
                  <a:moveTo>
                    <a:pt x="564248" y="508000"/>
                  </a:moveTo>
                  <a:lnTo>
                    <a:pt x="0" y="508000"/>
                  </a:lnTo>
                  <a:lnTo>
                    <a:pt x="0" y="533400"/>
                  </a:lnTo>
                  <a:lnTo>
                    <a:pt x="564248" y="533400"/>
                  </a:lnTo>
                  <a:lnTo>
                    <a:pt x="564248" y="508000"/>
                  </a:lnTo>
                  <a:close/>
                </a:path>
                <a:path w="566420" h="1003300">
                  <a:moveTo>
                    <a:pt x="564248" y="457200"/>
                  </a:moveTo>
                  <a:lnTo>
                    <a:pt x="0" y="457200"/>
                  </a:lnTo>
                  <a:lnTo>
                    <a:pt x="0" y="482600"/>
                  </a:lnTo>
                  <a:lnTo>
                    <a:pt x="564248" y="482600"/>
                  </a:lnTo>
                  <a:lnTo>
                    <a:pt x="564248" y="457200"/>
                  </a:lnTo>
                  <a:close/>
                </a:path>
                <a:path w="566420" h="1003300">
                  <a:moveTo>
                    <a:pt x="564248" y="406400"/>
                  </a:moveTo>
                  <a:lnTo>
                    <a:pt x="0" y="406400"/>
                  </a:lnTo>
                  <a:lnTo>
                    <a:pt x="0" y="431800"/>
                  </a:lnTo>
                  <a:lnTo>
                    <a:pt x="564248" y="431800"/>
                  </a:lnTo>
                  <a:lnTo>
                    <a:pt x="564248" y="406400"/>
                  </a:lnTo>
                  <a:close/>
                </a:path>
                <a:path w="566420" h="1003300">
                  <a:moveTo>
                    <a:pt x="564248" y="355600"/>
                  </a:moveTo>
                  <a:lnTo>
                    <a:pt x="0" y="355600"/>
                  </a:lnTo>
                  <a:lnTo>
                    <a:pt x="0" y="368300"/>
                  </a:lnTo>
                  <a:lnTo>
                    <a:pt x="0" y="381000"/>
                  </a:lnTo>
                  <a:lnTo>
                    <a:pt x="15900" y="381000"/>
                  </a:lnTo>
                  <a:lnTo>
                    <a:pt x="15900" y="368300"/>
                  </a:lnTo>
                  <a:lnTo>
                    <a:pt x="41871" y="368300"/>
                  </a:lnTo>
                  <a:lnTo>
                    <a:pt x="41871" y="381000"/>
                  </a:lnTo>
                  <a:lnTo>
                    <a:pt x="67856" y="381000"/>
                  </a:lnTo>
                  <a:lnTo>
                    <a:pt x="67856" y="368300"/>
                  </a:lnTo>
                  <a:lnTo>
                    <a:pt x="93827" y="368300"/>
                  </a:lnTo>
                  <a:lnTo>
                    <a:pt x="93827" y="381000"/>
                  </a:lnTo>
                  <a:lnTo>
                    <a:pt x="119811" y="381000"/>
                  </a:lnTo>
                  <a:lnTo>
                    <a:pt x="119811" y="368300"/>
                  </a:lnTo>
                  <a:lnTo>
                    <a:pt x="145783" y="368300"/>
                  </a:lnTo>
                  <a:lnTo>
                    <a:pt x="145783" y="381000"/>
                  </a:lnTo>
                  <a:lnTo>
                    <a:pt x="171754" y="381000"/>
                  </a:lnTo>
                  <a:lnTo>
                    <a:pt x="171754" y="368300"/>
                  </a:lnTo>
                  <a:lnTo>
                    <a:pt x="197739" y="368300"/>
                  </a:lnTo>
                  <a:lnTo>
                    <a:pt x="197739" y="381000"/>
                  </a:lnTo>
                  <a:lnTo>
                    <a:pt x="223710" y="381000"/>
                  </a:lnTo>
                  <a:lnTo>
                    <a:pt x="223710" y="368300"/>
                  </a:lnTo>
                  <a:lnTo>
                    <a:pt x="249682" y="368300"/>
                  </a:lnTo>
                  <a:lnTo>
                    <a:pt x="249682" y="381000"/>
                  </a:lnTo>
                  <a:lnTo>
                    <a:pt x="275666" y="381000"/>
                  </a:lnTo>
                  <a:lnTo>
                    <a:pt x="275666" y="368300"/>
                  </a:lnTo>
                  <a:lnTo>
                    <a:pt x="301637" y="368300"/>
                  </a:lnTo>
                  <a:lnTo>
                    <a:pt x="301637" y="381000"/>
                  </a:lnTo>
                  <a:lnTo>
                    <a:pt x="327621" y="381000"/>
                  </a:lnTo>
                  <a:lnTo>
                    <a:pt x="327621" y="368300"/>
                  </a:lnTo>
                  <a:lnTo>
                    <a:pt x="353593" y="368300"/>
                  </a:lnTo>
                  <a:lnTo>
                    <a:pt x="353593" y="381000"/>
                  </a:lnTo>
                  <a:lnTo>
                    <a:pt x="379564" y="381000"/>
                  </a:lnTo>
                  <a:lnTo>
                    <a:pt x="379564" y="368300"/>
                  </a:lnTo>
                  <a:lnTo>
                    <a:pt x="405549" y="368300"/>
                  </a:lnTo>
                  <a:lnTo>
                    <a:pt x="405549" y="381000"/>
                  </a:lnTo>
                  <a:lnTo>
                    <a:pt x="431520" y="381000"/>
                  </a:lnTo>
                  <a:lnTo>
                    <a:pt x="431520" y="368300"/>
                  </a:lnTo>
                  <a:lnTo>
                    <a:pt x="457492" y="368300"/>
                  </a:lnTo>
                  <a:lnTo>
                    <a:pt x="457492" y="381000"/>
                  </a:lnTo>
                  <a:lnTo>
                    <a:pt x="483476" y="381000"/>
                  </a:lnTo>
                  <a:lnTo>
                    <a:pt x="483476" y="368300"/>
                  </a:lnTo>
                  <a:lnTo>
                    <a:pt x="509447" y="368300"/>
                  </a:lnTo>
                  <a:lnTo>
                    <a:pt x="509447" y="381000"/>
                  </a:lnTo>
                  <a:lnTo>
                    <a:pt x="535419" y="381000"/>
                  </a:lnTo>
                  <a:lnTo>
                    <a:pt x="535419" y="368300"/>
                  </a:lnTo>
                  <a:lnTo>
                    <a:pt x="561403" y="368300"/>
                  </a:lnTo>
                  <a:lnTo>
                    <a:pt x="561403" y="381000"/>
                  </a:lnTo>
                  <a:lnTo>
                    <a:pt x="564248" y="381000"/>
                  </a:lnTo>
                  <a:lnTo>
                    <a:pt x="564248" y="368300"/>
                  </a:lnTo>
                  <a:lnTo>
                    <a:pt x="564248" y="355600"/>
                  </a:lnTo>
                  <a:close/>
                </a:path>
                <a:path w="566420" h="1003300">
                  <a:moveTo>
                    <a:pt x="564248" y="292100"/>
                  </a:moveTo>
                  <a:lnTo>
                    <a:pt x="0" y="292100"/>
                  </a:lnTo>
                  <a:lnTo>
                    <a:pt x="0" y="330200"/>
                  </a:lnTo>
                  <a:lnTo>
                    <a:pt x="564248" y="330200"/>
                  </a:lnTo>
                  <a:lnTo>
                    <a:pt x="564248" y="292100"/>
                  </a:lnTo>
                  <a:close/>
                </a:path>
                <a:path w="566420" h="1003300">
                  <a:moveTo>
                    <a:pt x="564248" y="241300"/>
                  </a:moveTo>
                  <a:lnTo>
                    <a:pt x="0" y="241300"/>
                  </a:lnTo>
                  <a:lnTo>
                    <a:pt x="0" y="266700"/>
                  </a:lnTo>
                  <a:lnTo>
                    <a:pt x="564248" y="266700"/>
                  </a:lnTo>
                  <a:lnTo>
                    <a:pt x="564248" y="241300"/>
                  </a:lnTo>
                  <a:close/>
                </a:path>
                <a:path w="566420" h="1003300">
                  <a:moveTo>
                    <a:pt x="564248" y="190500"/>
                  </a:moveTo>
                  <a:lnTo>
                    <a:pt x="0" y="190500"/>
                  </a:lnTo>
                  <a:lnTo>
                    <a:pt x="0" y="215900"/>
                  </a:lnTo>
                  <a:lnTo>
                    <a:pt x="564248" y="215900"/>
                  </a:lnTo>
                  <a:lnTo>
                    <a:pt x="564248" y="190500"/>
                  </a:lnTo>
                  <a:close/>
                </a:path>
                <a:path w="566420" h="1003300">
                  <a:moveTo>
                    <a:pt x="564248" y="139700"/>
                  </a:moveTo>
                  <a:lnTo>
                    <a:pt x="0" y="139700"/>
                  </a:lnTo>
                  <a:lnTo>
                    <a:pt x="0" y="165100"/>
                  </a:lnTo>
                  <a:lnTo>
                    <a:pt x="564248" y="165100"/>
                  </a:lnTo>
                  <a:lnTo>
                    <a:pt x="564248" y="139700"/>
                  </a:lnTo>
                  <a:close/>
                </a:path>
                <a:path w="566420" h="1003300">
                  <a:moveTo>
                    <a:pt x="564248" y="88900"/>
                  </a:moveTo>
                  <a:lnTo>
                    <a:pt x="0" y="88900"/>
                  </a:lnTo>
                  <a:lnTo>
                    <a:pt x="0" y="114300"/>
                  </a:lnTo>
                  <a:lnTo>
                    <a:pt x="564248" y="114300"/>
                  </a:lnTo>
                  <a:lnTo>
                    <a:pt x="564248" y="88900"/>
                  </a:lnTo>
                  <a:close/>
                </a:path>
                <a:path w="566420" h="1003300">
                  <a:moveTo>
                    <a:pt x="564248" y="38100"/>
                  </a:moveTo>
                  <a:lnTo>
                    <a:pt x="0" y="38100"/>
                  </a:lnTo>
                  <a:lnTo>
                    <a:pt x="0" y="63500"/>
                  </a:lnTo>
                  <a:lnTo>
                    <a:pt x="564248" y="63500"/>
                  </a:lnTo>
                  <a:lnTo>
                    <a:pt x="564248" y="38100"/>
                  </a:lnTo>
                  <a:close/>
                </a:path>
                <a:path w="566420" h="1003300">
                  <a:moveTo>
                    <a:pt x="564248" y="0"/>
                  </a:moveTo>
                  <a:lnTo>
                    <a:pt x="561403" y="0"/>
                  </a:lnTo>
                  <a:lnTo>
                    <a:pt x="561403" y="12700"/>
                  </a:lnTo>
                  <a:lnTo>
                    <a:pt x="564248" y="12700"/>
                  </a:lnTo>
                  <a:lnTo>
                    <a:pt x="564248" y="0"/>
                  </a:lnTo>
                  <a:close/>
                </a:path>
                <a:path w="566420" h="1003300">
                  <a:moveTo>
                    <a:pt x="565873" y="546100"/>
                  </a:moveTo>
                  <a:lnTo>
                    <a:pt x="561403" y="546100"/>
                  </a:lnTo>
                  <a:lnTo>
                    <a:pt x="561403" y="558800"/>
                  </a:lnTo>
                  <a:lnTo>
                    <a:pt x="535419" y="558800"/>
                  </a:lnTo>
                  <a:lnTo>
                    <a:pt x="535419" y="546100"/>
                  </a:lnTo>
                  <a:lnTo>
                    <a:pt x="509447" y="546100"/>
                  </a:lnTo>
                  <a:lnTo>
                    <a:pt x="509447" y="558800"/>
                  </a:lnTo>
                  <a:lnTo>
                    <a:pt x="483476" y="558800"/>
                  </a:lnTo>
                  <a:lnTo>
                    <a:pt x="483476" y="546100"/>
                  </a:lnTo>
                  <a:lnTo>
                    <a:pt x="457492" y="546100"/>
                  </a:lnTo>
                  <a:lnTo>
                    <a:pt x="457492" y="558800"/>
                  </a:lnTo>
                  <a:lnTo>
                    <a:pt x="431520" y="558800"/>
                  </a:lnTo>
                  <a:lnTo>
                    <a:pt x="431520" y="546100"/>
                  </a:lnTo>
                  <a:lnTo>
                    <a:pt x="405549" y="546100"/>
                  </a:lnTo>
                  <a:lnTo>
                    <a:pt x="405549" y="558800"/>
                  </a:lnTo>
                  <a:lnTo>
                    <a:pt x="379564" y="558800"/>
                  </a:lnTo>
                  <a:lnTo>
                    <a:pt x="379564" y="546100"/>
                  </a:lnTo>
                  <a:lnTo>
                    <a:pt x="353593" y="546100"/>
                  </a:lnTo>
                  <a:lnTo>
                    <a:pt x="353593" y="558800"/>
                  </a:lnTo>
                  <a:lnTo>
                    <a:pt x="327621" y="558800"/>
                  </a:lnTo>
                  <a:lnTo>
                    <a:pt x="327621" y="546100"/>
                  </a:lnTo>
                  <a:lnTo>
                    <a:pt x="301637" y="546100"/>
                  </a:lnTo>
                  <a:lnTo>
                    <a:pt x="301637" y="558800"/>
                  </a:lnTo>
                  <a:lnTo>
                    <a:pt x="275666" y="558800"/>
                  </a:lnTo>
                  <a:lnTo>
                    <a:pt x="275666" y="546100"/>
                  </a:lnTo>
                  <a:lnTo>
                    <a:pt x="249682" y="546100"/>
                  </a:lnTo>
                  <a:lnTo>
                    <a:pt x="249682" y="558800"/>
                  </a:lnTo>
                  <a:lnTo>
                    <a:pt x="223710" y="558800"/>
                  </a:lnTo>
                  <a:lnTo>
                    <a:pt x="223710" y="546100"/>
                  </a:lnTo>
                  <a:lnTo>
                    <a:pt x="197739" y="546100"/>
                  </a:lnTo>
                  <a:lnTo>
                    <a:pt x="197739" y="558800"/>
                  </a:lnTo>
                  <a:lnTo>
                    <a:pt x="171754" y="558800"/>
                  </a:lnTo>
                  <a:lnTo>
                    <a:pt x="171754" y="546100"/>
                  </a:lnTo>
                  <a:lnTo>
                    <a:pt x="145783" y="546100"/>
                  </a:lnTo>
                  <a:lnTo>
                    <a:pt x="145783" y="558800"/>
                  </a:lnTo>
                  <a:lnTo>
                    <a:pt x="119811" y="558800"/>
                  </a:lnTo>
                  <a:lnTo>
                    <a:pt x="119811" y="546100"/>
                  </a:lnTo>
                  <a:lnTo>
                    <a:pt x="93827" y="546100"/>
                  </a:lnTo>
                  <a:lnTo>
                    <a:pt x="93827" y="558800"/>
                  </a:lnTo>
                  <a:lnTo>
                    <a:pt x="67856" y="558800"/>
                  </a:lnTo>
                  <a:lnTo>
                    <a:pt x="67856" y="546100"/>
                  </a:lnTo>
                  <a:lnTo>
                    <a:pt x="41871" y="546100"/>
                  </a:lnTo>
                  <a:lnTo>
                    <a:pt x="41871" y="558800"/>
                  </a:lnTo>
                  <a:lnTo>
                    <a:pt x="0" y="558800"/>
                  </a:lnTo>
                  <a:lnTo>
                    <a:pt x="0" y="584200"/>
                  </a:lnTo>
                  <a:lnTo>
                    <a:pt x="564248" y="584200"/>
                  </a:lnTo>
                  <a:lnTo>
                    <a:pt x="564248" y="558800"/>
                  </a:lnTo>
                  <a:lnTo>
                    <a:pt x="565873" y="558800"/>
                  </a:lnTo>
                  <a:lnTo>
                    <a:pt x="565873" y="546100"/>
                  </a:lnTo>
                  <a:close/>
                </a:path>
              </a:pathLst>
            </a:custGeom>
            <a:solidFill>
              <a:srgbClr val="F5F4F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7052690" y="649351"/>
              <a:ext cx="26034" cy="1905"/>
            </a:xfrm>
            <a:custGeom>
              <a:avLst/>
              <a:gdLst/>
              <a:ahLst/>
              <a:cxnLst/>
              <a:rect l="l" t="t" r="r" b="b"/>
              <a:pathLst>
                <a:path w="26034" h="1904">
                  <a:moveTo>
                    <a:pt x="25984" y="0"/>
                  </a:moveTo>
                  <a:lnTo>
                    <a:pt x="0" y="0"/>
                  </a:lnTo>
                  <a:lnTo>
                    <a:pt x="0" y="1625"/>
                  </a:lnTo>
                  <a:lnTo>
                    <a:pt x="25984" y="1625"/>
                  </a:lnTo>
                  <a:lnTo>
                    <a:pt x="25984" y="0"/>
                  </a:lnTo>
                  <a:close/>
                </a:path>
              </a:pathLst>
            </a:custGeom>
            <a:solidFill>
              <a:srgbClr val="E6D4B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6533171" y="650164"/>
              <a:ext cx="494030" cy="0"/>
            </a:xfrm>
            <a:custGeom>
              <a:avLst/>
              <a:gdLst/>
              <a:ahLst/>
              <a:cxnLst/>
              <a:rect l="l" t="t" r="r" b="b"/>
              <a:pathLst>
                <a:path w="494029" h="0">
                  <a:moveTo>
                    <a:pt x="0" y="0"/>
                  </a:moveTo>
                  <a:lnTo>
                    <a:pt x="493547" y="0"/>
                  </a:lnTo>
                </a:path>
              </a:pathLst>
            </a:custGeom>
            <a:ln w="3175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6533171" y="838174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09">
                  <a:moveTo>
                    <a:pt x="0" y="0"/>
                  </a:moveTo>
                  <a:lnTo>
                    <a:pt x="545503" y="0"/>
                  </a:lnTo>
                </a:path>
                <a:path w="546100" h="359409">
                  <a:moveTo>
                    <a:pt x="0" y="179552"/>
                  </a:moveTo>
                  <a:lnTo>
                    <a:pt x="545503" y="179552"/>
                  </a:lnTo>
                </a:path>
                <a:path w="546100" h="359409">
                  <a:moveTo>
                    <a:pt x="0" y="359105"/>
                  </a:moveTo>
                  <a:lnTo>
                    <a:pt x="545503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6533171" y="137682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6533171" y="155637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6533171" y="1735931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6533171" y="1915477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6533171" y="209503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6533171" y="2274582"/>
              <a:ext cx="546100" cy="359410"/>
            </a:xfrm>
            <a:custGeom>
              <a:avLst/>
              <a:gdLst/>
              <a:ahLst/>
              <a:cxnLst/>
              <a:rect l="l" t="t" r="r" b="b"/>
              <a:pathLst>
                <a:path w="546100" h="359410">
                  <a:moveTo>
                    <a:pt x="0" y="0"/>
                  </a:moveTo>
                  <a:lnTo>
                    <a:pt x="545503" y="0"/>
                  </a:lnTo>
                </a:path>
                <a:path w="546100" h="359410">
                  <a:moveTo>
                    <a:pt x="0" y="179552"/>
                  </a:moveTo>
                  <a:lnTo>
                    <a:pt x="545503" y="179552"/>
                  </a:lnTo>
                </a:path>
                <a:path w="546100" h="359410">
                  <a:moveTo>
                    <a:pt x="0" y="359105"/>
                  </a:moveTo>
                  <a:lnTo>
                    <a:pt x="545503" y="359105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6533171" y="2813234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6533171" y="299279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5">
                  <a:moveTo>
                    <a:pt x="0" y="0"/>
                  </a:moveTo>
                  <a:lnTo>
                    <a:pt x="545503" y="0"/>
                  </a:lnTo>
                </a:path>
                <a:path w="546100" h="179705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6533171" y="3351892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65"/>
                  </a:moveTo>
                  <a:lnTo>
                    <a:pt x="545503" y="179565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6533171" y="3711003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3" name="object 123"/>
            <p:cNvSpPr/>
            <p:nvPr/>
          </p:nvSpPr>
          <p:spPr>
            <a:xfrm>
              <a:off x="6533171" y="4070102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4" name="object 124"/>
            <p:cNvSpPr/>
            <p:nvPr/>
          </p:nvSpPr>
          <p:spPr>
            <a:xfrm>
              <a:off x="6533171" y="4249661"/>
              <a:ext cx="546100" cy="179705"/>
            </a:xfrm>
            <a:custGeom>
              <a:avLst/>
              <a:gdLst/>
              <a:ahLst/>
              <a:cxnLst/>
              <a:rect l="l" t="t" r="r" b="b"/>
              <a:pathLst>
                <a:path w="546100" h="179704">
                  <a:moveTo>
                    <a:pt x="0" y="0"/>
                  </a:moveTo>
                  <a:lnTo>
                    <a:pt x="545503" y="0"/>
                  </a:lnTo>
                </a:path>
                <a:path w="546100" h="179704">
                  <a:moveTo>
                    <a:pt x="0" y="179552"/>
                  </a:moveTo>
                  <a:lnTo>
                    <a:pt x="545503" y="179552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5" name="object 125"/>
            <p:cNvSpPr/>
            <p:nvPr/>
          </p:nvSpPr>
          <p:spPr>
            <a:xfrm>
              <a:off x="6533171" y="4608760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38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6" name="object 126"/>
            <p:cNvSpPr/>
            <p:nvPr/>
          </p:nvSpPr>
          <p:spPr>
            <a:xfrm>
              <a:off x="6533171" y="4788306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251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7" name="object 127"/>
            <p:cNvSpPr/>
            <p:nvPr/>
          </p:nvSpPr>
          <p:spPr>
            <a:xfrm>
              <a:off x="6533171" y="4967058"/>
              <a:ext cx="546100" cy="0"/>
            </a:xfrm>
            <a:custGeom>
              <a:avLst/>
              <a:gdLst/>
              <a:ahLst/>
              <a:cxnLst/>
              <a:rect l="l" t="t" r="r" b="b"/>
              <a:pathLst>
                <a:path w="546100" h="0">
                  <a:moveTo>
                    <a:pt x="0" y="0"/>
                  </a:moveTo>
                  <a:lnTo>
                    <a:pt x="545503" y="0"/>
                  </a:lnTo>
                </a:path>
              </a:pathLst>
            </a:custGeom>
            <a:ln w="3175">
              <a:solidFill>
                <a:srgbClr val="E6D4B1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8" name="object 128"/>
          <p:cNvGrpSpPr/>
          <p:nvPr/>
        </p:nvGrpSpPr>
        <p:grpSpPr>
          <a:xfrm>
            <a:off x="3100247" y="473994"/>
            <a:ext cx="3810" cy="4493895"/>
            <a:chOff x="3100247" y="473994"/>
            <a:chExt cx="3810" cy="4493895"/>
          </a:xfrm>
        </p:grpSpPr>
        <p:sp>
          <p:nvSpPr>
            <p:cNvPr id="129" name="object 129"/>
            <p:cNvSpPr/>
            <p:nvPr/>
          </p:nvSpPr>
          <p:spPr>
            <a:xfrm>
              <a:off x="3100247" y="473994"/>
              <a:ext cx="3810" cy="4493895"/>
            </a:xfrm>
            <a:custGeom>
              <a:avLst/>
              <a:gdLst/>
              <a:ahLst/>
              <a:cxnLst/>
              <a:rect l="l" t="t" r="r" b="b"/>
              <a:pathLst>
                <a:path w="3810" h="4493895">
                  <a:moveTo>
                    <a:pt x="406" y="4467898"/>
                  </a:moveTo>
                  <a:lnTo>
                    <a:pt x="0" y="4467898"/>
                  </a:lnTo>
                  <a:lnTo>
                    <a:pt x="0" y="4493869"/>
                  </a:lnTo>
                  <a:lnTo>
                    <a:pt x="406" y="4493869"/>
                  </a:lnTo>
                  <a:lnTo>
                    <a:pt x="406" y="4467898"/>
                  </a:lnTo>
                  <a:close/>
                </a:path>
                <a:path w="3810" h="4493895">
                  <a:moveTo>
                    <a:pt x="406" y="4415942"/>
                  </a:moveTo>
                  <a:lnTo>
                    <a:pt x="0" y="4415942"/>
                  </a:lnTo>
                  <a:lnTo>
                    <a:pt x="0" y="4441913"/>
                  </a:lnTo>
                  <a:lnTo>
                    <a:pt x="406" y="4441913"/>
                  </a:lnTo>
                  <a:lnTo>
                    <a:pt x="406" y="4415942"/>
                  </a:lnTo>
                  <a:close/>
                </a:path>
                <a:path w="3810" h="4493895">
                  <a:moveTo>
                    <a:pt x="406" y="4363986"/>
                  </a:moveTo>
                  <a:lnTo>
                    <a:pt x="0" y="4363986"/>
                  </a:lnTo>
                  <a:lnTo>
                    <a:pt x="0" y="4389958"/>
                  </a:lnTo>
                  <a:lnTo>
                    <a:pt x="406" y="4389958"/>
                  </a:lnTo>
                  <a:lnTo>
                    <a:pt x="406" y="4363986"/>
                  </a:lnTo>
                  <a:close/>
                </a:path>
                <a:path w="3810" h="4493895">
                  <a:moveTo>
                    <a:pt x="406" y="4312031"/>
                  </a:moveTo>
                  <a:lnTo>
                    <a:pt x="0" y="4312031"/>
                  </a:lnTo>
                  <a:lnTo>
                    <a:pt x="0" y="4338015"/>
                  </a:lnTo>
                  <a:lnTo>
                    <a:pt x="406" y="4338015"/>
                  </a:lnTo>
                  <a:lnTo>
                    <a:pt x="406" y="4312031"/>
                  </a:lnTo>
                  <a:close/>
                </a:path>
                <a:path w="3810" h="4493895">
                  <a:moveTo>
                    <a:pt x="406" y="4260075"/>
                  </a:moveTo>
                  <a:lnTo>
                    <a:pt x="0" y="4260075"/>
                  </a:lnTo>
                  <a:lnTo>
                    <a:pt x="0" y="4286059"/>
                  </a:lnTo>
                  <a:lnTo>
                    <a:pt x="406" y="4286059"/>
                  </a:lnTo>
                  <a:lnTo>
                    <a:pt x="406" y="4260075"/>
                  </a:lnTo>
                  <a:close/>
                </a:path>
                <a:path w="3810" h="4493895">
                  <a:moveTo>
                    <a:pt x="406" y="4208132"/>
                  </a:moveTo>
                  <a:lnTo>
                    <a:pt x="0" y="4208132"/>
                  </a:lnTo>
                  <a:lnTo>
                    <a:pt x="0" y="4234103"/>
                  </a:lnTo>
                  <a:lnTo>
                    <a:pt x="406" y="4234103"/>
                  </a:lnTo>
                  <a:lnTo>
                    <a:pt x="406" y="4208132"/>
                  </a:lnTo>
                  <a:close/>
                </a:path>
                <a:path w="3810" h="4493895">
                  <a:moveTo>
                    <a:pt x="406" y="4156176"/>
                  </a:moveTo>
                  <a:lnTo>
                    <a:pt x="0" y="4156176"/>
                  </a:lnTo>
                  <a:lnTo>
                    <a:pt x="0" y="4182148"/>
                  </a:lnTo>
                  <a:lnTo>
                    <a:pt x="406" y="4182148"/>
                  </a:lnTo>
                  <a:lnTo>
                    <a:pt x="406" y="4156176"/>
                  </a:lnTo>
                  <a:close/>
                </a:path>
                <a:path w="3810" h="4493895">
                  <a:moveTo>
                    <a:pt x="406" y="4104220"/>
                  </a:moveTo>
                  <a:lnTo>
                    <a:pt x="0" y="4104220"/>
                  </a:lnTo>
                  <a:lnTo>
                    <a:pt x="0" y="4130205"/>
                  </a:lnTo>
                  <a:lnTo>
                    <a:pt x="406" y="4130205"/>
                  </a:lnTo>
                  <a:lnTo>
                    <a:pt x="406" y="4104220"/>
                  </a:lnTo>
                  <a:close/>
                </a:path>
                <a:path w="3810" h="4493895">
                  <a:moveTo>
                    <a:pt x="406" y="4052265"/>
                  </a:moveTo>
                  <a:lnTo>
                    <a:pt x="0" y="4052265"/>
                  </a:lnTo>
                  <a:lnTo>
                    <a:pt x="0" y="4078249"/>
                  </a:lnTo>
                  <a:lnTo>
                    <a:pt x="406" y="4078249"/>
                  </a:lnTo>
                  <a:lnTo>
                    <a:pt x="406" y="4052265"/>
                  </a:lnTo>
                  <a:close/>
                </a:path>
                <a:path w="3810" h="4493895">
                  <a:moveTo>
                    <a:pt x="406" y="4000322"/>
                  </a:moveTo>
                  <a:lnTo>
                    <a:pt x="0" y="4000322"/>
                  </a:lnTo>
                  <a:lnTo>
                    <a:pt x="0" y="4026293"/>
                  </a:lnTo>
                  <a:lnTo>
                    <a:pt x="406" y="4026293"/>
                  </a:lnTo>
                  <a:lnTo>
                    <a:pt x="406" y="4000322"/>
                  </a:lnTo>
                  <a:close/>
                </a:path>
                <a:path w="3810" h="4493895">
                  <a:moveTo>
                    <a:pt x="406" y="3948366"/>
                  </a:moveTo>
                  <a:lnTo>
                    <a:pt x="0" y="3948366"/>
                  </a:lnTo>
                  <a:lnTo>
                    <a:pt x="0" y="3974338"/>
                  </a:lnTo>
                  <a:lnTo>
                    <a:pt x="406" y="3974338"/>
                  </a:lnTo>
                  <a:lnTo>
                    <a:pt x="406" y="3948366"/>
                  </a:lnTo>
                  <a:close/>
                </a:path>
                <a:path w="3810" h="4493895">
                  <a:moveTo>
                    <a:pt x="406" y="3896410"/>
                  </a:moveTo>
                  <a:lnTo>
                    <a:pt x="0" y="3896410"/>
                  </a:lnTo>
                  <a:lnTo>
                    <a:pt x="0" y="3922382"/>
                  </a:lnTo>
                  <a:lnTo>
                    <a:pt x="406" y="3922382"/>
                  </a:lnTo>
                  <a:lnTo>
                    <a:pt x="406" y="3896410"/>
                  </a:lnTo>
                  <a:close/>
                </a:path>
                <a:path w="3810" h="4493895">
                  <a:moveTo>
                    <a:pt x="406" y="3844455"/>
                  </a:moveTo>
                  <a:lnTo>
                    <a:pt x="0" y="3844455"/>
                  </a:lnTo>
                  <a:lnTo>
                    <a:pt x="0" y="3870439"/>
                  </a:lnTo>
                  <a:lnTo>
                    <a:pt x="406" y="3870439"/>
                  </a:lnTo>
                  <a:lnTo>
                    <a:pt x="406" y="3844455"/>
                  </a:lnTo>
                  <a:close/>
                </a:path>
                <a:path w="3810" h="4493895">
                  <a:moveTo>
                    <a:pt x="406" y="3792512"/>
                  </a:moveTo>
                  <a:lnTo>
                    <a:pt x="0" y="3792512"/>
                  </a:lnTo>
                  <a:lnTo>
                    <a:pt x="0" y="3818483"/>
                  </a:lnTo>
                  <a:lnTo>
                    <a:pt x="406" y="3818483"/>
                  </a:lnTo>
                  <a:lnTo>
                    <a:pt x="406" y="3792512"/>
                  </a:lnTo>
                  <a:close/>
                </a:path>
                <a:path w="3810" h="4493895">
                  <a:moveTo>
                    <a:pt x="406" y="3740556"/>
                  </a:moveTo>
                  <a:lnTo>
                    <a:pt x="0" y="3740556"/>
                  </a:lnTo>
                  <a:lnTo>
                    <a:pt x="0" y="3766527"/>
                  </a:lnTo>
                  <a:lnTo>
                    <a:pt x="406" y="3766527"/>
                  </a:lnTo>
                  <a:lnTo>
                    <a:pt x="406" y="3740556"/>
                  </a:lnTo>
                  <a:close/>
                </a:path>
                <a:path w="3810" h="4493895">
                  <a:moveTo>
                    <a:pt x="406" y="3688600"/>
                  </a:moveTo>
                  <a:lnTo>
                    <a:pt x="0" y="3688600"/>
                  </a:lnTo>
                  <a:lnTo>
                    <a:pt x="0" y="3714584"/>
                  </a:lnTo>
                  <a:lnTo>
                    <a:pt x="406" y="3714584"/>
                  </a:lnTo>
                  <a:lnTo>
                    <a:pt x="406" y="3688600"/>
                  </a:lnTo>
                  <a:close/>
                </a:path>
                <a:path w="3810" h="4493895">
                  <a:moveTo>
                    <a:pt x="406" y="3636645"/>
                  </a:moveTo>
                  <a:lnTo>
                    <a:pt x="0" y="3636645"/>
                  </a:lnTo>
                  <a:lnTo>
                    <a:pt x="0" y="3662629"/>
                  </a:lnTo>
                  <a:lnTo>
                    <a:pt x="406" y="3662629"/>
                  </a:lnTo>
                  <a:lnTo>
                    <a:pt x="406" y="3636645"/>
                  </a:lnTo>
                  <a:close/>
                </a:path>
                <a:path w="3810" h="4493895">
                  <a:moveTo>
                    <a:pt x="406" y="3584702"/>
                  </a:moveTo>
                  <a:lnTo>
                    <a:pt x="0" y="3584702"/>
                  </a:lnTo>
                  <a:lnTo>
                    <a:pt x="0" y="3610673"/>
                  </a:lnTo>
                  <a:lnTo>
                    <a:pt x="406" y="3610673"/>
                  </a:lnTo>
                  <a:lnTo>
                    <a:pt x="406" y="3584702"/>
                  </a:lnTo>
                  <a:close/>
                </a:path>
                <a:path w="3810" h="4493895">
                  <a:moveTo>
                    <a:pt x="406" y="3532746"/>
                  </a:moveTo>
                  <a:lnTo>
                    <a:pt x="0" y="3532746"/>
                  </a:lnTo>
                  <a:lnTo>
                    <a:pt x="0" y="3558717"/>
                  </a:lnTo>
                  <a:lnTo>
                    <a:pt x="406" y="3558717"/>
                  </a:lnTo>
                  <a:lnTo>
                    <a:pt x="406" y="3532746"/>
                  </a:lnTo>
                  <a:close/>
                </a:path>
                <a:path w="3810" h="4493895">
                  <a:moveTo>
                    <a:pt x="406" y="3480790"/>
                  </a:moveTo>
                  <a:lnTo>
                    <a:pt x="0" y="3480790"/>
                  </a:lnTo>
                  <a:lnTo>
                    <a:pt x="0" y="3506774"/>
                  </a:lnTo>
                  <a:lnTo>
                    <a:pt x="406" y="3506774"/>
                  </a:lnTo>
                  <a:lnTo>
                    <a:pt x="406" y="3480790"/>
                  </a:lnTo>
                  <a:close/>
                </a:path>
                <a:path w="3810" h="4493895">
                  <a:moveTo>
                    <a:pt x="406" y="3428834"/>
                  </a:moveTo>
                  <a:lnTo>
                    <a:pt x="0" y="3428834"/>
                  </a:lnTo>
                  <a:lnTo>
                    <a:pt x="0" y="3454819"/>
                  </a:lnTo>
                  <a:lnTo>
                    <a:pt x="406" y="3454819"/>
                  </a:lnTo>
                  <a:lnTo>
                    <a:pt x="406" y="3428834"/>
                  </a:lnTo>
                  <a:close/>
                </a:path>
                <a:path w="3810" h="4493895">
                  <a:moveTo>
                    <a:pt x="406" y="3376891"/>
                  </a:moveTo>
                  <a:lnTo>
                    <a:pt x="0" y="3376891"/>
                  </a:lnTo>
                  <a:lnTo>
                    <a:pt x="0" y="3402863"/>
                  </a:lnTo>
                  <a:lnTo>
                    <a:pt x="406" y="3402863"/>
                  </a:lnTo>
                  <a:lnTo>
                    <a:pt x="406" y="3376891"/>
                  </a:lnTo>
                  <a:close/>
                </a:path>
                <a:path w="3810" h="4493895">
                  <a:moveTo>
                    <a:pt x="406" y="3324936"/>
                  </a:moveTo>
                  <a:lnTo>
                    <a:pt x="0" y="3324936"/>
                  </a:lnTo>
                  <a:lnTo>
                    <a:pt x="0" y="3350907"/>
                  </a:lnTo>
                  <a:lnTo>
                    <a:pt x="406" y="3350907"/>
                  </a:lnTo>
                  <a:lnTo>
                    <a:pt x="406" y="3324936"/>
                  </a:lnTo>
                  <a:close/>
                </a:path>
                <a:path w="3810" h="4493895">
                  <a:moveTo>
                    <a:pt x="406" y="3272980"/>
                  </a:moveTo>
                  <a:lnTo>
                    <a:pt x="0" y="3272980"/>
                  </a:lnTo>
                  <a:lnTo>
                    <a:pt x="0" y="3298964"/>
                  </a:lnTo>
                  <a:lnTo>
                    <a:pt x="406" y="3298964"/>
                  </a:lnTo>
                  <a:lnTo>
                    <a:pt x="406" y="3272980"/>
                  </a:lnTo>
                  <a:close/>
                </a:path>
                <a:path w="3810" h="4493895">
                  <a:moveTo>
                    <a:pt x="406" y="3221024"/>
                  </a:moveTo>
                  <a:lnTo>
                    <a:pt x="0" y="3221024"/>
                  </a:lnTo>
                  <a:lnTo>
                    <a:pt x="0" y="3247009"/>
                  </a:lnTo>
                  <a:lnTo>
                    <a:pt x="406" y="3247009"/>
                  </a:lnTo>
                  <a:lnTo>
                    <a:pt x="406" y="3221024"/>
                  </a:lnTo>
                  <a:close/>
                </a:path>
                <a:path w="3810" h="4493895">
                  <a:moveTo>
                    <a:pt x="406" y="3169081"/>
                  </a:moveTo>
                  <a:lnTo>
                    <a:pt x="0" y="3169081"/>
                  </a:lnTo>
                  <a:lnTo>
                    <a:pt x="0" y="3195053"/>
                  </a:lnTo>
                  <a:lnTo>
                    <a:pt x="406" y="3195053"/>
                  </a:lnTo>
                  <a:lnTo>
                    <a:pt x="406" y="3169081"/>
                  </a:lnTo>
                  <a:close/>
                </a:path>
                <a:path w="3810" h="4493895">
                  <a:moveTo>
                    <a:pt x="406" y="3117126"/>
                  </a:moveTo>
                  <a:lnTo>
                    <a:pt x="0" y="3117126"/>
                  </a:lnTo>
                  <a:lnTo>
                    <a:pt x="0" y="3143097"/>
                  </a:lnTo>
                  <a:lnTo>
                    <a:pt x="406" y="3143097"/>
                  </a:lnTo>
                  <a:lnTo>
                    <a:pt x="406" y="3117126"/>
                  </a:lnTo>
                  <a:close/>
                </a:path>
                <a:path w="3810" h="4493895">
                  <a:moveTo>
                    <a:pt x="406" y="3065170"/>
                  </a:moveTo>
                  <a:lnTo>
                    <a:pt x="0" y="3065170"/>
                  </a:lnTo>
                  <a:lnTo>
                    <a:pt x="0" y="3091154"/>
                  </a:lnTo>
                  <a:lnTo>
                    <a:pt x="406" y="3091154"/>
                  </a:lnTo>
                  <a:lnTo>
                    <a:pt x="406" y="3065170"/>
                  </a:lnTo>
                  <a:close/>
                </a:path>
                <a:path w="3810" h="4493895">
                  <a:moveTo>
                    <a:pt x="406" y="3013214"/>
                  </a:moveTo>
                  <a:lnTo>
                    <a:pt x="0" y="3013214"/>
                  </a:lnTo>
                  <a:lnTo>
                    <a:pt x="0" y="3039198"/>
                  </a:lnTo>
                  <a:lnTo>
                    <a:pt x="406" y="3039198"/>
                  </a:lnTo>
                  <a:lnTo>
                    <a:pt x="406" y="3013214"/>
                  </a:lnTo>
                  <a:close/>
                </a:path>
                <a:path w="3810" h="4493895">
                  <a:moveTo>
                    <a:pt x="406" y="2961271"/>
                  </a:moveTo>
                  <a:lnTo>
                    <a:pt x="0" y="2961271"/>
                  </a:lnTo>
                  <a:lnTo>
                    <a:pt x="0" y="2987243"/>
                  </a:lnTo>
                  <a:lnTo>
                    <a:pt x="406" y="2987243"/>
                  </a:lnTo>
                  <a:lnTo>
                    <a:pt x="406" y="2961271"/>
                  </a:lnTo>
                  <a:close/>
                </a:path>
                <a:path w="3810" h="4493895">
                  <a:moveTo>
                    <a:pt x="406" y="2909316"/>
                  </a:moveTo>
                  <a:lnTo>
                    <a:pt x="0" y="2909316"/>
                  </a:lnTo>
                  <a:lnTo>
                    <a:pt x="0" y="2935287"/>
                  </a:lnTo>
                  <a:lnTo>
                    <a:pt x="406" y="2935287"/>
                  </a:lnTo>
                  <a:lnTo>
                    <a:pt x="406" y="2909316"/>
                  </a:lnTo>
                  <a:close/>
                </a:path>
                <a:path w="3810" h="4493895">
                  <a:moveTo>
                    <a:pt x="406" y="2857360"/>
                  </a:moveTo>
                  <a:lnTo>
                    <a:pt x="0" y="2857360"/>
                  </a:lnTo>
                  <a:lnTo>
                    <a:pt x="0" y="2883344"/>
                  </a:lnTo>
                  <a:lnTo>
                    <a:pt x="406" y="2883344"/>
                  </a:lnTo>
                  <a:lnTo>
                    <a:pt x="406" y="2857360"/>
                  </a:lnTo>
                  <a:close/>
                </a:path>
                <a:path w="3810" h="4493895">
                  <a:moveTo>
                    <a:pt x="406" y="2805404"/>
                  </a:moveTo>
                  <a:lnTo>
                    <a:pt x="0" y="2805404"/>
                  </a:lnTo>
                  <a:lnTo>
                    <a:pt x="0" y="2831388"/>
                  </a:lnTo>
                  <a:lnTo>
                    <a:pt x="406" y="2831388"/>
                  </a:lnTo>
                  <a:lnTo>
                    <a:pt x="406" y="2805404"/>
                  </a:lnTo>
                  <a:close/>
                </a:path>
                <a:path w="3810" h="4493895">
                  <a:moveTo>
                    <a:pt x="406" y="2753461"/>
                  </a:moveTo>
                  <a:lnTo>
                    <a:pt x="0" y="2753461"/>
                  </a:lnTo>
                  <a:lnTo>
                    <a:pt x="0" y="2779433"/>
                  </a:lnTo>
                  <a:lnTo>
                    <a:pt x="406" y="2779433"/>
                  </a:lnTo>
                  <a:lnTo>
                    <a:pt x="406" y="2753461"/>
                  </a:lnTo>
                  <a:close/>
                </a:path>
                <a:path w="3810" h="4493895">
                  <a:moveTo>
                    <a:pt x="406" y="2701505"/>
                  </a:moveTo>
                  <a:lnTo>
                    <a:pt x="0" y="2701505"/>
                  </a:lnTo>
                  <a:lnTo>
                    <a:pt x="0" y="2727477"/>
                  </a:lnTo>
                  <a:lnTo>
                    <a:pt x="406" y="2727477"/>
                  </a:lnTo>
                  <a:lnTo>
                    <a:pt x="406" y="2701505"/>
                  </a:lnTo>
                  <a:close/>
                </a:path>
                <a:path w="3810" h="4493895">
                  <a:moveTo>
                    <a:pt x="406" y="2649550"/>
                  </a:moveTo>
                  <a:lnTo>
                    <a:pt x="0" y="2649550"/>
                  </a:lnTo>
                  <a:lnTo>
                    <a:pt x="0" y="2675534"/>
                  </a:lnTo>
                  <a:lnTo>
                    <a:pt x="406" y="2675534"/>
                  </a:lnTo>
                  <a:lnTo>
                    <a:pt x="406" y="2649550"/>
                  </a:lnTo>
                  <a:close/>
                </a:path>
                <a:path w="3810" h="4493895">
                  <a:moveTo>
                    <a:pt x="406" y="2597594"/>
                  </a:moveTo>
                  <a:lnTo>
                    <a:pt x="0" y="2597594"/>
                  </a:lnTo>
                  <a:lnTo>
                    <a:pt x="0" y="2623578"/>
                  </a:lnTo>
                  <a:lnTo>
                    <a:pt x="406" y="2623578"/>
                  </a:lnTo>
                  <a:lnTo>
                    <a:pt x="406" y="2597594"/>
                  </a:lnTo>
                  <a:close/>
                </a:path>
                <a:path w="3810" h="4493895">
                  <a:moveTo>
                    <a:pt x="406" y="2545651"/>
                  </a:moveTo>
                  <a:lnTo>
                    <a:pt x="0" y="2545651"/>
                  </a:lnTo>
                  <a:lnTo>
                    <a:pt x="0" y="2571623"/>
                  </a:lnTo>
                  <a:lnTo>
                    <a:pt x="406" y="2571623"/>
                  </a:lnTo>
                  <a:lnTo>
                    <a:pt x="406" y="2545651"/>
                  </a:lnTo>
                  <a:close/>
                </a:path>
                <a:path w="3810" h="4493895">
                  <a:moveTo>
                    <a:pt x="406" y="2493695"/>
                  </a:moveTo>
                  <a:lnTo>
                    <a:pt x="0" y="2493695"/>
                  </a:lnTo>
                  <a:lnTo>
                    <a:pt x="0" y="2519667"/>
                  </a:lnTo>
                  <a:lnTo>
                    <a:pt x="406" y="2519667"/>
                  </a:lnTo>
                  <a:lnTo>
                    <a:pt x="406" y="2493695"/>
                  </a:lnTo>
                  <a:close/>
                </a:path>
                <a:path w="3810" h="4493895">
                  <a:moveTo>
                    <a:pt x="406" y="2441740"/>
                  </a:moveTo>
                  <a:lnTo>
                    <a:pt x="0" y="2441740"/>
                  </a:lnTo>
                  <a:lnTo>
                    <a:pt x="0" y="2467724"/>
                  </a:lnTo>
                  <a:lnTo>
                    <a:pt x="406" y="2467724"/>
                  </a:lnTo>
                  <a:lnTo>
                    <a:pt x="406" y="2441740"/>
                  </a:lnTo>
                  <a:close/>
                </a:path>
                <a:path w="3810" h="4493895">
                  <a:moveTo>
                    <a:pt x="406" y="2389784"/>
                  </a:moveTo>
                  <a:lnTo>
                    <a:pt x="0" y="2389784"/>
                  </a:lnTo>
                  <a:lnTo>
                    <a:pt x="0" y="2415768"/>
                  </a:lnTo>
                  <a:lnTo>
                    <a:pt x="406" y="2415768"/>
                  </a:lnTo>
                  <a:lnTo>
                    <a:pt x="406" y="2389784"/>
                  </a:lnTo>
                  <a:close/>
                </a:path>
                <a:path w="3810" h="4493895">
                  <a:moveTo>
                    <a:pt x="406" y="2337841"/>
                  </a:moveTo>
                  <a:lnTo>
                    <a:pt x="0" y="2337841"/>
                  </a:lnTo>
                  <a:lnTo>
                    <a:pt x="0" y="2363812"/>
                  </a:lnTo>
                  <a:lnTo>
                    <a:pt x="406" y="2363812"/>
                  </a:lnTo>
                  <a:lnTo>
                    <a:pt x="406" y="2337841"/>
                  </a:lnTo>
                  <a:close/>
                </a:path>
                <a:path w="3810" h="4493895">
                  <a:moveTo>
                    <a:pt x="406" y="2285885"/>
                  </a:moveTo>
                  <a:lnTo>
                    <a:pt x="0" y="2285885"/>
                  </a:lnTo>
                  <a:lnTo>
                    <a:pt x="0" y="2311857"/>
                  </a:lnTo>
                  <a:lnTo>
                    <a:pt x="406" y="2311857"/>
                  </a:lnTo>
                  <a:lnTo>
                    <a:pt x="406" y="2285885"/>
                  </a:lnTo>
                  <a:close/>
                </a:path>
                <a:path w="3810" h="4493895">
                  <a:moveTo>
                    <a:pt x="406" y="2233930"/>
                  </a:moveTo>
                  <a:lnTo>
                    <a:pt x="0" y="2233930"/>
                  </a:lnTo>
                  <a:lnTo>
                    <a:pt x="0" y="2259914"/>
                  </a:lnTo>
                  <a:lnTo>
                    <a:pt x="406" y="2259914"/>
                  </a:lnTo>
                  <a:lnTo>
                    <a:pt x="406" y="2233930"/>
                  </a:lnTo>
                  <a:close/>
                </a:path>
                <a:path w="3810" h="4493895">
                  <a:moveTo>
                    <a:pt x="406" y="2181987"/>
                  </a:moveTo>
                  <a:lnTo>
                    <a:pt x="0" y="2181987"/>
                  </a:lnTo>
                  <a:lnTo>
                    <a:pt x="0" y="2207958"/>
                  </a:lnTo>
                  <a:lnTo>
                    <a:pt x="406" y="2207958"/>
                  </a:lnTo>
                  <a:lnTo>
                    <a:pt x="406" y="2181987"/>
                  </a:lnTo>
                  <a:close/>
                </a:path>
                <a:path w="3810" h="4493895">
                  <a:moveTo>
                    <a:pt x="406" y="2130031"/>
                  </a:moveTo>
                  <a:lnTo>
                    <a:pt x="0" y="2130031"/>
                  </a:lnTo>
                  <a:lnTo>
                    <a:pt x="0" y="2156002"/>
                  </a:lnTo>
                  <a:lnTo>
                    <a:pt x="406" y="2156002"/>
                  </a:lnTo>
                  <a:lnTo>
                    <a:pt x="406" y="2130031"/>
                  </a:lnTo>
                  <a:close/>
                </a:path>
                <a:path w="3810" h="4493895">
                  <a:moveTo>
                    <a:pt x="406" y="2078075"/>
                  </a:moveTo>
                  <a:lnTo>
                    <a:pt x="0" y="2078075"/>
                  </a:lnTo>
                  <a:lnTo>
                    <a:pt x="0" y="2104047"/>
                  </a:lnTo>
                  <a:lnTo>
                    <a:pt x="406" y="2104047"/>
                  </a:lnTo>
                  <a:lnTo>
                    <a:pt x="406" y="2078075"/>
                  </a:lnTo>
                  <a:close/>
                </a:path>
                <a:path w="3810" h="4493895">
                  <a:moveTo>
                    <a:pt x="406" y="2026119"/>
                  </a:moveTo>
                  <a:lnTo>
                    <a:pt x="0" y="2026119"/>
                  </a:lnTo>
                  <a:lnTo>
                    <a:pt x="0" y="2052104"/>
                  </a:lnTo>
                  <a:lnTo>
                    <a:pt x="406" y="2052104"/>
                  </a:lnTo>
                  <a:lnTo>
                    <a:pt x="406" y="2026119"/>
                  </a:lnTo>
                  <a:close/>
                </a:path>
                <a:path w="3810" h="4493895">
                  <a:moveTo>
                    <a:pt x="406" y="1974176"/>
                  </a:moveTo>
                  <a:lnTo>
                    <a:pt x="0" y="1974176"/>
                  </a:lnTo>
                  <a:lnTo>
                    <a:pt x="0" y="2000148"/>
                  </a:lnTo>
                  <a:lnTo>
                    <a:pt x="406" y="2000148"/>
                  </a:lnTo>
                  <a:lnTo>
                    <a:pt x="406" y="1974176"/>
                  </a:lnTo>
                  <a:close/>
                </a:path>
                <a:path w="3810" h="4493895">
                  <a:moveTo>
                    <a:pt x="406" y="1922221"/>
                  </a:moveTo>
                  <a:lnTo>
                    <a:pt x="0" y="1922221"/>
                  </a:lnTo>
                  <a:lnTo>
                    <a:pt x="0" y="1948192"/>
                  </a:lnTo>
                  <a:lnTo>
                    <a:pt x="406" y="1948192"/>
                  </a:lnTo>
                  <a:lnTo>
                    <a:pt x="406" y="1922221"/>
                  </a:lnTo>
                  <a:close/>
                </a:path>
                <a:path w="3810" h="4493895">
                  <a:moveTo>
                    <a:pt x="406" y="1870265"/>
                  </a:moveTo>
                  <a:lnTo>
                    <a:pt x="0" y="1870265"/>
                  </a:lnTo>
                  <a:lnTo>
                    <a:pt x="0" y="1896249"/>
                  </a:lnTo>
                  <a:lnTo>
                    <a:pt x="406" y="1896249"/>
                  </a:lnTo>
                  <a:lnTo>
                    <a:pt x="406" y="1870265"/>
                  </a:lnTo>
                  <a:close/>
                </a:path>
                <a:path w="3810" h="4493895">
                  <a:moveTo>
                    <a:pt x="406" y="1818322"/>
                  </a:moveTo>
                  <a:lnTo>
                    <a:pt x="0" y="1818322"/>
                  </a:lnTo>
                  <a:lnTo>
                    <a:pt x="0" y="1844294"/>
                  </a:lnTo>
                  <a:lnTo>
                    <a:pt x="406" y="1844294"/>
                  </a:lnTo>
                  <a:lnTo>
                    <a:pt x="406" y="1818322"/>
                  </a:lnTo>
                  <a:close/>
                </a:path>
                <a:path w="3810" h="4493895">
                  <a:moveTo>
                    <a:pt x="406" y="1766366"/>
                  </a:moveTo>
                  <a:lnTo>
                    <a:pt x="0" y="1766366"/>
                  </a:lnTo>
                  <a:lnTo>
                    <a:pt x="0" y="1792338"/>
                  </a:lnTo>
                  <a:lnTo>
                    <a:pt x="406" y="1792338"/>
                  </a:lnTo>
                  <a:lnTo>
                    <a:pt x="406" y="1766366"/>
                  </a:lnTo>
                  <a:close/>
                </a:path>
                <a:path w="3810" h="4493895">
                  <a:moveTo>
                    <a:pt x="406" y="1714411"/>
                  </a:moveTo>
                  <a:lnTo>
                    <a:pt x="0" y="1714411"/>
                  </a:lnTo>
                  <a:lnTo>
                    <a:pt x="0" y="1740382"/>
                  </a:lnTo>
                  <a:lnTo>
                    <a:pt x="406" y="1740382"/>
                  </a:lnTo>
                  <a:lnTo>
                    <a:pt x="406" y="1714411"/>
                  </a:lnTo>
                  <a:close/>
                </a:path>
                <a:path w="3810" h="4493895">
                  <a:moveTo>
                    <a:pt x="406" y="1662455"/>
                  </a:moveTo>
                  <a:lnTo>
                    <a:pt x="0" y="1662455"/>
                  </a:lnTo>
                  <a:lnTo>
                    <a:pt x="0" y="1688439"/>
                  </a:lnTo>
                  <a:lnTo>
                    <a:pt x="406" y="1688439"/>
                  </a:lnTo>
                  <a:lnTo>
                    <a:pt x="406" y="1662455"/>
                  </a:lnTo>
                  <a:close/>
                </a:path>
                <a:path w="3810" h="4493895">
                  <a:moveTo>
                    <a:pt x="406" y="1610512"/>
                  </a:moveTo>
                  <a:lnTo>
                    <a:pt x="0" y="1610512"/>
                  </a:lnTo>
                  <a:lnTo>
                    <a:pt x="0" y="1636483"/>
                  </a:lnTo>
                  <a:lnTo>
                    <a:pt x="406" y="1636483"/>
                  </a:lnTo>
                  <a:lnTo>
                    <a:pt x="406" y="1610512"/>
                  </a:lnTo>
                  <a:close/>
                </a:path>
                <a:path w="3810" h="4493895">
                  <a:moveTo>
                    <a:pt x="406" y="1558556"/>
                  </a:moveTo>
                  <a:lnTo>
                    <a:pt x="0" y="1558556"/>
                  </a:lnTo>
                  <a:lnTo>
                    <a:pt x="0" y="1584528"/>
                  </a:lnTo>
                  <a:lnTo>
                    <a:pt x="406" y="1584528"/>
                  </a:lnTo>
                  <a:lnTo>
                    <a:pt x="406" y="1558556"/>
                  </a:lnTo>
                  <a:close/>
                </a:path>
                <a:path w="3810" h="4493895">
                  <a:moveTo>
                    <a:pt x="406" y="1506601"/>
                  </a:moveTo>
                  <a:lnTo>
                    <a:pt x="0" y="1506601"/>
                  </a:lnTo>
                  <a:lnTo>
                    <a:pt x="0" y="1532585"/>
                  </a:lnTo>
                  <a:lnTo>
                    <a:pt x="406" y="1532585"/>
                  </a:lnTo>
                  <a:lnTo>
                    <a:pt x="406" y="1506601"/>
                  </a:lnTo>
                  <a:close/>
                </a:path>
                <a:path w="3810" h="4493895">
                  <a:moveTo>
                    <a:pt x="406" y="1454645"/>
                  </a:moveTo>
                  <a:lnTo>
                    <a:pt x="0" y="1454645"/>
                  </a:lnTo>
                  <a:lnTo>
                    <a:pt x="0" y="1480629"/>
                  </a:lnTo>
                  <a:lnTo>
                    <a:pt x="406" y="1480629"/>
                  </a:lnTo>
                  <a:lnTo>
                    <a:pt x="406" y="1454645"/>
                  </a:lnTo>
                  <a:close/>
                </a:path>
                <a:path w="3810" h="4493895">
                  <a:moveTo>
                    <a:pt x="406" y="1402702"/>
                  </a:moveTo>
                  <a:lnTo>
                    <a:pt x="0" y="1402702"/>
                  </a:lnTo>
                  <a:lnTo>
                    <a:pt x="0" y="1428673"/>
                  </a:lnTo>
                  <a:lnTo>
                    <a:pt x="406" y="1428673"/>
                  </a:lnTo>
                  <a:lnTo>
                    <a:pt x="406" y="1402702"/>
                  </a:lnTo>
                  <a:close/>
                </a:path>
                <a:path w="3810" h="4493895">
                  <a:moveTo>
                    <a:pt x="406" y="1350746"/>
                  </a:moveTo>
                  <a:lnTo>
                    <a:pt x="0" y="1350746"/>
                  </a:lnTo>
                  <a:lnTo>
                    <a:pt x="0" y="1376718"/>
                  </a:lnTo>
                  <a:lnTo>
                    <a:pt x="406" y="1376718"/>
                  </a:lnTo>
                  <a:lnTo>
                    <a:pt x="406" y="1350746"/>
                  </a:lnTo>
                  <a:close/>
                </a:path>
                <a:path w="3810" h="4493895">
                  <a:moveTo>
                    <a:pt x="406" y="1298790"/>
                  </a:moveTo>
                  <a:lnTo>
                    <a:pt x="0" y="1298790"/>
                  </a:lnTo>
                  <a:lnTo>
                    <a:pt x="0" y="1324775"/>
                  </a:lnTo>
                  <a:lnTo>
                    <a:pt x="406" y="1324775"/>
                  </a:lnTo>
                  <a:lnTo>
                    <a:pt x="406" y="1298790"/>
                  </a:lnTo>
                  <a:close/>
                </a:path>
                <a:path w="3810" h="4493895">
                  <a:moveTo>
                    <a:pt x="406" y="1246847"/>
                  </a:moveTo>
                  <a:lnTo>
                    <a:pt x="0" y="1246847"/>
                  </a:lnTo>
                  <a:lnTo>
                    <a:pt x="0" y="1272819"/>
                  </a:lnTo>
                  <a:lnTo>
                    <a:pt x="406" y="1272819"/>
                  </a:lnTo>
                  <a:lnTo>
                    <a:pt x="406" y="1246847"/>
                  </a:lnTo>
                  <a:close/>
                </a:path>
                <a:path w="3810" h="4493895">
                  <a:moveTo>
                    <a:pt x="406" y="1194892"/>
                  </a:moveTo>
                  <a:lnTo>
                    <a:pt x="0" y="1194892"/>
                  </a:lnTo>
                  <a:lnTo>
                    <a:pt x="0" y="1220863"/>
                  </a:lnTo>
                  <a:lnTo>
                    <a:pt x="406" y="1220863"/>
                  </a:lnTo>
                  <a:lnTo>
                    <a:pt x="406" y="1194892"/>
                  </a:lnTo>
                  <a:close/>
                </a:path>
                <a:path w="3810" h="4493895">
                  <a:moveTo>
                    <a:pt x="406" y="1142936"/>
                  </a:moveTo>
                  <a:lnTo>
                    <a:pt x="0" y="1142936"/>
                  </a:lnTo>
                  <a:lnTo>
                    <a:pt x="0" y="1168908"/>
                  </a:lnTo>
                  <a:lnTo>
                    <a:pt x="406" y="1168908"/>
                  </a:lnTo>
                  <a:lnTo>
                    <a:pt x="406" y="1142936"/>
                  </a:lnTo>
                  <a:close/>
                </a:path>
                <a:path w="3810" h="4493895">
                  <a:moveTo>
                    <a:pt x="406" y="1090980"/>
                  </a:moveTo>
                  <a:lnTo>
                    <a:pt x="0" y="1090980"/>
                  </a:lnTo>
                  <a:lnTo>
                    <a:pt x="0" y="1116964"/>
                  </a:lnTo>
                  <a:lnTo>
                    <a:pt x="406" y="1116964"/>
                  </a:lnTo>
                  <a:lnTo>
                    <a:pt x="406" y="1090980"/>
                  </a:lnTo>
                  <a:close/>
                </a:path>
                <a:path w="3810" h="4493895">
                  <a:moveTo>
                    <a:pt x="406" y="1039037"/>
                  </a:moveTo>
                  <a:lnTo>
                    <a:pt x="0" y="1039037"/>
                  </a:lnTo>
                  <a:lnTo>
                    <a:pt x="0" y="1065009"/>
                  </a:lnTo>
                  <a:lnTo>
                    <a:pt x="406" y="1065009"/>
                  </a:lnTo>
                  <a:lnTo>
                    <a:pt x="406" y="1039037"/>
                  </a:lnTo>
                  <a:close/>
                </a:path>
                <a:path w="3810" h="4493895">
                  <a:moveTo>
                    <a:pt x="406" y="987082"/>
                  </a:moveTo>
                  <a:lnTo>
                    <a:pt x="0" y="987082"/>
                  </a:lnTo>
                  <a:lnTo>
                    <a:pt x="0" y="1013053"/>
                  </a:lnTo>
                  <a:lnTo>
                    <a:pt x="406" y="1013053"/>
                  </a:lnTo>
                  <a:lnTo>
                    <a:pt x="406" y="987082"/>
                  </a:lnTo>
                  <a:close/>
                </a:path>
                <a:path w="3810" h="4493895">
                  <a:moveTo>
                    <a:pt x="406" y="935126"/>
                  </a:moveTo>
                  <a:lnTo>
                    <a:pt x="0" y="935126"/>
                  </a:lnTo>
                  <a:lnTo>
                    <a:pt x="0" y="961110"/>
                  </a:lnTo>
                  <a:lnTo>
                    <a:pt x="406" y="961110"/>
                  </a:lnTo>
                  <a:lnTo>
                    <a:pt x="406" y="935126"/>
                  </a:lnTo>
                  <a:close/>
                </a:path>
                <a:path w="3810" h="4493895">
                  <a:moveTo>
                    <a:pt x="406" y="883183"/>
                  </a:moveTo>
                  <a:lnTo>
                    <a:pt x="0" y="883183"/>
                  </a:lnTo>
                  <a:lnTo>
                    <a:pt x="0" y="909154"/>
                  </a:lnTo>
                  <a:lnTo>
                    <a:pt x="406" y="909154"/>
                  </a:lnTo>
                  <a:lnTo>
                    <a:pt x="406" y="883183"/>
                  </a:lnTo>
                  <a:close/>
                </a:path>
                <a:path w="3810" h="4493895">
                  <a:moveTo>
                    <a:pt x="406" y="831227"/>
                  </a:moveTo>
                  <a:lnTo>
                    <a:pt x="0" y="831227"/>
                  </a:lnTo>
                  <a:lnTo>
                    <a:pt x="0" y="857199"/>
                  </a:lnTo>
                  <a:lnTo>
                    <a:pt x="406" y="857199"/>
                  </a:lnTo>
                  <a:lnTo>
                    <a:pt x="406" y="831227"/>
                  </a:lnTo>
                  <a:close/>
                </a:path>
                <a:path w="3810" h="4493895">
                  <a:moveTo>
                    <a:pt x="406" y="779272"/>
                  </a:moveTo>
                  <a:lnTo>
                    <a:pt x="0" y="779272"/>
                  </a:lnTo>
                  <a:lnTo>
                    <a:pt x="0" y="805243"/>
                  </a:lnTo>
                  <a:lnTo>
                    <a:pt x="406" y="805243"/>
                  </a:lnTo>
                  <a:lnTo>
                    <a:pt x="406" y="779272"/>
                  </a:lnTo>
                  <a:close/>
                </a:path>
                <a:path w="3810" h="4493895">
                  <a:moveTo>
                    <a:pt x="406" y="727328"/>
                  </a:moveTo>
                  <a:lnTo>
                    <a:pt x="0" y="727328"/>
                  </a:lnTo>
                  <a:lnTo>
                    <a:pt x="0" y="753300"/>
                  </a:lnTo>
                  <a:lnTo>
                    <a:pt x="406" y="753300"/>
                  </a:lnTo>
                  <a:lnTo>
                    <a:pt x="406" y="727328"/>
                  </a:lnTo>
                  <a:close/>
                </a:path>
                <a:path w="3810" h="4493895">
                  <a:moveTo>
                    <a:pt x="406" y="675373"/>
                  </a:moveTo>
                  <a:lnTo>
                    <a:pt x="0" y="675373"/>
                  </a:lnTo>
                  <a:lnTo>
                    <a:pt x="0" y="701344"/>
                  </a:lnTo>
                  <a:lnTo>
                    <a:pt x="406" y="701344"/>
                  </a:lnTo>
                  <a:lnTo>
                    <a:pt x="406" y="675373"/>
                  </a:lnTo>
                  <a:close/>
                </a:path>
                <a:path w="3810" h="4493895">
                  <a:moveTo>
                    <a:pt x="406" y="623417"/>
                  </a:moveTo>
                  <a:lnTo>
                    <a:pt x="0" y="623417"/>
                  </a:lnTo>
                  <a:lnTo>
                    <a:pt x="0" y="649389"/>
                  </a:lnTo>
                  <a:lnTo>
                    <a:pt x="406" y="649389"/>
                  </a:lnTo>
                  <a:lnTo>
                    <a:pt x="406" y="623417"/>
                  </a:lnTo>
                  <a:close/>
                </a:path>
                <a:path w="3810" h="4493895">
                  <a:moveTo>
                    <a:pt x="406" y="571461"/>
                  </a:moveTo>
                  <a:lnTo>
                    <a:pt x="0" y="571461"/>
                  </a:lnTo>
                  <a:lnTo>
                    <a:pt x="0" y="597433"/>
                  </a:lnTo>
                  <a:lnTo>
                    <a:pt x="406" y="597433"/>
                  </a:lnTo>
                  <a:lnTo>
                    <a:pt x="406" y="571461"/>
                  </a:lnTo>
                  <a:close/>
                </a:path>
                <a:path w="3810" h="4493895">
                  <a:moveTo>
                    <a:pt x="406" y="519518"/>
                  </a:moveTo>
                  <a:lnTo>
                    <a:pt x="0" y="519518"/>
                  </a:lnTo>
                  <a:lnTo>
                    <a:pt x="0" y="545490"/>
                  </a:lnTo>
                  <a:lnTo>
                    <a:pt x="406" y="545490"/>
                  </a:lnTo>
                  <a:lnTo>
                    <a:pt x="406" y="519518"/>
                  </a:lnTo>
                  <a:close/>
                </a:path>
                <a:path w="3810" h="4493895">
                  <a:moveTo>
                    <a:pt x="406" y="467563"/>
                  </a:moveTo>
                  <a:lnTo>
                    <a:pt x="0" y="467563"/>
                  </a:lnTo>
                  <a:lnTo>
                    <a:pt x="0" y="493534"/>
                  </a:lnTo>
                  <a:lnTo>
                    <a:pt x="406" y="493534"/>
                  </a:lnTo>
                  <a:lnTo>
                    <a:pt x="406" y="467563"/>
                  </a:lnTo>
                  <a:close/>
                </a:path>
                <a:path w="3810" h="4493895">
                  <a:moveTo>
                    <a:pt x="406" y="415607"/>
                  </a:moveTo>
                  <a:lnTo>
                    <a:pt x="0" y="415607"/>
                  </a:lnTo>
                  <a:lnTo>
                    <a:pt x="0" y="441579"/>
                  </a:lnTo>
                  <a:lnTo>
                    <a:pt x="406" y="441579"/>
                  </a:lnTo>
                  <a:lnTo>
                    <a:pt x="406" y="415607"/>
                  </a:lnTo>
                  <a:close/>
                </a:path>
                <a:path w="3810" h="4493895">
                  <a:moveTo>
                    <a:pt x="406" y="363664"/>
                  </a:moveTo>
                  <a:lnTo>
                    <a:pt x="0" y="363664"/>
                  </a:lnTo>
                  <a:lnTo>
                    <a:pt x="0" y="389636"/>
                  </a:lnTo>
                  <a:lnTo>
                    <a:pt x="406" y="389636"/>
                  </a:lnTo>
                  <a:lnTo>
                    <a:pt x="406" y="363664"/>
                  </a:lnTo>
                  <a:close/>
                </a:path>
                <a:path w="3810" h="4493895">
                  <a:moveTo>
                    <a:pt x="406" y="311708"/>
                  </a:moveTo>
                  <a:lnTo>
                    <a:pt x="0" y="311708"/>
                  </a:lnTo>
                  <a:lnTo>
                    <a:pt x="0" y="337680"/>
                  </a:lnTo>
                  <a:lnTo>
                    <a:pt x="406" y="337680"/>
                  </a:lnTo>
                  <a:lnTo>
                    <a:pt x="406" y="311708"/>
                  </a:lnTo>
                  <a:close/>
                </a:path>
                <a:path w="3810" h="4493895">
                  <a:moveTo>
                    <a:pt x="406" y="259753"/>
                  </a:moveTo>
                  <a:lnTo>
                    <a:pt x="0" y="259753"/>
                  </a:lnTo>
                  <a:lnTo>
                    <a:pt x="0" y="285724"/>
                  </a:lnTo>
                  <a:lnTo>
                    <a:pt x="406" y="285724"/>
                  </a:lnTo>
                  <a:lnTo>
                    <a:pt x="406" y="259753"/>
                  </a:lnTo>
                  <a:close/>
                </a:path>
                <a:path w="3810" h="4493895">
                  <a:moveTo>
                    <a:pt x="406" y="207797"/>
                  </a:moveTo>
                  <a:lnTo>
                    <a:pt x="0" y="207797"/>
                  </a:lnTo>
                  <a:lnTo>
                    <a:pt x="0" y="233768"/>
                  </a:lnTo>
                  <a:lnTo>
                    <a:pt x="406" y="233768"/>
                  </a:lnTo>
                  <a:lnTo>
                    <a:pt x="406" y="207797"/>
                  </a:lnTo>
                  <a:close/>
                </a:path>
                <a:path w="3810" h="4493895">
                  <a:moveTo>
                    <a:pt x="3251" y="155841"/>
                  </a:moveTo>
                  <a:lnTo>
                    <a:pt x="0" y="155841"/>
                  </a:lnTo>
                  <a:lnTo>
                    <a:pt x="0" y="181825"/>
                  </a:lnTo>
                  <a:lnTo>
                    <a:pt x="406" y="181825"/>
                  </a:lnTo>
                  <a:lnTo>
                    <a:pt x="406" y="175361"/>
                  </a:lnTo>
                  <a:lnTo>
                    <a:pt x="3251" y="175361"/>
                  </a:lnTo>
                  <a:lnTo>
                    <a:pt x="3251" y="155841"/>
                  </a:lnTo>
                  <a:close/>
                </a:path>
                <a:path w="3810" h="4493895">
                  <a:moveTo>
                    <a:pt x="3251" y="103886"/>
                  </a:moveTo>
                  <a:lnTo>
                    <a:pt x="0" y="103886"/>
                  </a:lnTo>
                  <a:lnTo>
                    <a:pt x="0" y="129870"/>
                  </a:lnTo>
                  <a:lnTo>
                    <a:pt x="3251" y="129870"/>
                  </a:lnTo>
                  <a:lnTo>
                    <a:pt x="3251" y="103886"/>
                  </a:lnTo>
                  <a:close/>
                </a:path>
                <a:path w="3810" h="4493895">
                  <a:moveTo>
                    <a:pt x="3251" y="51942"/>
                  </a:moveTo>
                  <a:lnTo>
                    <a:pt x="0" y="51942"/>
                  </a:lnTo>
                  <a:lnTo>
                    <a:pt x="0" y="77914"/>
                  </a:lnTo>
                  <a:lnTo>
                    <a:pt x="3251" y="77914"/>
                  </a:lnTo>
                  <a:lnTo>
                    <a:pt x="3251" y="51942"/>
                  </a:lnTo>
                  <a:close/>
                </a:path>
                <a:path w="3810" h="4493895">
                  <a:moveTo>
                    <a:pt x="325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3251" y="25971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0" name="object 130"/>
            <p:cNvSpPr/>
            <p:nvPr/>
          </p:nvSpPr>
          <p:spPr>
            <a:xfrm>
              <a:off x="3102076" y="681799"/>
              <a:ext cx="0" cy="4286250"/>
            </a:xfrm>
            <a:custGeom>
              <a:avLst/>
              <a:gdLst/>
              <a:ahLst/>
              <a:cxnLst/>
              <a:rect l="l" t="t" r="r" b="b"/>
              <a:pathLst>
                <a:path w="0" h="4286250">
                  <a:moveTo>
                    <a:pt x="0" y="0"/>
                  </a:moveTo>
                  <a:lnTo>
                    <a:pt x="0" y="4286059"/>
                  </a:lnTo>
                </a:path>
              </a:pathLst>
            </a:custGeom>
            <a:ln w="3175">
              <a:solidFill>
                <a:srgbClr val="EFE4CE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1" name="object 131"/>
            <p:cNvSpPr/>
            <p:nvPr/>
          </p:nvSpPr>
          <p:spPr>
            <a:xfrm>
              <a:off x="3100654" y="649351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844" y="0"/>
                  </a:moveTo>
                  <a:lnTo>
                    <a:pt x="0" y="0"/>
                  </a:lnTo>
                  <a:lnTo>
                    <a:pt x="0" y="6464"/>
                  </a:lnTo>
                  <a:lnTo>
                    <a:pt x="2844" y="6464"/>
                  </a:lnTo>
                  <a:lnTo>
                    <a:pt x="2844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2" name="object 132"/>
          <p:cNvGrpSpPr/>
          <p:nvPr/>
        </p:nvGrpSpPr>
        <p:grpSpPr>
          <a:xfrm>
            <a:off x="3668776" y="473989"/>
            <a:ext cx="3810" cy="4493895"/>
            <a:chOff x="3668776" y="473989"/>
            <a:chExt cx="3810" cy="4493895"/>
          </a:xfrm>
        </p:grpSpPr>
        <p:sp>
          <p:nvSpPr>
            <p:cNvPr id="133" name="object 133"/>
            <p:cNvSpPr/>
            <p:nvPr/>
          </p:nvSpPr>
          <p:spPr>
            <a:xfrm>
              <a:off x="3670046" y="4941887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4" name="object 134"/>
            <p:cNvSpPr/>
            <p:nvPr/>
          </p:nvSpPr>
          <p:spPr>
            <a:xfrm>
              <a:off x="3668776" y="4941892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5" name="object 135"/>
            <p:cNvSpPr/>
            <p:nvPr/>
          </p:nvSpPr>
          <p:spPr>
            <a:xfrm>
              <a:off x="3670046" y="4889932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6" name="object 136"/>
            <p:cNvSpPr/>
            <p:nvPr/>
          </p:nvSpPr>
          <p:spPr>
            <a:xfrm>
              <a:off x="3668776" y="4889932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7" name="object 137"/>
            <p:cNvSpPr/>
            <p:nvPr/>
          </p:nvSpPr>
          <p:spPr>
            <a:xfrm>
              <a:off x="3670046" y="483797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8" name="object 138"/>
            <p:cNvSpPr/>
            <p:nvPr/>
          </p:nvSpPr>
          <p:spPr>
            <a:xfrm>
              <a:off x="3668776" y="483797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9" name="object 139"/>
            <p:cNvSpPr/>
            <p:nvPr/>
          </p:nvSpPr>
          <p:spPr>
            <a:xfrm>
              <a:off x="3670046" y="478602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0" name="object 140"/>
            <p:cNvSpPr/>
            <p:nvPr/>
          </p:nvSpPr>
          <p:spPr>
            <a:xfrm>
              <a:off x="3668776" y="478602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1" name="object 141"/>
            <p:cNvSpPr/>
            <p:nvPr/>
          </p:nvSpPr>
          <p:spPr>
            <a:xfrm>
              <a:off x="3670046" y="473406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2" name="object 142"/>
            <p:cNvSpPr/>
            <p:nvPr/>
          </p:nvSpPr>
          <p:spPr>
            <a:xfrm>
              <a:off x="3668776" y="473406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3" name="object 143"/>
            <p:cNvSpPr/>
            <p:nvPr/>
          </p:nvSpPr>
          <p:spPr>
            <a:xfrm>
              <a:off x="3670046" y="468212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4" name="object 144"/>
            <p:cNvSpPr/>
            <p:nvPr/>
          </p:nvSpPr>
          <p:spPr>
            <a:xfrm>
              <a:off x="3668776" y="468212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5" name="object 145"/>
            <p:cNvSpPr/>
            <p:nvPr/>
          </p:nvSpPr>
          <p:spPr>
            <a:xfrm>
              <a:off x="3670046" y="463016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6" name="object 146"/>
            <p:cNvSpPr/>
            <p:nvPr/>
          </p:nvSpPr>
          <p:spPr>
            <a:xfrm>
              <a:off x="3668776" y="463016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7" name="object 147"/>
            <p:cNvSpPr/>
            <p:nvPr/>
          </p:nvSpPr>
          <p:spPr>
            <a:xfrm>
              <a:off x="3670046" y="457821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8" name="object 148"/>
            <p:cNvSpPr/>
            <p:nvPr/>
          </p:nvSpPr>
          <p:spPr>
            <a:xfrm>
              <a:off x="3668776" y="457821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9" name="object 149"/>
            <p:cNvSpPr/>
            <p:nvPr/>
          </p:nvSpPr>
          <p:spPr>
            <a:xfrm>
              <a:off x="3670046" y="452625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0" name="object 150"/>
            <p:cNvSpPr/>
            <p:nvPr/>
          </p:nvSpPr>
          <p:spPr>
            <a:xfrm>
              <a:off x="3668776" y="452625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1" name="object 151"/>
            <p:cNvSpPr/>
            <p:nvPr/>
          </p:nvSpPr>
          <p:spPr>
            <a:xfrm>
              <a:off x="3670046" y="447431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2" name="object 152"/>
            <p:cNvSpPr/>
            <p:nvPr/>
          </p:nvSpPr>
          <p:spPr>
            <a:xfrm>
              <a:off x="3668776" y="447431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3" name="object 153"/>
            <p:cNvSpPr/>
            <p:nvPr/>
          </p:nvSpPr>
          <p:spPr>
            <a:xfrm>
              <a:off x="3670046" y="442235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4" name="object 154"/>
            <p:cNvSpPr/>
            <p:nvPr/>
          </p:nvSpPr>
          <p:spPr>
            <a:xfrm>
              <a:off x="3668776" y="442235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5" name="object 155"/>
            <p:cNvSpPr/>
            <p:nvPr/>
          </p:nvSpPr>
          <p:spPr>
            <a:xfrm>
              <a:off x="3670046" y="437040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6" name="object 156"/>
            <p:cNvSpPr/>
            <p:nvPr/>
          </p:nvSpPr>
          <p:spPr>
            <a:xfrm>
              <a:off x="3668776" y="437040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7" name="object 157"/>
            <p:cNvSpPr/>
            <p:nvPr/>
          </p:nvSpPr>
          <p:spPr>
            <a:xfrm>
              <a:off x="3670046" y="431844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8" name="object 158"/>
            <p:cNvSpPr/>
            <p:nvPr/>
          </p:nvSpPr>
          <p:spPr>
            <a:xfrm>
              <a:off x="3668776" y="431844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9" name="object 159"/>
            <p:cNvSpPr/>
            <p:nvPr/>
          </p:nvSpPr>
          <p:spPr>
            <a:xfrm>
              <a:off x="3670046" y="426650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0" name="object 160"/>
            <p:cNvSpPr/>
            <p:nvPr/>
          </p:nvSpPr>
          <p:spPr>
            <a:xfrm>
              <a:off x="3668776" y="426650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1" name="object 161"/>
            <p:cNvSpPr/>
            <p:nvPr/>
          </p:nvSpPr>
          <p:spPr>
            <a:xfrm>
              <a:off x="3670046" y="421454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2" name="object 162"/>
            <p:cNvSpPr/>
            <p:nvPr/>
          </p:nvSpPr>
          <p:spPr>
            <a:xfrm>
              <a:off x="3668776" y="421454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3" name="object 163"/>
            <p:cNvSpPr/>
            <p:nvPr/>
          </p:nvSpPr>
          <p:spPr>
            <a:xfrm>
              <a:off x="3670046" y="416259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4" name="object 164"/>
            <p:cNvSpPr/>
            <p:nvPr/>
          </p:nvSpPr>
          <p:spPr>
            <a:xfrm>
              <a:off x="3668776" y="416259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5" name="object 165"/>
            <p:cNvSpPr/>
            <p:nvPr/>
          </p:nvSpPr>
          <p:spPr>
            <a:xfrm>
              <a:off x="3670046" y="411063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6" name="object 166"/>
            <p:cNvSpPr/>
            <p:nvPr/>
          </p:nvSpPr>
          <p:spPr>
            <a:xfrm>
              <a:off x="3668776" y="411063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7" name="object 167"/>
            <p:cNvSpPr/>
            <p:nvPr/>
          </p:nvSpPr>
          <p:spPr>
            <a:xfrm>
              <a:off x="3670046" y="405869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8" name="object 168"/>
            <p:cNvSpPr/>
            <p:nvPr/>
          </p:nvSpPr>
          <p:spPr>
            <a:xfrm>
              <a:off x="3668776" y="405869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9" name="object 169"/>
            <p:cNvSpPr/>
            <p:nvPr/>
          </p:nvSpPr>
          <p:spPr>
            <a:xfrm>
              <a:off x="3670046" y="400673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0" name="object 170"/>
            <p:cNvSpPr/>
            <p:nvPr/>
          </p:nvSpPr>
          <p:spPr>
            <a:xfrm>
              <a:off x="3668776" y="400673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1" name="object 171"/>
            <p:cNvSpPr/>
            <p:nvPr/>
          </p:nvSpPr>
          <p:spPr>
            <a:xfrm>
              <a:off x="3670046" y="395478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2" name="object 172"/>
            <p:cNvSpPr/>
            <p:nvPr/>
          </p:nvSpPr>
          <p:spPr>
            <a:xfrm>
              <a:off x="3668776" y="395478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3" name="object 173"/>
            <p:cNvSpPr/>
            <p:nvPr/>
          </p:nvSpPr>
          <p:spPr>
            <a:xfrm>
              <a:off x="3670046" y="390282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4" name="object 174"/>
            <p:cNvSpPr/>
            <p:nvPr/>
          </p:nvSpPr>
          <p:spPr>
            <a:xfrm>
              <a:off x="3668776" y="390282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5" name="object 175"/>
            <p:cNvSpPr/>
            <p:nvPr/>
          </p:nvSpPr>
          <p:spPr>
            <a:xfrm>
              <a:off x="3670046" y="385088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6" name="object 176"/>
            <p:cNvSpPr/>
            <p:nvPr/>
          </p:nvSpPr>
          <p:spPr>
            <a:xfrm>
              <a:off x="3668776" y="385088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7" name="object 177"/>
            <p:cNvSpPr/>
            <p:nvPr/>
          </p:nvSpPr>
          <p:spPr>
            <a:xfrm>
              <a:off x="3670046" y="379892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8" name="object 178"/>
            <p:cNvSpPr/>
            <p:nvPr/>
          </p:nvSpPr>
          <p:spPr>
            <a:xfrm>
              <a:off x="3668776" y="379892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9" name="object 179"/>
            <p:cNvSpPr/>
            <p:nvPr/>
          </p:nvSpPr>
          <p:spPr>
            <a:xfrm>
              <a:off x="3670046" y="374697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0" name="object 180"/>
            <p:cNvSpPr/>
            <p:nvPr/>
          </p:nvSpPr>
          <p:spPr>
            <a:xfrm>
              <a:off x="3668776" y="374697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1" name="object 181"/>
            <p:cNvSpPr/>
            <p:nvPr/>
          </p:nvSpPr>
          <p:spPr>
            <a:xfrm>
              <a:off x="3670046" y="369501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2" name="object 182"/>
            <p:cNvSpPr/>
            <p:nvPr/>
          </p:nvSpPr>
          <p:spPr>
            <a:xfrm>
              <a:off x="3668776" y="369501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3" name="object 183"/>
            <p:cNvSpPr/>
            <p:nvPr/>
          </p:nvSpPr>
          <p:spPr>
            <a:xfrm>
              <a:off x="3670046" y="364307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4" name="object 184"/>
            <p:cNvSpPr/>
            <p:nvPr/>
          </p:nvSpPr>
          <p:spPr>
            <a:xfrm>
              <a:off x="3668776" y="364307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5" name="object 185"/>
            <p:cNvSpPr/>
            <p:nvPr/>
          </p:nvSpPr>
          <p:spPr>
            <a:xfrm>
              <a:off x="3670046" y="359111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6" name="object 186"/>
            <p:cNvSpPr/>
            <p:nvPr/>
          </p:nvSpPr>
          <p:spPr>
            <a:xfrm>
              <a:off x="3668776" y="359111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7" name="object 187"/>
            <p:cNvSpPr/>
            <p:nvPr/>
          </p:nvSpPr>
          <p:spPr>
            <a:xfrm>
              <a:off x="3670046" y="353916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8" name="object 188"/>
            <p:cNvSpPr/>
            <p:nvPr/>
          </p:nvSpPr>
          <p:spPr>
            <a:xfrm>
              <a:off x="3668776" y="353916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9" name="object 189"/>
            <p:cNvSpPr/>
            <p:nvPr/>
          </p:nvSpPr>
          <p:spPr>
            <a:xfrm>
              <a:off x="3670046" y="348720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0" name="object 190"/>
            <p:cNvSpPr/>
            <p:nvPr/>
          </p:nvSpPr>
          <p:spPr>
            <a:xfrm>
              <a:off x="3668776" y="348720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1" name="object 191"/>
            <p:cNvSpPr/>
            <p:nvPr/>
          </p:nvSpPr>
          <p:spPr>
            <a:xfrm>
              <a:off x="3670046" y="343526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2" name="object 192"/>
            <p:cNvSpPr/>
            <p:nvPr/>
          </p:nvSpPr>
          <p:spPr>
            <a:xfrm>
              <a:off x="3668776" y="343526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3" name="object 193"/>
            <p:cNvSpPr/>
            <p:nvPr/>
          </p:nvSpPr>
          <p:spPr>
            <a:xfrm>
              <a:off x="3670046" y="338330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4" name="object 194"/>
            <p:cNvSpPr/>
            <p:nvPr/>
          </p:nvSpPr>
          <p:spPr>
            <a:xfrm>
              <a:off x="3668776" y="338330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5" name="object 195"/>
            <p:cNvSpPr/>
            <p:nvPr/>
          </p:nvSpPr>
          <p:spPr>
            <a:xfrm>
              <a:off x="3670046" y="333134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6" name="object 196"/>
            <p:cNvSpPr/>
            <p:nvPr/>
          </p:nvSpPr>
          <p:spPr>
            <a:xfrm>
              <a:off x="3668776" y="333134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7" name="object 197"/>
            <p:cNvSpPr/>
            <p:nvPr/>
          </p:nvSpPr>
          <p:spPr>
            <a:xfrm>
              <a:off x="3670046" y="327939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8" name="object 198"/>
            <p:cNvSpPr/>
            <p:nvPr/>
          </p:nvSpPr>
          <p:spPr>
            <a:xfrm>
              <a:off x="3668776" y="327939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9" name="object 199"/>
            <p:cNvSpPr/>
            <p:nvPr/>
          </p:nvSpPr>
          <p:spPr>
            <a:xfrm>
              <a:off x="3670046" y="322745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0" name="object 200"/>
            <p:cNvSpPr/>
            <p:nvPr/>
          </p:nvSpPr>
          <p:spPr>
            <a:xfrm>
              <a:off x="3668776" y="322745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1" name="object 201"/>
            <p:cNvSpPr/>
            <p:nvPr/>
          </p:nvSpPr>
          <p:spPr>
            <a:xfrm>
              <a:off x="3670046" y="317549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2" name="object 202"/>
            <p:cNvSpPr/>
            <p:nvPr/>
          </p:nvSpPr>
          <p:spPr>
            <a:xfrm>
              <a:off x="3668776" y="317549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3" name="object 203"/>
            <p:cNvSpPr/>
            <p:nvPr/>
          </p:nvSpPr>
          <p:spPr>
            <a:xfrm>
              <a:off x="3670046" y="312353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4" name="object 204"/>
            <p:cNvSpPr/>
            <p:nvPr/>
          </p:nvSpPr>
          <p:spPr>
            <a:xfrm>
              <a:off x="3668776" y="312353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5" name="object 205"/>
            <p:cNvSpPr/>
            <p:nvPr/>
          </p:nvSpPr>
          <p:spPr>
            <a:xfrm>
              <a:off x="3670046" y="307158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6" name="object 206"/>
            <p:cNvSpPr/>
            <p:nvPr/>
          </p:nvSpPr>
          <p:spPr>
            <a:xfrm>
              <a:off x="3668776" y="307158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7" name="object 207"/>
            <p:cNvSpPr/>
            <p:nvPr/>
          </p:nvSpPr>
          <p:spPr>
            <a:xfrm>
              <a:off x="3670046" y="301964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8" name="object 208"/>
            <p:cNvSpPr/>
            <p:nvPr/>
          </p:nvSpPr>
          <p:spPr>
            <a:xfrm>
              <a:off x="3668776" y="301964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9" name="object 209"/>
            <p:cNvSpPr/>
            <p:nvPr/>
          </p:nvSpPr>
          <p:spPr>
            <a:xfrm>
              <a:off x="3670046" y="296768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0" name="object 210"/>
            <p:cNvSpPr/>
            <p:nvPr/>
          </p:nvSpPr>
          <p:spPr>
            <a:xfrm>
              <a:off x="3668776" y="296768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1" name="object 211"/>
            <p:cNvSpPr/>
            <p:nvPr/>
          </p:nvSpPr>
          <p:spPr>
            <a:xfrm>
              <a:off x="3670046" y="291572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2" name="object 212"/>
            <p:cNvSpPr/>
            <p:nvPr/>
          </p:nvSpPr>
          <p:spPr>
            <a:xfrm>
              <a:off x="3668776" y="291572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3" name="object 213"/>
            <p:cNvSpPr/>
            <p:nvPr/>
          </p:nvSpPr>
          <p:spPr>
            <a:xfrm>
              <a:off x="3670046" y="2863773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4" name="object 214"/>
            <p:cNvSpPr/>
            <p:nvPr/>
          </p:nvSpPr>
          <p:spPr>
            <a:xfrm>
              <a:off x="3668776" y="2863773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5" name="object 215"/>
            <p:cNvSpPr/>
            <p:nvPr/>
          </p:nvSpPr>
          <p:spPr>
            <a:xfrm>
              <a:off x="3670046" y="281183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6" name="object 216"/>
            <p:cNvSpPr/>
            <p:nvPr/>
          </p:nvSpPr>
          <p:spPr>
            <a:xfrm>
              <a:off x="3668776" y="281183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7" name="object 217"/>
            <p:cNvSpPr/>
            <p:nvPr/>
          </p:nvSpPr>
          <p:spPr>
            <a:xfrm>
              <a:off x="3670046" y="275987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8" name="object 218"/>
            <p:cNvSpPr/>
            <p:nvPr/>
          </p:nvSpPr>
          <p:spPr>
            <a:xfrm>
              <a:off x="3668776" y="275987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9" name="object 219"/>
            <p:cNvSpPr/>
            <p:nvPr/>
          </p:nvSpPr>
          <p:spPr>
            <a:xfrm>
              <a:off x="3670046" y="270791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0" name="object 220"/>
            <p:cNvSpPr/>
            <p:nvPr/>
          </p:nvSpPr>
          <p:spPr>
            <a:xfrm>
              <a:off x="3668776" y="270791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1" name="object 221"/>
            <p:cNvSpPr/>
            <p:nvPr/>
          </p:nvSpPr>
          <p:spPr>
            <a:xfrm>
              <a:off x="3670046" y="265597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2" name="object 222"/>
            <p:cNvSpPr/>
            <p:nvPr/>
          </p:nvSpPr>
          <p:spPr>
            <a:xfrm>
              <a:off x="3668776" y="265597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3" name="object 223"/>
            <p:cNvSpPr/>
            <p:nvPr/>
          </p:nvSpPr>
          <p:spPr>
            <a:xfrm>
              <a:off x="3670046" y="260402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4" name="object 224"/>
            <p:cNvSpPr/>
            <p:nvPr/>
          </p:nvSpPr>
          <p:spPr>
            <a:xfrm>
              <a:off x="3668776" y="260402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5" name="object 225"/>
            <p:cNvSpPr/>
            <p:nvPr/>
          </p:nvSpPr>
          <p:spPr>
            <a:xfrm>
              <a:off x="3670046" y="255206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6" name="object 226"/>
            <p:cNvSpPr/>
            <p:nvPr/>
          </p:nvSpPr>
          <p:spPr>
            <a:xfrm>
              <a:off x="3668776" y="255206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7" name="object 227"/>
            <p:cNvSpPr/>
            <p:nvPr/>
          </p:nvSpPr>
          <p:spPr>
            <a:xfrm>
              <a:off x="3670046" y="250010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8" name="object 228"/>
            <p:cNvSpPr/>
            <p:nvPr/>
          </p:nvSpPr>
          <p:spPr>
            <a:xfrm>
              <a:off x="3668776" y="250010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9" name="object 229"/>
            <p:cNvSpPr/>
            <p:nvPr/>
          </p:nvSpPr>
          <p:spPr>
            <a:xfrm>
              <a:off x="3670046" y="244816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0" name="object 230"/>
            <p:cNvSpPr/>
            <p:nvPr/>
          </p:nvSpPr>
          <p:spPr>
            <a:xfrm>
              <a:off x="3668776" y="244816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1" name="object 231"/>
            <p:cNvSpPr/>
            <p:nvPr/>
          </p:nvSpPr>
          <p:spPr>
            <a:xfrm>
              <a:off x="3670046" y="239621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2" name="object 232"/>
            <p:cNvSpPr/>
            <p:nvPr/>
          </p:nvSpPr>
          <p:spPr>
            <a:xfrm>
              <a:off x="3668776" y="239621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3" name="object 233"/>
            <p:cNvSpPr/>
            <p:nvPr/>
          </p:nvSpPr>
          <p:spPr>
            <a:xfrm>
              <a:off x="3670046" y="234425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4" name="object 234"/>
            <p:cNvSpPr/>
            <p:nvPr/>
          </p:nvSpPr>
          <p:spPr>
            <a:xfrm>
              <a:off x="3668776" y="234425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5" name="object 235"/>
            <p:cNvSpPr/>
            <p:nvPr/>
          </p:nvSpPr>
          <p:spPr>
            <a:xfrm>
              <a:off x="3670046" y="2292312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6" name="object 236"/>
            <p:cNvSpPr/>
            <p:nvPr/>
          </p:nvSpPr>
          <p:spPr>
            <a:xfrm>
              <a:off x="3668776" y="2292312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7" name="object 237"/>
            <p:cNvSpPr/>
            <p:nvPr/>
          </p:nvSpPr>
          <p:spPr>
            <a:xfrm>
              <a:off x="3670046" y="224035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8" name="object 238"/>
            <p:cNvSpPr/>
            <p:nvPr/>
          </p:nvSpPr>
          <p:spPr>
            <a:xfrm>
              <a:off x="3668776" y="224035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9" name="object 239"/>
            <p:cNvSpPr/>
            <p:nvPr/>
          </p:nvSpPr>
          <p:spPr>
            <a:xfrm>
              <a:off x="3670046" y="218840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0" name="object 240"/>
            <p:cNvSpPr/>
            <p:nvPr/>
          </p:nvSpPr>
          <p:spPr>
            <a:xfrm>
              <a:off x="3668776" y="218840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1" name="object 241"/>
            <p:cNvSpPr/>
            <p:nvPr/>
          </p:nvSpPr>
          <p:spPr>
            <a:xfrm>
              <a:off x="3670046" y="213644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2" name="object 242"/>
            <p:cNvSpPr/>
            <p:nvPr/>
          </p:nvSpPr>
          <p:spPr>
            <a:xfrm>
              <a:off x="3668776" y="213644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3" name="object 243"/>
            <p:cNvSpPr/>
            <p:nvPr/>
          </p:nvSpPr>
          <p:spPr>
            <a:xfrm>
              <a:off x="3670046" y="208450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4" name="object 244"/>
            <p:cNvSpPr/>
            <p:nvPr/>
          </p:nvSpPr>
          <p:spPr>
            <a:xfrm>
              <a:off x="3668776" y="208450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5" name="object 245"/>
            <p:cNvSpPr/>
            <p:nvPr/>
          </p:nvSpPr>
          <p:spPr>
            <a:xfrm>
              <a:off x="3670046" y="203254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6" name="object 246"/>
            <p:cNvSpPr/>
            <p:nvPr/>
          </p:nvSpPr>
          <p:spPr>
            <a:xfrm>
              <a:off x="3668776" y="203254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7" name="object 247"/>
            <p:cNvSpPr/>
            <p:nvPr/>
          </p:nvSpPr>
          <p:spPr>
            <a:xfrm>
              <a:off x="3670046" y="198059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8" name="object 248"/>
            <p:cNvSpPr/>
            <p:nvPr/>
          </p:nvSpPr>
          <p:spPr>
            <a:xfrm>
              <a:off x="3668776" y="198059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9" name="object 249"/>
            <p:cNvSpPr/>
            <p:nvPr/>
          </p:nvSpPr>
          <p:spPr>
            <a:xfrm>
              <a:off x="3670046" y="192863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0" name="object 250"/>
            <p:cNvSpPr/>
            <p:nvPr/>
          </p:nvSpPr>
          <p:spPr>
            <a:xfrm>
              <a:off x="3668776" y="192863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1" name="object 251"/>
            <p:cNvSpPr/>
            <p:nvPr/>
          </p:nvSpPr>
          <p:spPr>
            <a:xfrm>
              <a:off x="3670046" y="187669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2" name="object 252"/>
            <p:cNvSpPr/>
            <p:nvPr/>
          </p:nvSpPr>
          <p:spPr>
            <a:xfrm>
              <a:off x="3668776" y="187669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3" name="object 253"/>
            <p:cNvSpPr/>
            <p:nvPr/>
          </p:nvSpPr>
          <p:spPr>
            <a:xfrm>
              <a:off x="3670046" y="182473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4" name="object 254"/>
            <p:cNvSpPr/>
            <p:nvPr/>
          </p:nvSpPr>
          <p:spPr>
            <a:xfrm>
              <a:off x="3668776" y="182473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5" name="object 255"/>
            <p:cNvSpPr/>
            <p:nvPr/>
          </p:nvSpPr>
          <p:spPr>
            <a:xfrm>
              <a:off x="3670046" y="177278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6" name="object 256"/>
            <p:cNvSpPr/>
            <p:nvPr/>
          </p:nvSpPr>
          <p:spPr>
            <a:xfrm>
              <a:off x="3668776" y="177278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7" name="object 257"/>
            <p:cNvSpPr/>
            <p:nvPr/>
          </p:nvSpPr>
          <p:spPr>
            <a:xfrm>
              <a:off x="3670046" y="1720837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8" name="object 258"/>
            <p:cNvSpPr/>
            <p:nvPr/>
          </p:nvSpPr>
          <p:spPr>
            <a:xfrm>
              <a:off x="3668776" y="1720837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9" name="object 259"/>
            <p:cNvSpPr/>
            <p:nvPr/>
          </p:nvSpPr>
          <p:spPr>
            <a:xfrm>
              <a:off x="3670046" y="166888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0" name="object 260"/>
            <p:cNvSpPr/>
            <p:nvPr/>
          </p:nvSpPr>
          <p:spPr>
            <a:xfrm>
              <a:off x="3668776" y="166888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1" name="object 261"/>
            <p:cNvSpPr/>
            <p:nvPr/>
          </p:nvSpPr>
          <p:spPr>
            <a:xfrm>
              <a:off x="3670046" y="161692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5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2" name="object 262"/>
            <p:cNvSpPr/>
            <p:nvPr/>
          </p:nvSpPr>
          <p:spPr>
            <a:xfrm>
              <a:off x="3668776" y="161692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5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3" name="object 263"/>
            <p:cNvSpPr/>
            <p:nvPr/>
          </p:nvSpPr>
          <p:spPr>
            <a:xfrm>
              <a:off x="3670046" y="1564970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4" name="object 264"/>
            <p:cNvSpPr/>
            <p:nvPr/>
          </p:nvSpPr>
          <p:spPr>
            <a:xfrm>
              <a:off x="3668776" y="1564970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5" name="object 265"/>
            <p:cNvSpPr/>
            <p:nvPr/>
          </p:nvSpPr>
          <p:spPr>
            <a:xfrm>
              <a:off x="3670046" y="1513027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6" name="object 266"/>
            <p:cNvSpPr/>
            <p:nvPr/>
          </p:nvSpPr>
          <p:spPr>
            <a:xfrm>
              <a:off x="3668776" y="1513027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7" name="object 267"/>
            <p:cNvSpPr/>
            <p:nvPr/>
          </p:nvSpPr>
          <p:spPr>
            <a:xfrm>
              <a:off x="3670046" y="146107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8" name="object 268"/>
            <p:cNvSpPr/>
            <p:nvPr/>
          </p:nvSpPr>
          <p:spPr>
            <a:xfrm>
              <a:off x="3668776" y="146107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9" name="object 269"/>
            <p:cNvSpPr/>
            <p:nvPr/>
          </p:nvSpPr>
          <p:spPr>
            <a:xfrm>
              <a:off x="3670046" y="1409116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981" y="25984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0" name="object 270"/>
            <p:cNvSpPr/>
            <p:nvPr/>
          </p:nvSpPr>
          <p:spPr>
            <a:xfrm>
              <a:off x="3668776" y="1409116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270" y="2598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1" name="object 271"/>
            <p:cNvSpPr/>
            <p:nvPr/>
          </p:nvSpPr>
          <p:spPr>
            <a:xfrm>
              <a:off x="3670046" y="1357172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2" name="object 272"/>
            <p:cNvSpPr/>
            <p:nvPr/>
          </p:nvSpPr>
          <p:spPr>
            <a:xfrm>
              <a:off x="3668776" y="1357172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3" name="object 273"/>
            <p:cNvSpPr/>
            <p:nvPr/>
          </p:nvSpPr>
          <p:spPr>
            <a:xfrm>
              <a:off x="3670046" y="1305217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4" name="object 274"/>
            <p:cNvSpPr/>
            <p:nvPr/>
          </p:nvSpPr>
          <p:spPr>
            <a:xfrm>
              <a:off x="3668776" y="1305217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5" name="object 275"/>
            <p:cNvSpPr/>
            <p:nvPr/>
          </p:nvSpPr>
          <p:spPr>
            <a:xfrm>
              <a:off x="3670046" y="1253261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6" name="object 276"/>
            <p:cNvSpPr/>
            <p:nvPr/>
          </p:nvSpPr>
          <p:spPr>
            <a:xfrm>
              <a:off x="3668776" y="1253261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7" name="object 277"/>
            <p:cNvSpPr/>
            <p:nvPr/>
          </p:nvSpPr>
          <p:spPr>
            <a:xfrm>
              <a:off x="3670046" y="1201318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8" name="object 278"/>
            <p:cNvSpPr/>
            <p:nvPr/>
          </p:nvSpPr>
          <p:spPr>
            <a:xfrm>
              <a:off x="3668776" y="1201318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9" name="object 279"/>
            <p:cNvSpPr/>
            <p:nvPr/>
          </p:nvSpPr>
          <p:spPr>
            <a:xfrm>
              <a:off x="3670046" y="1149362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0" name="object 280"/>
            <p:cNvSpPr/>
            <p:nvPr/>
          </p:nvSpPr>
          <p:spPr>
            <a:xfrm>
              <a:off x="3668776" y="1149362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1" name="object 281"/>
            <p:cNvSpPr/>
            <p:nvPr/>
          </p:nvSpPr>
          <p:spPr>
            <a:xfrm>
              <a:off x="3670046" y="109741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2" name="object 282"/>
            <p:cNvSpPr/>
            <p:nvPr/>
          </p:nvSpPr>
          <p:spPr>
            <a:xfrm>
              <a:off x="3668776" y="109741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3" name="object 283"/>
            <p:cNvSpPr/>
            <p:nvPr/>
          </p:nvSpPr>
          <p:spPr>
            <a:xfrm>
              <a:off x="3670046" y="104546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4" name="object 284"/>
            <p:cNvSpPr/>
            <p:nvPr/>
          </p:nvSpPr>
          <p:spPr>
            <a:xfrm>
              <a:off x="3668776" y="104546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5" name="object 285"/>
            <p:cNvSpPr/>
            <p:nvPr/>
          </p:nvSpPr>
          <p:spPr>
            <a:xfrm>
              <a:off x="3670046" y="993508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6" name="object 286"/>
            <p:cNvSpPr/>
            <p:nvPr/>
          </p:nvSpPr>
          <p:spPr>
            <a:xfrm>
              <a:off x="3668776" y="993508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7" name="object 287"/>
            <p:cNvSpPr/>
            <p:nvPr/>
          </p:nvSpPr>
          <p:spPr>
            <a:xfrm>
              <a:off x="3670046" y="94156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8" name="object 288"/>
            <p:cNvSpPr/>
            <p:nvPr/>
          </p:nvSpPr>
          <p:spPr>
            <a:xfrm>
              <a:off x="3668776" y="94156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9" name="object 289"/>
            <p:cNvSpPr/>
            <p:nvPr/>
          </p:nvSpPr>
          <p:spPr>
            <a:xfrm>
              <a:off x="3670046" y="88960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0" name="object 290"/>
            <p:cNvSpPr/>
            <p:nvPr/>
          </p:nvSpPr>
          <p:spPr>
            <a:xfrm>
              <a:off x="3668776" y="88960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1" name="object 291"/>
            <p:cNvSpPr/>
            <p:nvPr/>
          </p:nvSpPr>
          <p:spPr>
            <a:xfrm>
              <a:off x="3670046" y="837654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2" name="object 292"/>
            <p:cNvSpPr/>
            <p:nvPr/>
          </p:nvSpPr>
          <p:spPr>
            <a:xfrm>
              <a:off x="3668776" y="837654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3" name="object 293"/>
            <p:cNvSpPr/>
            <p:nvPr/>
          </p:nvSpPr>
          <p:spPr>
            <a:xfrm>
              <a:off x="3670046" y="785698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4" name="object 294"/>
            <p:cNvSpPr/>
            <p:nvPr/>
          </p:nvSpPr>
          <p:spPr>
            <a:xfrm>
              <a:off x="3668776" y="785698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5" name="object 295"/>
            <p:cNvSpPr/>
            <p:nvPr/>
          </p:nvSpPr>
          <p:spPr>
            <a:xfrm>
              <a:off x="3670046" y="733755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6" name="object 296"/>
            <p:cNvSpPr/>
            <p:nvPr/>
          </p:nvSpPr>
          <p:spPr>
            <a:xfrm>
              <a:off x="3668776" y="733755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7" name="object 297"/>
            <p:cNvSpPr/>
            <p:nvPr/>
          </p:nvSpPr>
          <p:spPr>
            <a:xfrm>
              <a:off x="3670046" y="681799"/>
              <a:ext cx="2540" cy="26034"/>
            </a:xfrm>
            <a:custGeom>
              <a:avLst/>
              <a:gdLst/>
              <a:ahLst/>
              <a:cxnLst/>
              <a:rect l="l" t="t" r="r" b="b"/>
              <a:pathLst>
                <a:path w="2539" h="26034">
                  <a:moveTo>
                    <a:pt x="198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981" y="25971"/>
                  </a:lnTo>
                  <a:lnTo>
                    <a:pt x="198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8" name="object 298"/>
            <p:cNvSpPr/>
            <p:nvPr/>
          </p:nvSpPr>
          <p:spPr>
            <a:xfrm>
              <a:off x="3668776" y="681799"/>
              <a:ext cx="1270" cy="26034"/>
            </a:xfrm>
            <a:custGeom>
              <a:avLst/>
              <a:gdLst/>
              <a:ahLst/>
              <a:cxnLst/>
              <a:rect l="l" t="t" r="r" b="b"/>
              <a:pathLst>
                <a:path w="1270" h="26034">
                  <a:moveTo>
                    <a:pt x="127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270" y="25971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9" name="object 299"/>
            <p:cNvSpPr/>
            <p:nvPr/>
          </p:nvSpPr>
          <p:spPr>
            <a:xfrm>
              <a:off x="3668776" y="629845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10" h="26034">
                  <a:moveTo>
                    <a:pt x="3251" y="0"/>
                  </a:moveTo>
                  <a:lnTo>
                    <a:pt x="0" y="0"/>
                  </a:lnTo>
                  <a:lnTo>
                    <a:pt x="0" y="19507"/>
                  </a:lnTo>
                  <a:lnTo>
                    <a:pt x="1269" y="19507"/>
                  </a:lnTo>
                  <a:lnTo>
                    <a:pt x="1269" y="25971"/>
                  </a:lnTo>
                  <a:lnTo>
                    <a:pt x="3251" y="25971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0" name="object 300"/>
            <p:cNvSpPr/>
            <p:nvPr/>
          </p:nvSpPr>
          <p:spPr>
            <a:xfrm>
              <a:off x="3668776" y="649351"/>
              <a:ext cx="1270" cy="6985"/>
            </a:xfrm>
            <a:custGeom>
              <a:avLst/>
              <a:gdLst/>
              <a:ahLst/>
              <a:cxnLst/>
              <a:rect l="l" t="t" r="r" b="b"/>
              <a:pathLst>
                <a:path w="1270" h="6984">
                  <a:moveTo>
                    <a:pt x="1270" y="0"/>
                  </a:moveTo>
                  <a:lnTo>
                    <a:pt x="0" y="0"/>
                  </a:lnTo>
                  <a:lnTo>
                    <a:pt x="0" y="6464"/>
                  </a:lnTo>
                  <a:lnTo>
                    <a:pt x="1270" y="6464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1" name="object 301"/>
            <p:cNvSpPr/>
            <p:nvPr/>
          </p:nvSpPr>
          <p:spPr>
            <a:xfrm>
              <a:off x="3668776" y="473989"/>
              <a:ext cx="3810" cy="130175"/>
            </a:xfrm>
            <a:custGeom>
              <a:avLst/>
              <a:gdLst/>
              <a:ahLst/>
              <a:cxnLst/>
              <a:rect l="l" t="t" r="r" b="b"/>
              <a:pathLst>
                <a:path w="3810" h="130175">
                  <a:moveTo>
                    <a:pt x="3251" y="103886"/>
                  </a:moveTo>
                  <a:lnTo>
                    <a:pt x="0" y="103886"/>
                  </a:lnTo>
                  <a:lnTo>
                    <a:pt x="0" y="129870"/>
                  </a:lnTo>
                  <a:lnTo>
                    <a:pt x="3251" y="129870"/>
                  </a:lnTo>
                  <a:lnTo>
                    <a:pt x="3251" y="103886"/>
                  </a:lnTo>
                  <a:close/>
                </a:path>
                <a:path w="3810" h="130175">
                  <a:moveTo>
                    <a:pt x="3251" y="51955"/>
                  </a:moveTo>
                  <a:lnTo>
                    <a:pt x="0" y="51955"/>
                  </a:lnTo>
                  <a:lnTo>
                    <a:pt x="0" y="77927"/>
                  </a:lnTo>
                  <a:lnTo>
                    <a:pt x="3251" y="77927"/>
                  </a:lnTo>
                  <a:lnTo>
                    <a:pt x="3251" y="51955"/>
                  </a:lnTo>
                  <a:close/>
                </a:path>
                <a:path w="3810" h="130175">
                  <a:moveTo>
                    <a:pt x="325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3251" y="25971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02" name="object 302"/>
          <p:cNvGrpSpPr/>
          <p:nvPr/>
        </p:nvGrpSpPr>
        <p:grpSpPr>
          <a:xfrm>
            <a:off x="4238104" y="473989"/>
            <a:ext cx="3810" cy="4493895"/>
            <a:chOff x="4238104" y="473989"/>
            <a:chExt cx="3810" cy="4493895"/>
          </a:xfrm>
        </p:grpSpPr>
        <p:sp>
          <p:nvSpPr>
            <p:cNvPr id="303" name="object 303"/>
            <p:cNvSpPr/>
            <p:nvPr/>
          </p:nvSpPr>
          <p:spPr>
            <a:xfrm>
              <a:off x="4238104" y="4941892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4" name="object 304"/>
            <p:cNvSpPr/>
            <p:nvPr/>
          </p:nvSpPr>
          <p:spPr>
            <a:xfrm>
              <a:off x="4238625" y="4941887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5" name="object 305"/>
            <p:cNvSpPr/>
            <p:nvPr/>
          </p:nvSpPr>
          <p:spPr>
            <a:xfrm>
              <a:off x="4238104" y="4889932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6" name="object 306"/>
            <p:cNvSpPr/>
            <p:nvPr/>
          </p:nvSpPr>
          <p:spPr>
            <a:xfrm>
              <a:off x="4238625" y="4889932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7" name="object 307"/>
            <p:cNvSpPr/>
            <p:nvPr/>
          </p:nvSpPr>
          <p:spPr>
            <a:xfrm>
              <a:off x="4238104" y="483797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8" name="object 308"/>
            <p:cNvSpPr/>
            <p:nvPr/>
          </p:nvSpPr>
          <p:spPr>
            <a:xfrm>
              <a:off x="4238625" y="483797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9" name="object 309"/>
            <p:cNvSpPr/>
            <p:nvPr/>
          </p:nvSpPr>
          <p:spPr>
            <a:xfrm>
              <a:off x="4238104" y="478602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0" name="object 310"/>
            <p:cNvSpPr/>
            <p:nvPr/>
          </p:nvSpPr>
          <p:spPr>
            <a:xfrm>
              <a:off x="4238625" y="478602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1" name="object 311"/>
            <p:cNvSpPr/>
            <p:nvPr/>
          </p:nvSpPr>
          <p:spPr>
            <a:xfrm>
              <a:off x="4238104" y="473406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2" name="object 312"/>
            <p:cNvSpPr/>
            <p:nvPr/>
          </p:nvSpPr>
          <p:spPr>
            <a:xfrm>
              <a:off x="4238625" y="473406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3" name="object 313"/>
            <p:cNvSpPr/>
            <p:nvPr/>
          </p:nvSpPr>
          <p:spPr>
            <a:xfrm>
              <a:off x="4238104" y="468212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4" name="object 314"/>
            <p:cNvSpPr/>
            <p:nvPr/>
          </p:nvSpPr>
          <p:spPr>
            <a:xfrm>
              <a:off x="4238625" y="468212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5" name="object 315"/>
            <p:cNvSpPr/>
            <p:nvPr/>
          </p:nvSpPr>
          <p:spPr>
            <a:xfrm>
              <a:off x="4238104" y="463016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6" name="object 316"/>
            <p:cNvSpPr/>
            <p:nvPr/>
          </p:nvSpPr>
          <p:spPr>
            <a:xfrm>
              <a:off x="4238625" y="463016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7" name="object 317"/>
            <p:cNvSpPr/>
            <p:nvPr/>
          </p:nvSpPr>
          <p:spPr>
            <a:xfrm>
              <a:off x="4238104" y="457821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8" name="object 318"/>
            <p:cNvSpPr/>
            <p:nvPr/>
          </p:nvSpPr>
          <p:spPr>
            <a:xfrm>
              <a:off x="4238625" y="457821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9" name="object 319"/>
            <p:cNvSpPr/>
            <p:nvPr/>
          </p:nvSpPr>
          <p:spPr>
            <a:xfrm>
              <a:off x="4238104" y="452625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0" name="object 320"/>
            <p:cNvSpPr/>
            <p:nvPr/>
          </p:nvSpPr>
          <p:spPr>
            <a:xfrm>
              <a:off x="4238625" y="452625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1" name="object 321"/>
            <p:cNvSpPr/>
            <p:nvPr/>
          </p:nvSpPr>
          <p:spPr>
            <a:xfrm>
              <a:off x="4238104" y="447431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2" name="object 322"/>
            <p:cNvSpPr/>
            <p:nvPr/>
          </p:nvSpPr>
          <p:spPr>
            <a:xfrm>
              <a:off x="4238625" y="447431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3" name="object 323"/>
            <p:cNvSpPr/>
            <p:nvPr/>
          </p:nvSpPr>
          <p:spPr>
            <a:xfrm>
              <a:off x="4238104" y="442235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4" name="object 324"/>
            <p:cNvSpPr/>
            <p:nvPr/>
          </p:nvSpPr>
          <p:spPr>
            <a:xfrm>
              <a:off x="4238625" y="442235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5" name="object 325"/>
            <p:cNvSpPr/>
            <p:nvPr/>
          </p:nvSpPr>
          <p:spPr>
            <a:xfrm>
              <a:off x="4238104" y="437040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6" name="object 326"/>
            <p:cNvSpPr/>
            <p:nvPr/>
          </p:nvSpPr>
          <p:spPr>
            <a:xfrm>
              <a:off x="4238625" y="437040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7" name="object 327"/>
            <p:cNvSpPr/>
            <p:nvPr/>
          </p:nvSpPr>
          <p:spPr>
            <a:xfrm>
              <a:off x="4238104" y="431844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8" name="object 328"/>
            <p:cNvSpPr/>
            <p:nvPr/>
          </p:nvSpPr>
          <p:spPr>
            <a:xfrm>
              <a:off x="4238625" y="431844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9" name="object 329"/>
            <p:cNvSpPr/>
            <p:nvPr/>
          </p:nvSpPr>
          <p:spPr>
            <a:xfrm>
              <a:off x="4238104" y="426650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0" name="object 330"/>
            <p:cNvSpPr/>
            <p:nvPr/>
          </p:nvSpPr>
          <p:spPr>
            <a:xfrm>
              <a:off x="4238625" y="426650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1" name="object 331"/>
            <p:cNvSpPr/>
            <p:nvPr/>
          </p:nvSpPr>
          <p:spPr>
            <a:xfrm>
              <a:off x="4238104" y="421454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2" name="object 332"/>
            <p:cNvSpPr/>
            <p:nvPr/>
          </p:nvSpPr>
          <p:spPr>
            <a:xfrm>
              <a:off x="4238625" y="421454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3" name="object 333"/>
            <p:cNvSpPr/>
            <p:nvPr/>
          </p:nvSpPr>
          <p:spPr>
            <a:xfrm>
              <a:off x="4238104" y="416259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4" name="object 334"/>
            <p:cNvSpPr/>
            <p:nvPr/>
          </p:nvSpPr>
          <p:spPr>
            <a:xfrm>
              <a:off x="4238625" y="416259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5" name="object 335"/>
            <p:cNvSpPr/>
            <p:nvPr/>
          </p:nvSpPr>
          <p:spPr>
            <a:xfrm>
              <a:off x="4238104" y="411063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6" name="object 336"/>
            <p:cNvSpPr/>
            <p:nvPr/>
          </p:nvSpPr>
          <p:spPr>
            <a:xfrm>
              <a:off x="4238625" y="411063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7" name="object 337"/>
            <p:cNvSpPr/>
            <p:nvPr/>
          </p:nvSpPr>
          <p:spPr>
            <a:xfrm>
              <a:off x="4238104" y="405869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8" name="object 338"/>
            <p:cNvSpPr/>
            <p:nvPr/>
          </p:nvSpPr>
          <p:spPr>
            <a:xfrm>
              <a:off x="4238625" y="405869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9" name="object 339"/>
            <p:cNvSpPr/>
            <p:nvPr/>
          </p:nvSpPr>
          <p:spPr>
            <a:xfrm>
              <a:off x="4238104" y="400673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0" name="object 340"/>
            <p:cNvSpPr/>
            <p:nvPr/>
          </p:nvSpPr>
          <p:spPr>
            <a:xfrm>
              <a:off x="4238625" y="400673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1" name="object 341"/>
            <p:cNvSpPr/>
            <p:nvPr/>
          </p:nvSpPr>
          <p:spPr>
            <a:xfrm>
              <a:off x="4238104" y="395478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2" name="object 342"/>
            <p:cNvSpPr/>
            <p:nvPr/>
          </p:nvSpPr>
          <p:spPr>
            <a:xfrm>
              <a:off x="4238625" y="395478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3" name="object 343"/>
            <p:cNvSpPr/>
            <p:nvPr/>
          </p:nvSpPr>
          <p:spPr>
            <a:xfrm>
              <a:off x="4238104" y="390282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4" name="object 344"/>
            <p:cNvSpPr/>
            <p:nvPr/>
          </p:nvSpPr>
          <p:spPr>
            <a:xfrm>
              <a:off x="4238625" y="390282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5" name="object 345"/>
            <p:cNvSpPr/>
            <p:nvPr/>
          </p:nvSpPr>
          <p:spPr>
            <a:xfrm>
              <a:off x="4238104" y="385088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6" name="object 346"/>
            <p:cNvSpPr/>
            <p:nvPr/>
          </p:nvSpPr>
          <p:spPr>
            <a:xfrm>
              <a:off x="4238625" y="385088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7" name="object 347"/>
            <p:cNvSpPr/>
            <p:nvPr/>
          </p:nvSpPr>
          <p:spPr>
            <a:xfrm>
              <a:off x="4238104" y="379892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8" name="object 348"/>
            <p:cNvSpPr/>
            <p:nvPr/>
          </p:nvSpPr>
          <p:spPr>
            <a:xfrm>
              <a:off x="4238625" y="379892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9" name="object 349"/>
            <p:cNvSpPr/>
            <p:nvPr/>
          </p:nvSpPr>
          <p:spPr>
            <a:xfrm>
              <a:off x="4238104" y="374697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0" name="object 350"/>
            <p:cNvSpPr/>
            <p:nvPr/>
          </p:nvSpPr>
          <p:spPr>
            <a:xfrm>
              <a:off x="4238625" y="374697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1" name="object 351"/>
            <p:cNvSpPr/>
            <p:nvPr/>
          </p:nvSpPr>
          <p:spPr>
            <a:xfrm>
              <a:off x="4238104" y="369501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2" name="object 352"/>
            <p:cNvSpPr/>
            <p:nvPr/>
          </p:nvSpPr>
          <p:spPr>
            <a:xfrm>
              <a:off x="4238625" y="369501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3" name="object 353"/>
            <p:cNvSpPr/>
            <p:nvPr/>
          </p:nvSpPr>
          <p:spPr>
            <a:xfrm>
              <a:off x="4238104" y="364307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4" name="object 354"/>
            <p:cNvSpPr/>
            <p:nvPr/>
          </p:nvSpPr>
          <p:spPr>
            <a:xfrm>
              <a:off x="4238625" y="364307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5" name="object 355"/>
            <p:cNvSpPr/>
            <p:nvPr/>
          </p:nvSpPr>
          <p:spPr>
            <a:xfrm>
              <a:off x="4238104" y="359111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6" name="object 356"/>
            <p:cNvSpPr/>
            <p:nvPr/>
          </p:nvSpPr>
          <p:spPr>
            <a:xfrm>
              <a:off x="4238625" y="359111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7" name="object 357"/>
            <p:cNvSpPr/>
            <p:nvPr/>
          </p:nvSpPr>
          <p:spPr>
            <a:xfrm>
              <a:off x="4238104" y="353916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8" name="object 358"/>
            <p:cNvSpPr/>
            <p:nvPr/>
          </p:nvSpPr>
          <p:spPr>
            <a:xfrm>
              <a:off x="4238625" y="353916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59" name="object 359"/>
            <p:cNvSpPr/>
            <p:nvPr/>
          </p:nvSpPr>
          <p:spPr>
            <a:xfrm>
              <a:off x="4238104" y="348720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0" name="object 360"/>
            <p:cNvSpPr/>
            <p:nvPr/>
          </p:nvSpPr>
          <p:spPr>
            <a:xfrm>
              <a:off x="4238625" y="348720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1" name="object 361"/>
            <p:cNvSpPr/>
            <p:nvPr/>
          </p:nvSpPr>
          <p:spPr>
            <a:xfrm>
              <a:off x="4238104" y="343526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2" name="object 362"/>
            <p:cNvSpPr/>
            <p:nvPr/>
          </p:nvSpPr>
          <p:spPr>
            <a:xfrm>
              <a:off x="4238625" y="343526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3" name="object 363"/>
            <p:cNvSpPr/>
            <p:nvPr/>
          </p:nvSpPr>
          <p:spPr>
            <a:xfrm>
              <a:off x="4238104" y="338330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4" name="object 364"/>
            <p:cNvSpPr/>
            <p:nvPr/>
          </p:nvSpPr>
          <p:spPr>
            <a:xfrm>
              <a:off x="4238625" y="338330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5" name="object 365"/>
            <p:cNvSpPr/>
            <p:nvPr/>
          </p:nvSpPr>
          <p:spPr>
            <a:xfrm>
              <a:off x="4238104" y="333134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6" name="object 366"/>
            <p:cNvSpPr/>
            <p:nvPr/>
          </p:nvSpPr>
          <p:spPr>
            <a:xfrm>
              <a:off x="4238625" y="333134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7" name="object 367"/>
            <p:cNvSpPr/>
            <p:nvPr/>
          </p:nvSpPr>
          <p:spPr>
            <a:xfrm>
              <a:off x="4238104" y="327939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8" name="object 368"/>
            <p:cNvSpPr/>
            <p:nvPr/>
          </p:nvSpPr>
          <p:spPr>
            <a:xfrm>
              <a:off x="4238625" y="327939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9" name="object 369"/>
            <p:cNvSpPr/>
            <p:nvPr/>
          </p:nvSpPr>
          <p:spPr>
            <a:xfrm>
              <a:off x="4238104" y="322745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0" name="object 370"/>
            <p:cNvSpPr/>
            <p:nvPr/>
          </p:nvSpPr>
          <p:spPr>
            <a:xfrm>
              <a:off x="4238625" y="322745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1" name="object 371"/>
            <p:cNvSpPr/>
            <p:nvPr/>
          </p:nvSpPr>
          <p:spPr>
            <a:xfrm>
              <a:off x="4238104" y="317549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2" name="object 372"/>
            <p:cNvSpPr/>
            <p:nvPr/>
          </p:nvSpPr>
          <p:spPr>
            <a:xfrm>
              <a:off x="4238625" y="317549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3" name="object 373"/>
            <p:cNvSpPr/>
            <p:nvPr/>
          </p:nvSpPr>
          <p:spPr>
            <a:xfrm>
              <a:off x="4238104" y="312353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4" name="object 374"/>
            <p:cNvSpPr/>
            <p:nvPr/>
          </p:nvSpPr>
          <p:spPr>
            <a:xfrm>
              <a:off x="4238625" y="312353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5" name="object 375"/>
            <p:cNvSpPr/>
            <p:nvPr/>
          </p:nvSpPr>
          <p:spPr>
            <a:xfrm>
              <a:off x="4238104" y="307158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6" name="object 376"/>
            <p:cNvSpPr/>
            <p:nvPr/>
          </p:nvSpPr>
          <p:spPr>
            <a:xfrm>
              <a:off x="4238625" y="307158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7" name="object 377"/>
            <p:cNvSpPr/>
            <p:nvPr/>
          </p:nvSpPr>
          <p:spPr>
            <a:xfrm>
              <a:off x="4238104" y="301964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8" name="object 378"/>
            <p:cNvSpPr/>
            <p:nvPr/>
          </p:nvSpPr>
          <p:spPr>
            <a:xfrm>
              <a:off x="4238625" y="301964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9" name="object 379"/>
            <p:cNvSpPr/>
            <p:nvPr/>
          </p:nvSpPr>
          <p:spPr>
            <a:xfrm>
              <a:off x="4238104" y="296768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0" name="object 380"/>
            <p:cNvSpPr/>
            <p:nvPr/>
          </p:nvSpPr>
          <p:spPr>
            <a:xfrm>
              <a:off x="4238625" y="296768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1" name="object 381"/>
            <p:cNvSpPr/>
            <p:nvPr/>
          </p:nvSpPr>
          <p:spPr>
            <a:xfrm>
              <a:off x="4238104" y="291572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2" name="object 382"/>
            <p:cNvSpPr/>
            <p:nvPr/>
          </p:nvSpPr>
          <p:spPr>
            <a:xfrm>
              <a:off x="4238625" y="291572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3" name="object 383"/>
            <p:cNvSpPr/>
            <p:nvPr/>
          </p:nvSpPr>
          <p:spPr>
            <a:xfrm>
              <a:off x="4238104" y="2863773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4" name="object 384"/>
            <p:cNvSpPr/>
            <p:nvPr/>
          </p:nvSpPr>
          <p:spPr>
            <a:xfrm>
              <a:off x="4238625" y="2863773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5" name="object 385"/>
            <p:cNvSpPr/>
            <p:nvPr/>
          </p:nvSpPr>
          <p:spPr>
            <a:xfrm>
              <a:off x="4238104" y="281183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6" name="object 386"/>
            <p:cNvSpPr/>
            <p:nvPr/>
          </p:nvSpPr>
          <p:spPr>
            <a:xfrm>
              <a:off x="4238625" y="281183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7" name="object 387"/>
            <p:cNvSpPr/>
            <p:nvPr/>
          </p:nvSpPr>
          <p:spPr>
            <a:xfrm>
              <a:off x="4238104" y="275987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8" name="object 388"/>
            <p:cNvSpPr/>
            <p:nvPr/>
          </p:nvSpPr>
          <p:spPr>
            <a:xfrm>
              <a:off x="4238625" y="275987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89" name="object 389"/>
            <p:cNvSpPr/>
            <p:nvPr/>
          </p:nvSpPr>
          <p:spPr>
            <a:xfrm>
              <a:off x="4238104" y="270791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0" name="object 390"/>
            <p:cNvSpPr/>
            <p:nvPr/>
          </p:nvSpPr>
          <p:spPr>
            <a:xfrm>
              <a:off x="4238625" y="270791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1" name="object 391"/>
            <p:cNvSpPr/>
            <p:nvPr/>
          </p:nvSpPr>
          <p:spPr>
            <a:xfrm>
              <a:off x="4238104" y="265597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2" name="object 392"/>
            <p:cNvSpPr/>
            <p:nvPr/>
          </p:nvSpPr>
          <p:spPr>
            <a:xfrm>
              <a:off x="4238625" y="265597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3" name="object 393"/>
            <p:cNvSpPr/>
            <p:nvPr/>
          </p:nvSpPr>
          <p:spPr>
            <a:xfrm>
              <a:off x="4238104" y="260402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4" name="object 394"/>
            <p:cNvSpPr/>
            <p:nvPr/>
          </p:nvSpPr>
          <p:spPr>
            <a:xfrm>
              <a:off x="4238625" y="260402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5" name="object 395"/>
            <p:cNvSpPr/>
            <p:nvPr/>
          </p:nvSpPr>
          <p:spPr>
            <a:xfrm>
              <a:off x="4238104" y="255206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6" name="object 396"/>
            <p:cNvSpPr/>
            <p:nvPr/>
          </p:nvSpPr>
          <p:spPr>
            <a:xfrm>
              <a:off x="4238625" y="255206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7" name="object 397"/>
            <p:cNvSpPr/>
            <p:nvPr/>
          </p:nvSpPr>
          <p:spPr>
            <a:xfrm>
              <a:off x="4238104" y="250010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8" name="object 398"/>
            <p:cNvSpPr/>
            <p:nvPr/>
          </p:nvSpPr>
          <p:spPr>
            <a:xfrm>
              <a:off x="4238625" y="250010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9" name="object 399"/>
            <p:cNvSpPr/>
            <p:nvPr/>
          </p:nvSpPr>
          <p:spPr>
            <a:xfrm>
              <a:off x="4238104" y="244816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0" name="object 400"/>
            <p:cNvSpPr/>
            <p:nvPr/>
          </p:nvSpPr>
          <p:spPr>
            <a:xfrm>
              <a:off x="4238625" y="244816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1" name="object 401"/>
            <p:cNvSpPr/>
            <p:nvPr/>
          </p:nvSpPr>
          <p:spPr>
            <a:xfrm>
              <a:off x="4238104" y="239621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2" name="object 402"/>
            <p:cNvSpPr/>
            <p:nvPr/>
          </p:nvSpPr>
          <p:spPr>
            <a:xfrm>
              <a:off x="4238625" y="239621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3" name="object 403"/>
            <p:cNvSpPr/>
            <p:nvPr/>
          </p:nvSpPr>
          <p:spPr>
            <a:xfrm>
              <a:off x="4238104" y="234425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4" name="object 404"/>
            <p:cNvSpPr/>
            <p:nvPr/>
          </p:nvSpPr>
          <p:spPr>
            <a:xfrm>
              <a:off x="4238625" y="234425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5" name="object 405"/>
            <p:cNvSpPr/>
            <p:nvPr/>
          </p:nvSpPr>
          <p:spPr>
            <a:xfrm>
              <a:off x="4238104" y="2292312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6" name="object 406"/>
            <p:cNvSpPr/>
            <p:nvPr/>
          </p:nvSpPr>
          <p:spPr>
            <a:xfrm>
              <a:off x="4238625" y="2292312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7" name="object 407"/>
            <p:cNvSpPr/>
            <p:nvPr/>
          </p:nvSpPr>
          <p:spPr>
            <a:xfrm>
              <a:off x="4238104" y="224035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8" name="object 408"/>
            <p:cNvSpPr/>
            <p:nvPr/>
          </p:nvSpPr>
          <p:spPr>
            <a:xfrm>
              <a:off x="4238625" y="224035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9" name="object 409"/>
            <p:cNvSpPr/>
            <p:nvPr/>
          </p:nvSpPr>
          <p:spPr>
            <a:xfrm>
              <a:off x="4238104" y="218840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0" name="object 410"/>
            <p:cNvSpPr/>
            <p:nvPr/>
          </p:nvSpPr>
          <p:spPr>
            <a:xfrm>
              <a:off x="4238625" y="218840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1" name="object 411"/>
            <p:cNvSpPr/>
            <p:nvPr/>
          </p:nvSpPr>
          <p:spPr>
            <a:xfrm>
              <a:off x="4238104" y="213644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2" name="object 412"/>
            <p:cNvSpPr/>
            <p:nvPr/>
          </p:nvSpPr>
          <p:spPr>
            <a:xfrm>
              <a:off x="4238625" y="213644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3" name="object 413"/>
            <p:cNvSpPr/>
            <p:nvPr/>
          </p:nvSpPr>
          <p:spPr>
            <a:xfrm>
              <a:off x="4238104" y="208450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4" name="object 414"/>
            <p:cNvSpPr/>
            <p:nvPr/>
          </p:nvSpPr>
          <p:spPr>
            <a:xfrm>
              <a:off x="4238625" y="208450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5" name="object 415"/>
            <p:cNvSpPr/>
            <p:nvPr/>
          </p:nvSpPr>
          <p:spPr>
            <a:xfrm>
              <a:off x="4238104" y="203254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6" name="object 416"/>
            <p:cNvSpPr/>
            <p:nvPr/>
          </p:nvSpPr>
          <p:spPr>
            <a:xfrm>
              <a:off x="4238625" y="203254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7" name="object 417"/>
            <p:cNvSpPr/>
            <p:nvPr/>
          </p:nvSpPr>
          <p:spPr>
            <a:xfrm>
              <a:off x="4238104" y="198059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8" name="object 418"/>
            <p:cNvSpPr/>
            <p:nvPr/>
          </p:nvSpPr>
          <p:spPr>
            <a:xfrm>
              <a:off x="4238625" y="198059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9" name="object 419"/>
            <p:cNvSpPr/>
            <p:nvPr/>
          </p:nvSpPr>
          <p:spPr>
            <a:xfrm>
              <a:off x="4238104" y="192863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0" name="object 420"/>
            <p:cNvSpPr/>
            <p:nvPr/>
          </p:nvSpPr>
          <p:spPr>
            <a:xfrm>
              <a:off x="4238625" y="192863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1" name="object 421"/>
            <p:cNvSpPr/>
            <p:nvPr/>
          </p:nvSpPr>
          <p:spPr>
            <a:xfrm>
              <a:off x="4238104" y="187669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2" name="object 422"/>
            <p:cNvSpPr/>
            <p:nvPr/>
          </p:nvSpPr>
          <p:spPr>
            <a:xfrm>
              <a:off x="4238625" y="187669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3" name="object 423"/>
            <p:cNvSpPr/>
            <p:nvPr/>
          </p:nvSpPr>
          <p:spPr>
            <a:xfrm>
              <a:off x="4238104" y="182473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4" name="object 424"/>
            <p:cNvSpPr/>
            <p:nvPr/>
          </p:nvSpPr>
          <p:spPr>
            <a:xfrm>
              <a:off x="4238625" y="182473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5" name="object 425"/>
            <p:cNvSpPr/>
            <p:nvPr/>
          </p:nvSpPr>
          <p:spPr>
            <a:xfrm>
              <a:off x="4238104" y="177278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6" name="object 426"/>
            <p:cNvSpPr/>
            <p:nvPr/>
          </p:nvSpPr>
          <p:spPr>
            <a:xfrm>
              <a:off x="4238625" y="177278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7" name="object 427"/>
            <p:cNvSpPr/>
            <p:nvPr/>
          </p:nvSpPr>
          <p:spPr>
            <a:xfrm>
              <a:off x="4238104" y="1720837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8" name="object 428"/>
            <p:cNvSpPr/>
            <p:nvPr/>
          </p:nvSpPr>
          <p:spPr>
            <a:xfrm>
              <a:off x="4238625" y="1720837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9" name="object 429"/>
            <p:cNvSpPr/>
            <p:nvPr/>
          </p:nvSpPr>
          <p:spPr>
            <a:xfrm>
              <a:off x="4238104" y="166888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0" name="object 430"/>
            <p:cNvSpPr/>
            <p:nvPr/>
          </p:nvSpPr>
          <p:spPr>
            <a:xfrm>
              <a:off x="4238625" y="166888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1" name="object 431"/>
            <p:cNvSpPr/>
            <p:nvPr/>
          </p:nvSpPr>
          <p:spPr>
            <a:xfrm>
              <a:off x="4238104" y="161692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5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2" name="object 432"/>
            <p:cNvSpPr/>
            <p:nvPr/>
          </p:nvSpPr>
          <p:spPr>
            <a:xfrm>
              <a:off x="4238625" y="161692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5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3" name="object 433"/>
            <p:cNvSpPr/>
            <p:nvPr/>
          </p:nvSpPr>
          <p:spPr>
            <a:xfrm>
              <a:off x="4238104" y="1564970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4" name="object 434"/>
            <p:cNvSpPr/>
            <p:nvPr/>
          </p:nvSpPr>
          <p:spPr>
            <a:xfrm>
              <a:off x="4238625" y="1564970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5" name="object 435"/>
            <p:cNvSpPr/>
            <p:nvPr/>
          </p:nvSpPr>
          <p:spPr>
            <a:xfrm>
              <a:off x="4238104" y="1513027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6" name="object 436"/>
            <p:cNvSpPr/>
            <p:nvPr/>
          </p:nvSpPr>
          <p:spPr>
            <a:xfrm>
              <a:off x="4238625" y="1513027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7" name="object 437"/>
            <p:cNvSpPr/>
            <p:nvPr/>
          </p:nvSpPr>
          <p:spPr>
            <a:xfrm>
              <a:off x="4238104" y="146107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8" name="object 438"/>
            <p:cNvSpPr/>
            <p:nvPr/>
          </p:nvSpPr>
          <p:spPr>
            <a:xfrm>
              <a:off x="4238625" y="146107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9" name="object 439"/>
            <p:cNvSpPr/>
            <p:nvPr/>
          </p:nvSpPr>
          <p:spPr>
            <a:xfrm>
              <a:off x="4238104" y="1409116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520" y="25984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0" name="object 440"/>
            <p:cNvSpPr/>
            <p:nvPr/>
          </p:nvSpPr>
          <p:spPr>
            <a:xfrm>
              <a:off x="4238625" y="1409116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2730" y="2598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1" name="object 441"/>
            <p:cNvSpPr/>
            <p:nvPr/>
          </p:nvSpPr>
          <p:spPr>
            <a:xfrm>
              <a:off x="4238104" y="1357172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2" name="object 442"/>
            <p:cNvSpPr/>
            <p:nvPr/>
          </p:nvSpPr>
          <p:spPr>
            <a:xfrm>
              <a:off x="4238625" y="1357172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3" name="object 443"/>
            <p:cNvSpPr/>
            <p:nvPr/>
          </p:nvSpPr>
          <p:spPr>
            <a:xfrm>
              <a:off x="4238104" y="1305217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4" name="object 444"/>
            <p:cNvSpPr/>
            <p:nvPr/>
          </p:nvSpPr>
          <p:spPr>
            <a:xfrm>
              <a:off x="4238625" y="1305217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5" name="object 445"/>
            <p:cNvSpPr/>
            <p:nvPr/>
          </p:nvSpPr>
          <p:spPr>
            <a:xfrm>
              <a:off x="4238104" y="1253261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6" name="object 446"/>
            <p:cNvSpPr/>
            <p:nvPr/>
          </p:nvSpPr>
          <p:spPr>
            <a:xfrm>
              <a:off x="4238625" y="1253261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7" name="object 447"/>
            <p:cNvSpPr/>
            <p:nvPr/>
          </p:nvSpPr>
          <p:spPr>
            <a:xfrm>
              <a:off x="4238104" y="1201318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8" name="object 448"/>
            <p:cNvSpPr/>
            <p:nvPr/>
          </p:nvSpPr>
          <p:spPr>
            <a:xfrm>
              <a:off x="4238625" y="1201318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9" name="object 449"/>
            <p:cNvSpPr/>
            <p:nvPr/>
          </p:nvSpPr>
          <p:spPr>
            <a:xfrm>
              <a:off x="4238104" y="1149362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0" name="object 450"/>
            <p:cNvSpPr/>
            <p:nvPr/>
          </p:nvSpPr>
          <p:spPr>
            <a:xfrm>
              <a:off x="4238625" y="1149362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1" name="object 451"/>
            <p:cNvSpPr/>
            <p:nvPr/>
          </p:nvSpPr>
          <p:spPr>
            <a:xfrm>
              <a:off x="4238104" y="109741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2" name="object 452"/>
            <p:cNvSpPr/>
            <p:nvPr/>
          </p:nvSpPr>
          <p:spPr>
            <a:xfrm>
              <a:off x="4238625" y="109741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3" name="object 453"/>
            <p:cNvSpPr/>
            <p:nvPr/>
          </p:nvSpPr>
          <p:spPr>
            <a:xfrm>
              <a:off x="4238104" y="104546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4" name="object 454"/>
            <p:cNvSpPr/>
            <p:nvPr/>
          </p:nvSpPr>
          <p:spPr>
            <a:xfrm>
              <a:off x="4238625" y="104546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5" name="object 455"/>
            <p:cNvSpPr/>
            <p:nvPr/>
          </p:nvSpPr>
          <p:spPr>
            <a:xfrm>
              <a:off x="4238104" y="993508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6" name="object 456"/>
            <p:cNvSpPr/>
            <p:nvPr/>
          </p:nvSpPr>
          <p:spPr>
            <a:xfrm>
              <a:off x="4238625" y="993508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7" name="object 457"/>
            <p:cNvSpPr/>
            <p:nvPr/>
          </p:nvSpPr>
          <p:spPr>
            <a:xfrm>
              <a:off x="4238104" y="94156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8" name="object 458"/>
            <p:cNvSpPr/>
            <p:nvPr/>
          </p:nvSpPr>
          <p:spPr>
            <a:xfrm>
              <a:off x="4238625" y="94156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59" name="object 459"/>
            <p:cNvSpPr/>
            <p:nvPr/>
          </p:nvSpPr>
          <p:spPr>
            <a:xfrm>
              <a:off x="4238104" y="88960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0" name="object 460"/>
            <p:cNvSpPr/>
            <p:nvPr/>
          </p:nvSpPr>
          <p:spPr>
            <a:xfrm>
              <a:off x="4238625" y="88960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1" name="object 461"/>
            <p:cNvSpPr/>
            <p:nvPr/>
          </p:nvSpPr>
          <p:spPr>
            <a:xfrm>
              <a:off x="4238104" y="837654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2" name="object 462"/>
            <p:cNvSpPr/>
            <p:nvPr/>
          </p:nvSpPr>
          <p:spPr>
            <a:xfrm>
              <a:off x="4238625" y="837654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3" name="object 463"/>
            <p:cNvSpPr/>
            <p:nvPr/>
          </p:nvSpPr>
          <p:spPr>
            <a:xfrm>
              <a:off x="4238104" y="785698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4" name="object 464"/>
            <p:cNvSpPr/>
            <p:nvPr/>
          </p:nvSpPr>
          <p:spPr>
            <a:xfrm>
              <a:off x="4238625" y="785698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5" name="object 465"/>
            <p:cNvSpPr/>
            <p:nvPr/>
          </p:nvSpPr>
          <p:spPr>
            <a:xfrm>
              <a:off x="4238104" y="733755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6" name="object 466"/>
            <p:cNvSpPr/>
            <p:nvPr/>
          </p:nvSpPr>
          <p:spPr>
            <a:xfrm>
              <a:off x="4238625" y="733755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7" name="object 467"/>
            <p:cNvSpPr/>
            <p:nvPr/>
          </p:nvSpPr>
          <p:spPr>
            <a:xfrm>
              <a:off x="4238104" y="681799"/>
              <a:ext cx="635" cy="26034"/>
            </a:xfrm>
            <a:custGeom>
              <a:avLst/>
              <a:gdLst/>
              <a:ahLst/>
              <a:cxnLst/>
              <a:rect l="l" t="t" r="r" b="b"/>
              <a:pathLst>
                <a:path w="635" h="26034">
                  <a:moveTo>
                    <a:pt x="52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8" name="object 468"/>
            <p:cNvSpPr/>
            <p:nvPr/>
          </p:nvSpPr>
          <p:spPr>
            <a:xfrm>
              <a:off x="4238625" y="681799"/>
              <a:ext cx="3175" cy="26034"/>
            </a:xfrm>
            <a:custGeom>
              <a:avLst/>
              <a:gdLst/>
              <a:ahLst/>
              <a:cxnLst/>
              <a:rect l="l" t="t" r="r" b="b"/>
              <a:pathLst>
                <a:path w="3175" h="26034">
                  <a:moveTo>
                    <a:pt x="2730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2730" y="25971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69" name="object 469"/>
            <p:cNvSpPr/>
            <p:nvPr/>
          </p:nvSpPr>
          <p:spPr>
            <a:xfrm>
              <a:off x="4238104" y="629845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10" h="26034">
                  <a:moveTo>
                    <a:pt x="325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520" y="25971"/>
                  </a:lnTo>
                  <a:lnTo>
                    <a:pt x="520" y="19507"/>
                  </a:lnTo>
                  <a:lnTo>
                    <a:pt x="3251" y="19507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0" name="object 470"/>
            <p:cNvSpPr/>
            <p:nvPr/>
          </p:nvSpPr>
          <p:spPr>
            <a:xfrm>
              <a:off x="4238625" y="649351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4">
                  <a:moveTo>
                    <a:pt x="2730" y="0"/>
                  </a:moveTo>
                  <a:lnTo>
                    <a:pt x="0" y="0"/>
                  </a:lnTo>
                  <a:lnTo>
                    <a:pt x="0" y="6464"/>
                  </a:lnTo>
                  <a:lnTo>
                    <a:pt x="2730" y="6464"/>
                  </a:lnTo>
                  <a:lnTo>
                    <a:pt x="2730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1" name="object 471"/>
            <p:cNvSpPr/>
            <p:nvPr/>
          </p:nvSpPr>
          <p:spPr>
            <a:xfrm>
              <a:off x="4238104" y="473989"/>
              <a:ext cx="3810" cy="130175"/>
            </a:xfrm>
            <a:custGeom>
              <a:avLst/>
              <a:gdLst/>
              <a:ahLst/>
              <a:cxnLst/>
              <a:rect l="l" t="t" r="r" b="b"/>
              <a:pathLst>
                <a:path w="3810" h="130175">
                  <a:moveTo>
                    <a:pt x="3251" y="103886"/>
                  </a:moveTo>
                  <a:lnTo>
                    <a:pt x="0" y="103886"/>
                  </a:lnTo>
                  <a:lnTo>
                    <a:pt x="0" y="129870"/>
                  </a:lnTo>
                  <a:lnTo>
                    <a:pt x="3251" y="129870"/>
                  </a:lnTo>
                  <a:lnTo>
                    <a:pt x="3251" y="103886"/>
                  </a:lnTo>
                  <a:close/>
                </a:path>
                <a:path w="3810" h="130175">
                  <a:moveTo>
                    <a:pt x="3251" y="51955"/>
                  </a:moveTo>
                  <a:lnTo>
                    <a:pt x="0" y="51955"/>
                  </a:lnTo>
                  <a:lnTo>
                    <a:pt x="0" y="77927"/>
                  </a:lnTo>
                  <a:lnTo>
                    <a:pt x="3251" y="77927"/>
                  </a:lnTo>
                  <a:lnTo>
                    <a:pt x="3251" y="51955"/>
                  </a:lnTo>
                  <a:close/>
                </a:path>
                <a:path w="3810" h="130175">
                  <a:moveTo>
                    <a:pt x="325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3251" y="25971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72" name="object 472"/>
          <p:cNvGrpSpPr/>
          <p:nvPr/>
        </p:nvGrpSpPr>
        <p:grpSpPr>
          <a:xfrm>
            <a:off x="4809083" y="473989"/>
            <a:ext cx="3810" cy="4493895"/>
            <a:chOff x="4809083" y="473989"/>
            <a:chExt cx="3810" cy="4493895"/>
          </a:xfrm>
        </p:grpSpPr>
        <p:sp>
          <p:nvSpPr>
            <p:cNvPr id="473" name="object 473"/>
            <p:cNvSpPr/>
            <p:nvPr/>
          </p:nvSpPr>
          <p:spPr>
            <a:xfrm>
              <a:off x="4809083" y="4941887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10" h="26035">
                  <a:moveTo>
                    <a:pt x="325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3251" y="25971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4" name="object 474"/>
            <p:cNvSpPr/>
            <p:nvPr/>
          </p:nvSpPr>
          <p:spPr>
            <a:xfrm>
              <a:off x="4810709" y="473989"/>
              <a:ext cx="0" cy="4442460"/>
            </a:xfrm>
            <a:custGeom>
              <a:avLst/>
              <a:gdLst/>
              <a:ahLst/>
              <a:cxnLst/>
              <a:rect l="l" t="t" r="r" b="b"/>
              <a:pathLst>
                <a:path w="0" h="4442460">
                  <a:moveTo>
                    <a:pt x="0" y="0"/>
                  </a:moveTo>
                  <a:lnTo>
                    <a:pt x="0" y="4441913"/>
                  </a:lnTo>
                </a:path>
              </a:pathLst>
            </a:custGeom>
            <a:ln w="3251">
              <a:solidFill>
                <a:srgbClr val="F3E8D3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5" name="object 475"/>
          <p:cNvSpPr/>
          <p:nvPr/>
        </p:nvSpPr>
        <p:spPr>
          <a:xfrm>
            <a:off x="5380444" y="473989"/>
            <a:ext cx="0" cy="4493895"/>
          </a:xfrm>
          <a:custGeom>
            <a:avLst/>
            <a:gdLst/>
            <a:ahLst/>
            <a:cxnLst/>
            <a:rect l="l" t="t" r="r" b="b"/>
            <a:pathLst>
              <a:path w="0" h="4493895">
                <a:moveTo>
                  <a:pt x="0" y="0"/>
                </a:moveTo>
                <a:lnTo>
                  <a:pt x="0" y="4493869"/>
                </a:lnTo>
              </a:path>
            </a:pathLst>
          </a:custGeom>
          <a:ln w="3251">
            <a:solidFill>
              <a:srgbClr val="EFE4CE"/>
            </a:solidFill>
            <a:prstDash val="sysDash"/>
          </a:ln>
        </p:spPr>
        <p:txBody>
          <a:bodyPr wrap="square" lIns="0" tIns="0" rIns="0" bIns="0" rtlCol="0"/>
          <a:lstStyle/>
          <a:p/>
        </p:txBody>
      </p:sp>
      <p:grpSp>
        <p:nvGrpSpPr>
          <p:cNvPr id="476" name="object 476"/>
          <p:cNvGrpSpPr/>
          <p:nvPr/>
        </p:nvGrpSpPr>
        <p:grpSpPr>
          <a:xfrm>
            <a:off x="5946114" y="577875"/>
            <a:ext cx="3810" cy="4390390"/>
            <a:chOff x="5946114" y="577875"/>
            <a:chExt cx="3810" cy="4390390"/>
          </a:xfrm>
        </p:grpSpPr>
        <p:sp>
          <p:nvSpPr>
            <p:cNvPr id="477" name="object 477"/>
            <p:cNvSpPr/>
            <p:nvPr/>
          </p:nvSpPr>
          <p:spPr>
            <a:xfrm>
              <a:off x="5946114" y="1305217"/>
              <a:ext cx="3810" cy="3662679"/>
            </a:xfrm>
            <a:custGeom>
              <a:avLst/>
              <a:gdLst/>
              <a:ahLst/>
              <a:cxnLst/>
              <a:rect l="l" t="t" r="r" b="b"/>
              <a:pathLst>
                <a:path w="3810" h="3662679">
                  <a:moveTo>
                    <a:pt x="3251" y="3636670"/>
                  </a:moveTo>
                  <a:lnTo>
                    <a:pt x="0" y="3636670"/>
                  </a:lnTo>
                  <a:lnTo>
                    <a:pt x="0" y="3662642"/>
                  </a:lnTo>
                  <a:lnTo>
                    <a:pt x="3251" y="3662642"/>
                  </a:lnTo>
                  <a:lnTo>
                    <a:pt x="3251" y="3636670"/>
                  </a:lnTo>
                  <a:close/>
                </a:path>
                <a:path w="3810" h="3662679">
                  <a:moveTo>
                    <a:pt x="3251" y="3584714"/>
                  </a:moveTo>
                  <a:lnTo>
                    <a:pt x="0" y="3584714"/>
                  </a:lnTo>
                  <a:lnTo>
                    <a:pt x="0" y="3610699"/>
                  </a:lnTo>
                  <a:lnTo>
                    <a:pt x="3251" y="3610699"/>
                  </a:lnTo>
                  <a:lnTo>
                    <a:pt x="3251" y="3584714"/>
                  </a:lnTo>
                  <a:close/>
                </a:path>
                <a:path w="3810" h="3662679">
                  <a:moveTo>
                    <a:pt x="3251" y="3532759"/>
                  </a:moveTo>
                  <a:lnTo>
                    <a:pt x="0" y="3532759"/>
                  </a:lnTo>
                  <a:lnTo>
                    <a:pt x="0" y="3558730"/>
                  </a:lnTo>
                  <a:lnTo>
                    <a:pt x="3251" y="3558730"/>
                  </a:lnTo>
                  <a:lnTo>
                    <a:pt x="3251" y="3532759"/>
                  </a:lnTo>
                  <a:close/>
                </a:path>
                <a:path w="3810" h="3662679">
                  <a:moveTo>
                    <a:pt x="3251" y="3480803"/>
                  </a:moveTo>
                  <a:lnTo>
                    <a:pt x="0" y="3480803"/>
                  </a:lnTo>
                  <a:lnTo>
                    <a:pt x="0" y="3506787"/>
                  </a:lnTo>
                  <a:lnTo>
                    <a:pt x="3251" y="3506787"/>
                  </a:lnTo>
                  <a:lnTo>
                    <a:pt x="3251" y="3480803"/>
                  </a:lnTo>
                  <a:close/>
                </a:path>
                <a:path w="3810" h="3662679">
                  <a:moveTo>
                    <a:pt x="3251" y="3428860"/>
                  </a:moveTo>
                  <a:lnTo>
                    <a:pt x="0" y="3428860"/>
                  </a:lnTo>
                  <a:lnTo>
                    <a:pt x="0" y="3454831"/>
                  </a:lnTo>
                  <a:lnTo>
                    <a:pt x="3251" y="3454831"/>
                  </a:lnTo>
                  <a:lnTo>
                    <a:pt x="3251" y="3428860"/>
                  </a:lnTo>
                  <a:close/>
                </a:path>
                <a:path w="3810" h="3662679">
                  <a:moveTo>
                    <a:pt x="3251" y="3376904"/>
                  </a:moveTo>
                  <a:lnTo>
                    <a:pt x="0" y="3376904"/>
                  </a:lnTo>
                  <a:lnTo>
                    <a:pt x="0" y="3402876"/>
                  </a:lnTo>
                  <a:lnTo>
                    <a:pt x="3251" y="3402876"/>
                  </a:lnTo>
                  <a:lnTo>
                    <a:pt x="3251" y="3376904"/>
                  </a:lnTo>
                  <a:close/>
                </a:path>
                <a:path w="3810" h="3662679">
                  <a:moveTo>
                    <a:pt x="3251" y="3324949"/>
                  </a:moveTo>
                  <a:lnTo>
                    <a:pt x="0" y="3324949"/>
                  </a:lnTo>
                  <a:lnTo>
                    <a:pt x="0" y="3350920"/>
                  </a:lnTo>
                  <a:lnTo>
                    <a:pt x="3251" y="3350920"/>
                  </a:lnTo>
                  <a:lnTo>
                    <a:pt x="3251" y="3324949"/>
                  </a:lnTo>
                  <a:close/>
                </a:path>
                <a:path w="3810" h="3662679">
                  <a:moveTo>
                    <a:pt x="3251" y="3272993"/>
                  </a:moveTo>
                  <a:lnTo>
                    <a:pt x="0" y="3272993"/>
                  </a:lnTo>
                  <a:lnTo>
                    <a:pt x="0" y="3298977"/>
                  </a:lnTo>
                  <a:lnTo>
                    <a:pt x="3251" y="3298977"/>
                  </a:lnTo>
                  <a:lnTo>
                    <a:pt x="3251" y="3272993"/>
                  </a:lnTo>
                  <a:close/>
                </a:path>
                <a:path w="3810" h="3662679">
                  <a:moveTo>
                    <a:pt x="3251" y="3221037"/>
                  </a:moveTo>
                  <a:lnTo>
                    <a:pt x="0" y="3221037"/>
                  </a:lnTo>
                  <a:lnTo>
                    <a:pt x="0" y="3247021"/>
                  </a:lnTo>
                  <a:lnTo>
                    <a:pt x="3251" y="3247021"/>
                  </a:lnTo>
                  <a:lnTo>
                    <a:pt x="3251" y="3221037"/>
                  </a:lnTo>
                  <a:close/>
                </a:path>
                <a:path w="3810" h="3662679">
                  <a:moveTo>
                    <a:pt x="3251" y="3169094"/>
                  </a:moveTo>
                  <a:lnTo>
                    <a:pt x="0" y="3169094"/>
                  </a:lnTo>
                  <a:lnTo>
                    <a:pt x="0" y="3195066"/>
                  </a:lnTo>
                  <a:lnTo>
                    <a:pt x="3251" y="3195066"/>
                  </a:lnTo>
                  <a:lnTo>
                    <a:pt x="3251" y="3169094"/>
                  </a:lnTo>
                  <a:close/>
                </a:path>
                <a:path w="3810" h="3662679">
                  <a:moveTo>
                    <a:pt x="3251" y="3117138"/>
                  </a:moveTo>
                  <a:lnTo>
                    <a:pt x="0" y="3117138"/>
                  </a:lnTo>
                  <a:lnTo>
                    <a:pt x="0" y="3143110"/>
                  </a:lnTo>
                  <a:lnTo>
                    <a:pt x="3251" y="3143110"/>
                  </a:lnTo>
                  <a:lnTo>
                    <a:pt x="3251" y="3117138"/>
                  </a:lnTo>
                  <a:close/>
                </a:path>
                <a:path w="3810" h="3662679">
                  <a:moveTo>
                    <a:pt x="3251" y="3065183"/>
                  </a:moveTo>
                  <a:lnTo>
                    <a:pt x="0" y="3065183"/>
                  </a:lnTo>
                  <a:lnTo>
                    <a:pt x="0" y="3091154"/>
                  </a:lnTo>
                  <a:lnTo>
                    <a:pt x="3251" y="3091154"/>
                  </a:lnTo>
                  <a:lnTo>
                    <a:pt x="3251" y="3065183"/>
                  </a:lnTo>
                  <a:close/>
                </a:path>
                <a:path w="3810" h="3662679">
                  <a:moveTo>
                    <a:pt x="3251" y="3013227"/>
                  </a:moveTo>
                  <a:lnTo>
                    <a:pt x="0" y="3013227"/>
                  </a:lnTo>
                  <a:lnTo>
                    <a:pt x="0" y="3039211"/>
                  </a:lnTo>
                  <a:lnTo>
                    <a:pt x="3251" y="3039211"/>
                  </a:lnTo>
                  <a:lnTo>
                    <a:pt x="3251" y="3013227"/>
                  </a:lnTo>
                  <a:close/>
                </a:path>
                <a:path w="3810" h="3662679">
                  <a:moveTo>
                    <a:pt x="3251" y="2961284"/>
                  </a:moveTo>
                  <a:lnTo>
                    <a:pt x="0" y="2961284"/>
                  </a:lnTo>
                  <a:lnTo>
                    <a:pt x="0" y="2987256"/>
                  </a:lnTo>
                  <a:lnTo>
                    <a:pt x="3251" y="2987256"/>
                  </a:lnTo>
                  <a:lnTo>
                    <a:pt x="3251" y="2961284"/>
                  </a:lnTo>
                  <a:close/>
                </a:path>
                <a:path w="3810" h="3662679">
                  <a:moveTo>
                    <a:pt x="3251" y="2909328"/>
                  </a:moveTo>
                  <a:lnTo>
                    <a:pt x="0" y="2909328"/>
                  </a:lnTo>
                  <a:lnTo>
                    <a:pt x="0" y="2935300"/>
                  </a:lnTo>
                  <a:lnTo>
                    <a:pt x="3251" y="2935300"/>
                  </a:lnTo>
                  <a:lnTo>
                    <a:pt x="3251" y="2909328"/>
                  </a:lnTo>
                  <a:close/>
                </a:path>
                <a:path w="3810" h="3662679">
                  <a:moveTo>
                    <a:pt x="3251" y="2857373"/>
                  </a:moveTo>
                  <a:lnTo>
                    <a:pt x="0" y="2857373"/>
                  </a:lnTo>
                  <a:lnTo>
                    <a:pt x="0" y="2883357"/>
                  </a:lnTo>
                  <a:lnTo>
                    <a:pt x="3251" y="2883357"/>
                  </a:lnTo>
                  <a:lnTo>
                    <a:pt x="3251" y="2857373"/>
                  </a:lnTo>
                  <a:close/>
                </a:path>
                <a:path w="3810" h="3662679">
                  <a:moveTo>
                    <a:pt x="3251" y="2805417"/>
                  </a:moveTo>
                  <a:lnTo>
                    <a:pt x="0" y="2805417"/>
                  </a:lnTo>
                  <a:lnTo>
                    <a:pt x="0" y="2831401"/>
                  </a:lnTo>
                  <a:lnTo>
                    <a:pt x="3251" y="2831401"/>
                  </a:lnTo>
                  <a:lnTo>
                    <a:pt x="3251" y="2805417"/>
                  </a:lnTo>
                  <a:close/>
                </a:path>
                <a:path w="3810" h="3662679">
                  <a:moveTo>
                    <a:pt x="3251" y="2753474"/>
                  </a:moveTo>
                  <a:lnTo>
                    <a:pt x="0" y="2753474"/>
                  </a:lnTo>
                  <a:lnTo>
                    <a:pt x="0" y="2779445"/>
                  </a:lnTo>
                  <a:lnTo>
                    <a:pt x="3251" y="2779445"/>
                  </a:lnTo>
                  <a:lnTo>
                    <a:pt x="3251" y="2753474"/>
                  </a:lnTo>
                  <a:close/>
                </a:path>
                <a:path w="3810" h="3662679">
                  <a:moveTo>
                    <a:pt x="3251" y="2701518"/>
                  </a:moveTo>
                  <a:lnTo>
                    <a:pt x="0" y="2701518"/>
                  </a:lnTo>
                  <a:lnTo>
                    <a:pt x="0" y="2727490"/>
                  </a:lnTo>
                  <a:lnTo>
                    <a:pt x="3251" y="2727490"/>
                  </a:lnTo>
                  <a:lnTo>
                    <a:pt x="3251" y="2701518"/>
                  </a:lnTo>
                  <a:close/>
                </a:path>
                <a:path w="3810" h="3662679">
                  <a:moveTo>
                    <a:pt x="3251" y="2649563"/>
                  </a:moveTo>
                  <a:lnTo>
                    <a:pt x="0" y="2649563"/>
                  </a:lnTo>
                  <a:lnTo>
                    <a:pt x="0" y="2675547"/>
                  </a:lnTo>
                  <a:lnTo>
                    <a:pt x="3251" y="2675547"/>
                  </a:lnTo>
                  <a:lnTo>
                    <a:pt x="3251" y="2649563"/>
                  </a:lnTo>
                  <a:close/>
                </a:path>
                <a:path w="3810" h="3662679">
                  <a:moveTo>
                    <a:pt x="3251" y="2597607"/>
                  </a:moveTo>
                  <a:lnTo>
                    <a:pt x="0" y="2597607"/>
                  </a:lnTo>
                  <a:lnTo>
                    <a:pt x="0" y="2623591"/>
                  </a:lnTo>
                  <a:lnTo>
                    <a:pt x="3251" y="2623591"/>
                  </a:lnTo>
                  <a:lnTo>
                    <a:pt x="3251" y="2597607"/>
                  </a:lnTo>
                  <a:close/>
                </a:path>
                <a:path w="3810" h="3662679">
                  <a:moveTo>
                    <a:pt x="3251" y="2545664"/>
                  </a:moveTo>
                  <a:lnTo>
                    <a:pt x="0" y="2545664"/>
                  </a:lnTo>
                  <a:lnTo>
                    <a:pt x="0" y="2571635"/>
                  </a:lnTo>
                  <a:lnTo>
                    <a:pt x="3251" y="2571635"/>
                  </a:lnTo>
                  <a:lnTo>
                    <a:pt x="3251" y="2545664"/>
                  </a:lnTo>
                  <a:close/>
                </a:path>
                <a:path w="3810" h="3662679">
                  <a:moveTo>
                    <a:pt x="3251" y="2493708"/>
                  </a:moveTo>
                  <a:lnTo>
                    <a:pt x="0" y="2493708"/>
                  </a:lnTo>
                  <a:lnTo>
                    <a:pt x="0" y="2519680"/>
                  </a:lnTo>
                  <a:lnTo>
                    <a:pt x="3251" y="2519680"/>
                  </a:lnTo>
                  <a:lnTo>
                    <a:pt x="3251" y="2493708"/>
                  </a:lnTo>
                  <a:close/>
                </a:path>
                <a:path w="3810" h="3662679">
                  <a:moveTo>
                    <a:pt x="3251" y="2441752"/>
                  </a:moveTo>
                  <a:lnTo>
                    <a:pt x="0" y="2441752"/>
                  </a:lnTo>
                  <a:lnTo>
                    <a:pt x="0" y="2467737"/>
                  </a:lnTo>
                  <a:lnTo>
                    <a:pt x="3251" y="2467737"/>
                  </a:lnTo>
                  <a:lnTo>
                    <a:pt x="3251" y="2441752"/>
                  </a:lnTo>
                  <a:close/>
                </a:path>
                <a:path w="3810" h="3662679">
                  <a:moveTo>
                    <a:pt x="3251" y="2389797"/>
                  </a:moveTo>
                  <a:lnTo>
                    <a:pt x="0" y="2389797"/>
                  </a:lnTo>
                  <a:lnTo>
                    <a:pt x="0" y="2415781"/>
                  </a:lnTo>
                  <a:lnTo>
                    <a:pt x="3251" y="2415781"/>
                  </a:lnTo>
                  <a:lnTo>
                    <a:pt x="3251" y="2389797"/>
                  </a:lnTo>
                  <a:close/>
                </a:path>
                <a:path w="3810" h="3662679">
                  <a:moveTo>
                    <a:pt x="3251" y="2337854"/>
                  </a:moveTo>
                  <a:lnTo>
                    <a:pt x="0" y="2337854"/>
                  </a:lnTo>
                  <a:lnTo>
                    <a:pt x="0" y="2363825"/>
                  </a:lnTo>
                  <a:lnTo>
                    <a:pt x="3251" y="2363825"/>
                  </a:lnTo>
                  <a:lnTo>
                    <a:pt x="3251" y="2337854"/>
                  </a:lnTo>
                  <a:close/>
                </a:path>
                <a:path w="3810" h="3662679">
                  <a:moveTo>
                    <a:pt x="3251" y="2285911"/>
                  </a:moveTo>
                  <a:lnTo>
                    <a:pt x="0" y="2285911"/>
                  </a:lnTo>
                  <a:lnTo>
                    <a:pt x="0" y="2311870"/>
                  </a:lnTo>
                  <a:lnTo>
                    <a:pt x="3251" y="2311870"/>
                  </a:lnTo>
                  <a:lnTo>
                    <a:pt x="3251" y="2285911"/>
                  </a:lnTo>
                  <a:close/>
                </a:path>
                <a:path w="3810" h="3662679">
                  <a:moveTo>
                    <a:pt x="3251" y="2233955"/>
                  </a:moveTo>
                  <a:lnTo>
                    <a:pt x="0" y="2233955"/>
                  </a:lnTo>
                  <a:lnTo>
                    <a:pt x="0" y="2259927"/>
                  </a:lnTo>
                  <a:lnTo>
                    <a:pt x="3251" y="2259927"/>
                  </a:lnTo>
                  <a:lnTo>
                    <a:pt x="3251" y="2233955"/>
                  </a:lnTo>
                  <a:close/>
                </a:path>
                <a:path w="3810" h="3662679">
                  <a:moveTo>
                    <a:pt x="3251" y="2181987"/>
                  </a:moveTo>
                  <a:lnTo>
                    <a:pt x="0" y="2181987"/>
                  </a:lnTo>
                  <a:lnTo>
                    <a:pt x="0" y="2207971"/>
                  </a:lnTo>
                  <a:lnTo>
                    <a:pt x="3251" y="2207971"/>
                  </a:lnTo>
                  <a:lnTo>
                    <a:pt x="3251" y="2181987"/>
                  </a:lnTo>
                  <a:close/>
                </a:path>
                <a:path w="3810" h="3662679">
                  <a:moveTo>
                    <a:pt x="3251" y="2130044"/>
                  </a:moveTo>
                  <a:lnTo>
                    <a:pt x="0" y="2130044"/>
                  </a:lnTo>
                  <a:lnTo>
                    <a:pt x="0" y="2156015"/>
                  </a:lnTo>
                  <a:lnTo>
                    <a:pt x="3251" y="2156015"/>
                  </a:lnTo>
                  <a:lnTo>
                    <a:pt x="3251" y="2130044"/>
                  </a:lnTo>
                  <a:close/>
                </a:path>
                <a:path w="3810" h="3662679">
                  <a:moveTo>
                    <a:pt x="3251" y="2078101"/>
                  </a:moveTo>
                  <a:lnTo>
                    <a:pt x="0" y="2078101"/>
                  </a:lnTo>
                  <a:lnTo>
                    <a:pt x="0" y="2104059"/>
                  </a:lnTo>
                  <a:lnTo>
                    <a:pt x="3251" y="2104059"/>
                  </a:lnTo>
                  <a:lnTo>
                    <a:pt x="3251" y="2078101"/>
                  </a:lnTo>
                  <a:close/>
                </a:path>
                <a:path w="3810" h="3662679">
                  <a:moveTo>
                    <a:pt x="3251" y="2026145"/>
                  </a:moveTo>
                  <a:lnTo>
                    <a:pt x="0" y="2026145"/>
                  </a:lnTo>
                  <a:lnTo>
                    <a:pt x="0" y="2052116"/>
                  </a:lnTo>
                  <a:lnTo>
                    <a:pt x="3251" y="2052116"/>
                  </a:lnTo>
                  <a:lnTo>
                    <a:pt x="3251" y="2026145"/>
                  </a:lnTo>
                  <a:close/>
                </a:path>
                <a:path w="3810" h="3662679">
                  <a:moveTo>
                    <a:pt x="3251" y="1974176"/>
                  </a:moveTo>
                  <a:lnTo>
                    <a:pt x="0" y="1974176"/>
                  </a:lnTo>
                  <a:lnTo>
                    <a:pt x="0" y="2000161"/>
                  </a:lnTo>
                  <a:lnTo>
                    <a:pt x="3251" y="2000161"/>
                  </a:lnTo>
                  <a:lnTo>
                    <a:pt x="3251" y="1974176"/>
                  </a:lnTo>
                  <a:close/>
                </a:path>
                <a:path w="3810" h="3662679">
                  <a:moveTo>
                    <a:pt x="3251" y="1922233"/>
                  </a:moveTo>
                  <a:lnTo>
                    <a:pt x="0" y="1922233"/>
                  </a:lnTo>
                  <a:lnTo>
                    <a:pt x="0" y="1948205"/>
                  </a:lnTo>
                  <a:lnTo>
                    <a:pt x="3251" y="1948205"/>
                  </a:lnTo>
                  <a:lnTo>
                    <a:pt x="3251" y="1922233"/>
                  </a:lnTo>
                  <a:close/>
                </a:path>
                <a:path w="3810" h="3662679">
                  <a:moveTo>
                    <a:pt x="3251" y="1870290"/>
                  </a:moveTo>
                  <a:lnTo>
                    <a:pt x="0" y="1870290"/>
                  </a:lnTo>
                  <a:lnTo>
                    <a:pt x="0" y="1896249"/>
                  </a:lnTo>
                  <a:lnTo>
                    <a:pt x="3251" y="1896249"/>
                  </a:lnTo>
                  <a:lnTo>
                    <a:pt x="3251" y="1870290"/>
                  </a:lnTo>
                  <a:close/>
                </a:path>
                <a:path w="3810" h="3662679">
                  <a:moveTo>
                    <a:pt x="3251" y="1818335"/>
                  </a:moveTo>
                  <a:lnTo>
                    <a:pt x="0" y="1818335"/>
                  </a:lnTo>
                  <a:lnTo>
                    <a:pt x="0" y="1844306"/>
                  </a:lnTo>
                  <a:lnTo>
                    <a:pt x="3251" y="1844306"/>
                  </a:lnTo>
                  <a:lnTo>
                    <a:pt x="3251" y="1818335"/>
                  </a:lnTo>
                  <a:close/>
                </a:path>
                <a:path w="3810" h="3662679">
                  <a:moveTo>
                    <a:pt x="3251" y="1766366"/>
                  </a:moveTo>
                  <a:lnTo>
                    <a:pt x="0" y="1766366"/>
                  </a:lnTo>
                  <a:lnTo>
                    <a:pt x="0" y="1792351"/>
                  </a:lnTo>
                  <a:lnTo>
                    <a:pt x="3251" y="1792351"/>
                  </a:lnTo>
                  <a:lnTo>
                    <a:pt x="3251" y="1766366"/>
                  </a:lnTo>
                  <a:close/>
                </a:path>
                <a:path w="3810" h="3662679">
                  <a:moveTo>
                    <a:pt x="3251" y="1714423"/>
                  </a:moveTo>
                  <a:lnTo>
                    <a:pt x="0" y="1714423"/>
                  </a:lnTo>
                  <a:lnTo>
                    <a:pt x="0" y="1740395"/>
                  </a:lnTo>
                  <a:lnTo>
                    <a:pt x="3251" y="1740395"/>
                  </a:lnTo>
                  <a:lnTo>
                    <a:pt x="3251" y="1714423"/>
                  </a:lnTo>
                  <a:close/>
                </a:path>
                <a:path w="3810" h="3662679">
                  <a:moveTo>
                    <a:pt x="3251" y="1662480"/>
                  </a:moveTo>
                  <a:lnTo>
                    <a:pt x="0" y="1662480"/>
                  </a:lnTo>
                  <a:lnTo>
                    <a:pt x="0" y="1688439"/>
                  </a:lnTo>
                  <a:lnTo>
                    <a:pt x="3251" y="1688439"/>
                  </a:lnTo>
                  <a:lnTo>
                    <a:pt x="3251" y="1662480"/>
                  </a:lnTo>
                  <a:close/>
                </a:path>
                <a:path w="3810" h="3662679">
                  <a:moveTo>
                    <a:pt x="3251" y="1610525"/>
                  </a:moveTo>
                  <a:lnTo>
                    <a:pt x="0" y="1610525"/>
                  </a:lnTo>
                  <a:lnTo>
                    <a:pt x="0" y="1636496"/>
                  </a:lnTo>
                  <a:lnTo>
                    <a:pt x="3251" y="1636496"/>
                  </a:lnTo>
                  <a:lnTo>
                    <a:pt x="3251" y="1610525"/>
                  </a:lnTo>
                  <a:close/>
                </a:path>
                <a:path w="3810" h="3662679">
                  <a:moveTo>
                    <a:pt x="3251" y="1558556"/>
                  </a:moveTo>
                  <a:lnTo>
                    <a:pt x="0" y="1558556"/>
                  </a:lnTo>
                  <a:lnTo>
                    <a:pt x="0" y="1584540"/>
                  </a:lnTo>
                  <a:lnTo>
                    <a:pt x="3251" y="1584540"/>
                  </a:lnTo>
                  <a:lnTo>
                    <a:pt x="3251" y="1558556"/>
                  </a:lnTo>
                  <a:close/>
                </a:path>
                <a:path w="3810" h="3662679">
                  <a:moveTo>
                    <a:pt x="3251" y="1506613"/>
                  </a:moveTo>
                  <a:lnTo>
                    <a:pt x="0" y="1506613"/>
                  </a:lnTo>
                  <a:lnTo>
                    <a:pt x="0" y="1532585"/>
                  </a:lnTo>
                  <a:lnTo>
                    <a:pt x="3251" y="1532585"/>
                  </a:lnTo>
                  <a:lnTo>
                    <a:pt x="3251" y="1506613"/>
                  </a:lnTo>
                  <a:close/>
                </a:path>
                <a:path w="3810" h="3662679">
                  <a:moveTo>
                    <a:pt x="3251" y="1454670"/>
                  </a:moveTo>
                  <a:lnTo>
                    <a:pt x="0" y="1454670"/>
                  </a:lnTo>
                  <a:lnTo>
                    <a:pt x="0" y="1480629"/>
                  </a:lnTo>
                  <a:lnTo>
                    <a:pt x="3251" y="1480629"/>
                  </a:lnTo>
                  <a:lnTo>
                    <a:pt x="3251" y="1454670"/>
                  </a:lnTo>
                  <a:close/>
                </a:path>
                <a:path w="3810" h="3662679">
                  <a:moveTo>
                    <a:pt x="3251" y="1402715"/>
                  </a:moveTo>
                  <a:lnTo>
                    <a:pt x="0" y="1402715"/>
                  </a:lnTo>
                  <a:lnTo>
                    <a:pt x="0" y="1428686"/>
                  </a:lnTo>
                  <a:lnTo>
                    <a:pt x="3251" y="1428686"/>
                  </a:lnTo>
                  <a:lnTo>
                    <a:pt x="3251" y="1402715"/>
                  </a:lnTo>
                  <a:close/>
                </a:path>
                <a:path w="3810" h="3662679">
                  <a:moveTo>
                    <a:pt x="3251" y="1350759"/>
                  </a:moveTo>
                  <a:lnTo>
                    <a:pt x="0" y="1350759"/>
                  </a:lnTo>
                  <a:lnTo>
                    <a:pt x="0" y="1376730"/>
                  </a:lnTo>
                  <a:lnTo>
                    <a:pt x="3251" y="1376730"/>
                  </a:lnTo>
                  <a:lnTo>
                    <a:pt x="3251" y="1350759"/>
                  </a:lnTo>
                  <a:close/>
                </a:path>
                <a:path w="3810" h="3662679">
                  <a:moveTo>
                    <a:pt x="3251" y="1298803"/>
                  </a:moveTo>
                  <a:lnTo>
                    <a:pt x="0" y="1298803"/>
                  </a:lnTo>
                  <a:lnTo>
                    <a:pt x="0" y="1324775"/>
                  </a:lnTo>
                  <a:lnTo>
                    <a:pt x="3251" y="1324775"/>
                  </a:lnTo>
                  <a:lnTo>
                    <a:pt x="3251" y="1298803"/>
                  </a:lnTo>
                  <a:close/>
                </a:path>
                <a:path w="3810" h="3662679">
                  <a:moveTo>
                    <a:pt x="3251" y="1246860"/>
                  </a:moveTo>
                  <a:lnTo>
                    <a:pt x="0" y="1246860"/>
                  </a:lnTo>
                  <a:lnTo>
                    <a:pt x="0" y="1272819"/>
                  </a:lnTo>
                  <a:lnTo>
                    <a:pt x="3251" y="1272819"/>
                  </a:lnTo>
                  <a:lnTo>
                    <a:pt x="3251" y="1246860"/>
                  </a:lnTo>
                  <a:close/>
                </a:path>
                <a:path w="3810" h="3662679">
                  <a:moveTo>
                    <a:pt x="3251" y="1194904"/>
                  </a:moveTo>
                  <a:lnTo>
                    <a:pt x="0" y="1194904"/>
                  </a:lnTo>
                  <a:lnTo>
                    <a:pt x="0" y="1220876"/>
                  </a:lnTo>
                  <a:lnTo>
                    <a:pt x="3251" y="1220876"/>
                  </a:lnTo>
                  <a:lnTo>
                    <a:pt x="3251" y="1194904"/>
                  </a:lnTo>
                  <a:close/>
                </a:path>
                <a:path w="3810" h="3662679">
                  <a:moveTo>
                    <a:pt x="3251" y="1142949"/>
                  </a:moveTo>
                  <a:lnTo>
                    <a:pt x="0" y="1142949"/>
                  </a:lnTo>
                  <a:lnTo>
                    <a:pt x="0" y="1168920"/>
                  </a:lnTo>
                  <a:lnTo>
                    <a:pt x="3251" y="1168920"/>
                  </a:lnTo>
                  <a:lnTo>
                    <a:pt x="3251" y="1142949"/>
                  </a:lnTo>
                  <a:close/>
                </a:path>
                <a:path w="3810" h="3662679">
                  <a:moveTo>
                    <a:pt x="3251" y="1090993"/>
                  </a:moveTo>
                  <a:lnTo>
                    <a:pt x="0" y="1090993"/>
                  </a:lnTo>
                  <a:lnTo>
                    <a:pt x="0" y="1116965"/>
                  </a:lnTo>
                  <a:lnTo>
                    <a:pt x="3251" y="1116965"/>
                  </a:lnTo>
                  <a:lnTo>
                    <a:pt x="3251" y="1090993"/>
                  </a:lnTo>
                  <a:close/>
                </a:path>
                <a:path w="3810" h="3662679">
                  <a:moveTo>
                    <a:pt x="3251" y="1039037"/>
                  </a:moveTo>
                  <a:lnTo>
                    <a:pt x="0" y="1039037"/>
                  </a:lnTo>
                  <a:lnTo>
                    <a:pt x="0" y="1065022"/>
                  </a:lnTo>
                  <a:lnTo>
                    <a:pt x="3251" y="1065022"/>
                  </a:lnTo>
                  <a:lnTo>
                    <a:pt x="3251" y="1039037"/>
                  </a:lnTo>
                  <a:close/>
                </a:path>
                <a:path w="3810" h="3662679">
                  <a:moveTo>
                    <a:pt x="3251" y="987107"/>
                  </a:moveTo>
                  <a:lnTo>
                    <a:pt x="0" y="987107"/>
                  </a:lnTo>
                  <a:lnTo>
                    <a:pt x="0" y="1013066"/>
                  </a:lnTo>
                  <a:lnTo>
                    <a:pt x="3251" y="1013066"/>
                  </a:lnTo>
                  <a:lnTo>
                    <a:pt x="3251" y="987107"/>
                  </a:lnTo>
                  <a:close/>
                </a:path>
                <a:path w="3810" h="3662679">
                  <a:moveTo>
                    <a:pt x="3251" y="935139"/>
                  </a:moveTo>
                  <a:lnTo>
                    <a:pt x="0" y="935139"/>
                  </a:lnTo>
                  <a:lnTo>
                    <a:pt x="0" y="961110"/>
                  </a:lnTo>
                  <a:lnTo>
                    <a:pt x="3251" y="961110"/>
                  </a:lnTo>
                  <a:lnTo>
                    <a:pt x="3251" y="935139"/>
                  </a:lnTo>
                  <a:close/>
                </a:path>
                <a:path w="3810" h="3662679">
                  <a:moveTo>
                    <a:pt x="3251" y="883183"/>
                  </a:moveTo>
                  <a:lnTo>
                    <a:pt x="0" y="883183"/>
                  </a:lnTo>
                  <a:lnTo>
                    <a:pt x="0" y="909154"/>
                  </a:lnTo>
                  <a:lnTo>
                    <a:pt x="3251" y="909154"/>
                  </a:lnTo>
                  <a:lnTo>
                    <a:pt x="3251" y="883183"/>
                  </a:lnTo>
                  <a:close/>
                </a:path>
                <a:path w="3810" h="3662679">
                  <a:moveTo>
                    <a:pt x="3251" y="831227"/>
                  </a:moveTo>
                  <a:lnTo>
                    <a:pt x="0" y="831227"/>
                  </a:lnTo>
                  <a:lnTo>
                    <a:pt x="0" y="857211"/>
                  </a:lnTo>
                  <a:lnTo>
                    <a:pt x="3251" y="857211"/>
                  </a:lnTo>
                  <a:lnTo>
                    <a:pt x="3251" y="831227"/>
                  </a:lnTo>
                  <a:close/>
                </a:path>
                <a:path w="3810" h="3662679">
                  <a:moveTo>
                    <a:pt x="3251" y="779297"/>
                  </a:moveTo>
                  <a:lnTo>
                    <a:pt x="0" y="779297"/>
                  </a:lnTo>
                  <a:lnTo>
                    <a:pt x="0" y="805256"/>
                  </a:lnTo>
                  <a:lnTo>
                    <a:pt x="3251" y="805256"/>
                  </a:lnTo>
                  <a:lnTo>
                    <a:pt x="3251" y="779297"/>
                  </a:lnTo>
                  <a:close/>
                </a:path>
                <a:path w="3810" h="3662679">
                  <a:moveTo>
                    <a:pt x="3251" y="727329"/>
                  </a:moveTo>
                  <a:lnTo>
                    <a:pt x="0" y="727329"/>
                  </a:lnTo>
                  <a:lnTo>
                    <a:pt x="0" y="753300"/>
                  </a:lnTo>
                  <a:lnTo>
                    <a:pt x="3251" y="753300"/>
                  </a:lnTo>
                  <a:lnTo>
                    <a:pt x="3251" y="727329"/>
                  </a:lnTo>
                  <a:close/>
                </a:path>
                <a:path w="3810" h="3662679">
                  <a:moveTo>
                    <a:pt x="3251" y="675386"/>
                  </a:moveTo>
                  <a:lnTo>
                    <a:pt x="0" y="675386"/>
                  </a:lnTo>
                  <a:lnTo>
                    <a:pt x="0" y="701370"/>
                  </a:lnTo>
                  <a:lnTo>
                    <a:pt x="3251" y="701370"/>
                  </a:lnTo>
                  <a:lnTo>
                    <a:pt x="3251" y="675386"/>
                  </a:lnTo>
                  <a:close/>
                </a:path>
                <a:path w="3810" h="3662679">
                  <a:moveTo>
                    <a:pt x="3251" y="623417"/>
                  </a:moveTo>
                  <a:lnTo>
                    <a:pt x="0" y="623417"/>
                  </a:lnTo>
                  <a:lnTo>
                    <a:pt x="0" y="649401"/>
                  </a:lnTo>
                  <a:lnTo>
                    <a:pt x="3251" y="649401"/>
                  </a:lnTo>
                  <a:lnTo>
                    <a:pt x="3251" y="623417"/>
                  </a:lnTo>
                  <a:close/>
                </a:path>
                <a:path w="3810" h="3662679">
                  <a:moveTo>
                    <a:pt x="3251" y="571474"/>
                  </a:moveTo>
                  <a:lnTo>
                    <a:pt x="0" y="571474"/>
                  </a:lnTo>
                  <a:lnTo>
                    <a:pt x="0" y="597446"/>
                  </a:lnTo>
                  <a:lnTo>
                    <a:pt x="3251" y="597446"/>
                  </a:lnTo>
                  <a:lnTo>
                    <a:pt x="3251" y="571474"/>
                  </a:lnTo>
                  <a:close/>
                </a:path>
                <a:path w="3810" h="3662679">
                  <a:moveTo>
                    <a:pt x="3251" y="519518"/>
                  </a:moveTo>
                  <a:lnTo>
                    <a:pt x="0" y="519518"/>
                  </a:lnTo>
                  <a:lnTo>
                    <a:pt x="0" y="545490"/>
                  </a:lnTo>
                  <a:lnTo>
                    <a:pt x="3251" y="545490"/>
                  </a:lnTo>
                  <a:lnTo>
                    <a:pt x="3251" y="519518"/>
                  </a:lnTo>
                  <a:close/>
                </a:path>
                <a:path w="3810" h="3662679">
                  <a:moveTo>
                    <a:pt x="3251" y="467575"/>
                  </a:moveTo>
                  <a:lnTo>
                    <a:pt x="0" y="467575"/>
                  </a:lnTo>
                  <a:lnTo>
                    <a:pt x="0" y="493547"/>
                  </a:lnTo>
                  <a:lnTo>
                    <a:pt x="3251" y="493547"/>
                  </a:lnTo>
                  <a:lnTo>
                    <a:pt x="3251" y="467575"/>
                  </a:lnTo>
                  <a:close/>
                </a:path>
                <a:path w="3810" h="3662679">
                  <a:moveTo>
                    <a:pt x="3251" y="415620"/>
                  </a:moveTo>
                  <a:lnTo>
                    <a:pt x="0" y="415620"/>
                  </a:lnTo>
                  <a:lnTo>
                    <a:pt x="0" y="441591"/>
                  </a:lnTo>
                  <a:lnTo>
                    <a:pt x="3251" y="441591"/>
                  </a:lnTo>
                  <a:lnTo>
                    <a:pt x="3251" y="415620"/>
                  </a:lnTo>
                  <a:close/>
                </a:path>
                <a:path w="3810" h="3662679">
                  <a:moveTo>
                    <a:pt x="3251" y="363664"/>
                  </a:moveTo>
                  <a:lnTo>
                    <a:pt x="0" y="363664"/>
                  </a:lnTo>
                  <a:lnTo>
                    <a:pt x="0" y="389636"/>
                  </a:lnTo>
                  <a:lnTo>
                    <a:pt x="3251" y="389636"/>
                  </a:lnTo>
                  <a:lnTo>
                    <a:pt x="3251" y="363664"/>
                  </a:lnTo>
                  <a:close/>
                </a:path>
                <a:path w="3810" h="3662679">
                  <a:moveTo>
                    <a:pt x="3251" y="311708"/>
                  </a:moveTo>
                  <a:lnTo>
                    <a:pt x="0" y="311708"/>
                  </a:lnTo>
                  <a:lnTo>
                    <a:pt x="0" y="337680"/>
                  </a:lnTo>
                  <a:lnTo>
                    <a:pt x="3251" y="337680"/>
                  </a:lnTo>
                  <a:lnTo>
                    <a:pt x="3251" y="311708"/>
                  </a:lnTo>
                  <a:close/>
                </a:path>
                <a:path w="3810" h="3662679">
                  <a:moveTo>
                    <a:pt x="3251" y="259765"/>
                  </a:moveTo>
                  <a:lnTo>
                    <a:pt x="0" y="259765"/>
                  </a:lnTo>
                  <a:lnTo>
                    <a:pt x="0" y="285737"/>
                  </a:lnTo>
                  <a:lnTo>
                    <a:pt x="3251" y="285737"/>
                  </a:lnTo>
                  <a:lnTo>
                    <a:pt x="3251" y="259765"/>
                  </a:lnTo>
                  <a:close/>
                </a:path>
                <a:path w="3810" h="3662679">
                  <a:moveTo>
                    <a:pt x="3251" y="207810"/>
                  </a:moveTo>
                  <a:lnTo>
                    <a:pt x="0" y="207810"/>
                  </a:lnTo>
                  <a:lnTo>
                    <a:pt x="0" y="233781"/>
                  </a:lnTo>
                  <a:lnTo>
                    <a:pt x="3251" y="233781"/>
                  </a:lnTo>
                  <a:lnTo>
                    <a:pt x="3251" y="207810"/>
                  </a:lnTo>
                  <a:close/>
                </a:path>
                <a:path w="3810" h="3662679">
                  <a:moveTo>
                    <a:pt x="3251" y="155854"/>
                  </a:moveTo>
                  <a:lnTo>
                    <a:pt x="0" y="155854"/>
                  </a:lnTo>
                  <a:lnTo>
                    <a:pt x="0" y="181825"/>
                  </a:lnTo>
                  <a:lnTo>
                    <a:pt x="3251" y="181825"/>
                  </a:lnTo>
                  <a:lnTo>
                    <a:pt x="3251" y="155854"/>
                  </a:lnTo>
                  <a:close/>
                </a:path>
                <a:path w="3810" h="3662679">
                  <a:moveTo>
                    <a:pt x="3251" y="103898"/>
                  </a:moveTo>
                  <a:lnTo>
                    <a:pt x="0" y="103898"/>
                  </a:lnTo>
                  <a:lnTo>
                    <a:pt x="0" y="129882"/>
                  </a:lnTo>
                  <a:lnTo>
                    <a:pt x="3251" y="129882"/>
                  </a:lnTo>
                  <a:lnTo>
                    <a:pt x="3251" y="103898"/>
                  </a:lnTo>
                  <a:close/>
                </a:path>
                <a:path w="3810" h="3662679">
                  <a:moveTo>
                    <a:pt x="3251" y="51955"/>
                  </a:moveTo>
                  <a:lnTo>
                    <a:pt x="0" y="51955"/>
                  </a:lnTo>
                  <a:lnTo>
                    <a:pt x="0" y="77927"/>
                  </a:lnTo>
                  <a:lnTo>
                    <a:pt x="3251" y="77927"/>
                  </a:lnTo>
                  <a:lnTo>
                    <a:pt x="3251" y="51955"/>
                  </a:lnTo>
                  <a:close/>
                </a:path>
                <a:path w="3810" h="3662679">
                  <a:moveTo>
                    <a:pt x="3251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3251" y="25971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8" name="object 478"/>
            <p:cNvSpPr/>
            <p:nvPr/>
          </p:nvSpPr>
          <p:spPr>
            <a:xfrm>
              <a:off x="5946114" y="577875"/>
              <a:ext cx="3810" cy="753745"/>
            </a:xfrm>
            <a:custGeom>
              <a:avLst/>
              <a:gdLst/>
              <a:ahLst/>
              <a:cxnLst/>
              <a:rect l="l" t="t" r="r" b="b"/>
              <a:pathLst>
                <a:path w="3810" h="753744">
                  <a:moveTo>
                    <a:pt x="3251" y="727341"/>
                  </a:moveTo>
                  <a:lnTo>
                    <a:pt x="0" y="727341"/>
                  </a:lnTo>
                  <a:lnTo>
                    <a:pt x="0" y="753313"/>
                  </a:lnTo>
                  <a:lnTo>
                    <a:pt x="3251" y="753313"/>
                  </a:lnTo>
                  <a:lnTo>
                    <a:pt x="3251" y="727341"/>
                  </a:lnTo>
                  <a:close/>
                </a:path>
                <a:path w="3810" h="753744">
                  <a:moveTo>
                    <a:pt x="3251" y="675386"/>
                  </a:moveTo>
                  <a:lnTo>
                    <a:pt x="0" y="675386"/>
                  </a:lnTo>
                  <a:lnTo>
                    <a:pt x="0" y="701357"/>
                  </a:lnTo>
                  <a:lnTo>
                    <a:pt x="3251" y="701357"/>
                  </a:lnTo>
                  <a:lnTo>
                    <a:pt x="3251" y="675386"/>
                  </a:lnTo>
                  <a:close/>
                </a:path>
                <a:path w="3810" h="753744">
                  <a:moveTo>
                    <a:pt x="3251" y="623443"/>
                  </a:moveTo>
                  <a:lnTo>
                    <a:pt x="0" y="623443"/>
                  </a:lnTo>
                  <a:lnTo>
                    <a:pt x="0" y="649414"/>
                  </a:lnTo>
                  <a:lnTo>
                    <a:pt x="3251" y="649414"/>
                  </a:lnTo>
                  <a:lnTo>
                    <a:pt x="3251" y="623443"/>
                  </a:lnTo>
                  <a:close/>
                </a:path>
                <a:path w="3810" h="753744">
                  <a:moveTo>
                    <a:pt x="3251" y="571487"/>
                  </a:moveTo>
                  <a:lnTo>
                    <a:pt x="0" y="571487"/>
                  </a:lnTo>
                  <a:lnTo>
                    <a:pt x="0" y="597458"/>
                  </a:lnTo>
                  <a:lnTo>
                    <a:pt x="3251" y="597458"/>
                  </a:lnTo>
                  <a:lnTo>
                    <a:pt x="3251" y="571487"/>
                  </a:lnTo>
                  <a:close/>
                </a:path>
                <a:path w="3810" h="753744">
                  <a:moveTo>
                    <a:pt x="3251" y="519544"/>
                  </a:moveTo>
                  <a:lnTo>
                    <a:pt x="0" y="519544"/>
                  </a:lnTo>
                  <a:lnTo>
                    <a:pt x="0" y="545515"/>
                  </a:lnTo>
                  <a:lnTo>
                    <a:pt x="3251" y="545515"/>
                  </a:lnTo>
                  <a:lnTo>
                    <a:pt x="3251" y="519544"/>
                  </a:lnTo>
                  <a:close/>
                </a:path>
                <a:path w="3810" h="753744">
                  <a:moveTo>
                    <a:pt x="3251" y="467588"/>
                  </a:moveTo>
                  <a:lnTo>
                    <a:pt x="0" y="467588"/>
                  </a:lnTo>
                  <a:lnTo>
                    <a:pt x="0" y="493560"/>
                  </a:lnTo>
                  <a:lnTo>
                    <a:pt x="3251" y="493560"/>
                  </a:lnTo>
                  <a:lnTo>
                    <a:pt x="3251" y="467588"/>
                  </a:lnTo>
                  <a:close/>
                </a:path>
                <a:path w="3810" h="753744">
                  <a:moveTo>
                    <a:pt x="3251" y="415632"/>
                  </a:moveTo>
                  <a:lnTo>
                    <a:pt x="0" y="415632"/>
                  </a:lnTo>
                  <a:lnTo>
                    <a:pt x="0" y="441604"/>
                  </a:lnTo>
                  <a:lnTo>
                    <a:pt x="3251" y="441604"/>
                  </a:lnTo>
                  <a:lnTo>
                    <a:pt x="3251" y="415632"/>
                  </a:lnTo>
                  <a:close/>
                </a:path>
                <a:path w="3810" h="753744">
                  <a:moveTo>
                    <a:pt x="3251" y="363689"/>
                  </a:moveTo>
                  <a:lnTo>
                    <a:pt x="0" y="363689"/>
                  </a:lnTo>
                  <a:lnTo>
                    <a:pt x="0" y="389661"/>
                  </a:lnTo>
                  <a:lnTo>
                    <a:pt x="3251" y="389661"/>
                  </a:lnTo>
                  <a:lnTo>
                    <a:pt x="3251" y="363689"/>
                  </a:lnTo>
                  <a:close/>
                </a:path>
                <a:path w="3810" h="753744">
                  <a:moveTo>
                    <a:pt x="3251" y="311734"/>
                  </a:moveTo>
                  <a:lnTo>
                    <a:pt x="0" y="311734"/>
                  </a:lnTo>
                  <a:lnTo>
                    <a:pt x="0" y="337705"/>
                  </a:lnTo>
                  <a:lnTo>
                    <a:pt x="3251" y="337705"/>
                  </a:lnTo>
                  <a:lnTo>
                    <a:pt x="3251" y="311734"/>
                  </a:lnTo>
                  <a:close/>
                </a:path>
                <a:path w="3810" h="753744">
                  <a:moveTo>
                    <a:pt x="3251" y="259778"/>
                  </a:moveTo>
                  <a:lnTo>
                    <a:pt x="0" y="259778"/>
                  </a:lnTo>
                  <a:lnTo>
                    <a:pt x="0" y="285750"/>
                  </a:lnTo>
                  <a:lnTo>
                    <a:pt x="3251" y="285750"/>
                  </a:lnTo>
                  <a:lnTo>
                    <a:pt x="3251" y="259778"/>
                  </a:lnTo>
                  <a:close/>
                </a:path>
                <a:path w="3810" h="753744">
                  <a:moveTo>
                    <a:pt x="3251" y="207822"/>
                  </a:moveTo>
                  <a:lnTo>
                    <a:pt x="0" y="207822"/>
                  </a:lnTo>
                  <a:lnTo>
                    <a:pt x="0" y="233794"/>
                  </a:lnTo>
                  <a:lnTo>
                    <a:pt x="3251" y="233794"/>
                  </a:lnTo>
                  <a:lnTo>
                    <a:pt x="3251" y="207822"/>
                  </a:lnTo>
                  <a:close/>
                </a:path>
                <a:path w="3810" h="753744">
                  <a:moveTo>
                    <a:pt x="3251" y="155879"/>
                  </a:moveTo>
                  <a:lnTo>
                    <a:pt x="0" y="155879"/>
                  </a:lnTo>
                  <a:lnTo>
                    <a:pt x="0" y="181851"/>
                  </a:lnTo>
                  <a:lnTo>
                    <a:pt x="3251" y="181851"/>
                  </a:lnTo>
                  <a:lnTo>
                    <a:pt x="3251" y="155879"/>
                  </a:lnTo>
                  <a:close/>
                </a:path>
                <a:path w="3810" h="753744">
                  <a:moveTo>
                    <a:pt x="3251" y="103924"/>
                  </a:moveTo>
                  <a:lnTo>
                    <a:pt x="0" y="103924"/>
                  </a:lnTo>
                  <a:lnTo>
                    <a:pt x="0" y="129895"/>
                  </a:lnTo>
                  <a:lnTo>
                    <a:pt x="3251" y="129895"/>
                  </a:lnTo>
                  <a:lnTo>
                    <a:pt x="3251" y="103924"/>
                  </a:lnTo>
                  <a:close/>
                </a:path>
                <a:path w="3810" h="753744">
                  <a:moveTo>
                    <a:pt x="3251" y="51968"/>
                  </a:moveTo>
                  <a:lnTo>
                    <a:pt x="0" y="51968"/>
                  </a:lnTo>
                  <a:lnTo>
                    <a:pt x="0" y="77939"/>
                  </a:lnTo>
                  <a:lnTo>
                    <a:pt x="3251" y="77939"/>
                  </a:lnTo>
                  <a:lnTo>
                    <a:pt x="3251" y="51968"/>
                  </a:lnTo>
                  <a:close/>
                </a:path>
                <a:path w="3810" h="753744">
                  <a:moveTo>
                    <a:pt x="325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3251" y="25984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79" name="object 479"/>
          <p:cNvGrpSpPr/>
          <p:nvPr/>
        </p:nvGrpSpPr>
        <p:grpSpPr>
          <a:xfrm>
            <a:off x="6514020" y="577875"/>
            <a:ext cx="3810" cy="4390390"/>
            <a:chOff x="6514020" y="577875"/>
            <a:chExt cx="3810" cy="4390390"/>
          </a:xfrm>
        </p:grpSpPr>
        <p:sp>
          <p:nvSpPr>
            <p:cNvPr id="480" name="object 480"/>
            <p:cNvSpPr/>
            <p:nvPr/>
          </p:nvSpPr>
          <p:spPr>
            <a:xfrm>
              <a:off x="6515645" y="681799"/>
              <a:ext cx="0" cy="4286250"/>
            </a:xfrm>
            <a:custGeom>
              <a:avLst/>
              <a:gdLst/>
              <a:ahLst/>
              <a:cxnLst/>
              <a:rect l="l" t="t" r="r" b="b"/>
              <a:pathLst>
                <a:path w="0" h="4286250">
                  <a:moveTo>
                    <a:pt x="0" y="0"/>
                  </a:moveTo>
                  <a:lnTo>
                    <a:pt x="0" y="4286059"/>
                  </a:lnTo>
                </a:path>
              </a:pathLst>
            </a:custGeom>
            <a:ln w="3251">
              <a:solidFill>
                <a:srgbClr val="EFE4CE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1" name="object 481"/>
            <p:cNvSpPr/>
            <p:nvPr/>
          </p:nvSpPr>
          <p:spPr>
            <a:xfrm>
              <a:off x="6514020" y="629843"/>
              <a:ext cx="3810" cy="19685"/>
            </a:xfrm>
            <a:custGeom>
              <a:avLst/>
              <a:gdLst/>
              <a:ahLst/>
              <a:cxnLst/>
              <a:rect l="l" t="t" r="r" b="b"/>
              <a:pathLst>
                <a:path w="3809" h="19684">
                  <a:moveTo>
                    <a:pt x="3251" y="0"/>
                  </a:moveTo>
                  <a:lnTo>
                    <a:pt x="0" y="0"/>
                  </a:lnTo>
                  <a:lnTo>
                    <a:pt x="0" y="19507"/>
                  </a:lnTo>
                  <a:lnTo>
                    <a:pt x="3251" y="19507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2" name="object 482"/>
            <p:cNvSpPr/>
            <p:nvPr/>
          </p:nvSpPr>
          <p:spPr>
            <a:xfrm>
              <a:off x="6514020" y="649351"/>
              <a:ext cx="3810" cy="6985"/>
            </a:xfrm>
            <a:custGeom>
              <a:avLst/>
              <a:gdLst/>
              <a:ahLst/>
              <a:cxnLst/>
              <a:rect l="l" t="t" r="r" b="b"/>
              <a:pathLst>
                <a:path w="3809" h="6984">
                  <a:moveTo>
                    <a:pt x="3251" y="0"/>
                  </a:moveTo>
                  <a:lnTo>
                    <a:pt x="0" y="0"/>
                  </a:lnTo>
                  <a:lnTo>
                    <a:pt x="0" y="6464"/>
                  </a:lnTo>
                  <a:lnTo>
                    <a:pt x="3251" y="6464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3" name="object 483"/>
            <p:cNvSpPr/>
            <p:nvPr/>
          </p:nvSpPr>
          <p:spPr>
            <a:xfrm>
              <a:off x="6514020" y="577875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09" h="26034">
                  <a:moveTo>
                    <a:pt x="3251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3251" y="25984"/>
                  </a:lnTo>
                  <a:lnTo>
                    <a:pt x="3251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84" name="object 484"/>
          <p:cNvGrpSpPr/>
          <p:nvPr/>
        </p:nvGrpSpPr>
        <p:grpSpPr>
          <a:xfrm>
            <a:off x="7081519" y="577875"/>
            <a:ext cx="3810" cy="4390390"/>
            <a:chOff x="7081519" y="577875"/>
            <a:chExt cx="3810" cy="4390390"/>
          </a:xfrm>
        </p:grpSpPr>
        <p:sp>
          <p:nvSpPr>
            <p:cNvPr id="485" name="object 485"/>
            <p:cNvSpPr/>
            <p:nvPr/>
          </p:nvSpPr>
          <p:spPr>
            <a:xfrm>
              <a:off x="7083145" y="494188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6" name="object 486"/>
            <p:cNvSpPr/>
            <p:nvPr/>
          </p:nvSpPr>
          <p:spPr>
            <a:xfrm>
              <a:off x="7081519" y="494189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7" name="object 487"/>
            <p:cNvSpPr/>
            <p:nvPr/>
          </p:nvSpPr>
          <p:spPr>
            <a:xfrm>
              <a:off x="7083145" y="488993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8" name="object 488"/>
            <p:cNvSpPr/>
            <p:nvPr/>
          </p:nvSpPr>
          <p:spPr>
            <a:xfrm>
              <a:off x="7081519" y="488993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89" name="object 489"/>
            <p:cNvSpPr/>
            <p:nvPr/>
          </p:nvSpPr>
          <p:spPr>
            <a:xfrm>
              <a:off x="7083145" y="483797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0" name="object 490"/>
            <p:cNvSpPr/>
            <p:nvPr/>
          </p:nvSpPr>
          <p:spPr>
            <a:xfrm>
              <a:off x="7081519" y="483797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1" name="object 491"/>
            <p:cNvSpPr/>
            <p:nvPr/>
          </p:nvSpPr>
          <p:spPr>
            <a:xfrm>
              <a:off x="7083145" y="478602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2" name="object 492"/>
            <p:cNvSpPr/>
            <p:nvPr/>
          </p:nvSpPr>
          <p:spPr>
            <a:xfrm>
              <a:off x="7081519" y="478602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3" name="object 493"/>
            <p:cNvSpPr/>
            <p:nvPr/>
          </p:nvSpPr>
          <p:spPr>
            <a:xfrm>
              <a:off x="7083145" y="473406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4" name="object 494"/>
            <p:cNvSpPr/>
            <p:nvPr/>
          </p:nvSpPr>
          <p:spPr>
            <a:xfrm>
              <a:off x="7081519" y="473406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5" name="object 495"/>
            <p:cNvSpPr/>
            <p:nvPr/>
          </p:nvSpPr>
          <p:spPr>
            <a:xfrm>
              <a:off x="7083145" y="468212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6" name="object 496"/>
            <p:cNvSpPr/>
            <p:nvPr/>
          </p:nvSpPr>
          <p:spPr>
            <a:xfrm>
              <a:off x="7081519" y="468212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7" name="object 497"/>
            <p:cNvSpPr/>
            <p:nvPr/>
          </p:nvSpPr>
          <p:spPr>
            <a:xfrm>
              <a:off x="7083145" y="463016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8" name="object 498"/>
            <p:cNvSpPr/>
            <p:nvPr/>
          </p:nvSpPr>
          <p:spPr>
            <a:xfrm>
              <a:off x="7081519" y="463016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9" name="object 499"/>
            <p:cNvSpPr/>
            <p:nvPr/>
          </p:nvSpPr>
          <p:spPr>
            <a:xfrm>
              <a:off x="7083145" y="457821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0" name="object 500"/>
            <p:cNvSpPr/>
            <p:nvPr/>
          </p:nvSpPr>
          <p:spPr>
            <a:xfrm>
              <a:off x="7081519" y="457821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1" name="object 501"/>
            <p:cNvSpPr/>
            <p:nvPr/>
          </p:nvSpPr>
          <p:spPr>
            <a:xfrm>
              <a:off x="7083145" y="452625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2" name="object 502"/>
            <p:cNvSpPr/>
            <p:nvPr/>
          </p:nvSpPr>
          <p:spPr>
            <a:xfrm>
              <a:off x="7081519" y="452625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3" name="object 503"/>
            <p:cNvSpPr/>
            <p:nvPr/>
          </p:nvSpPr>
          <p:spPr>
            <a:xfrm>
              <a:off x="7083145" y="447431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4" name="object 504"/>
            <p:cNvSpPr/>
            <p:nvPr/>
          </p:nvSpPr>
          <p:spPr>
            <a:xfrm>
              <a:off x="7081519" y="447431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5" name="object 505"/>
            <p:cNvSpPr/>
            <p:nvPr/>
          </p:nvSpPr>
          <p:spPr>
            <a:xfrm>
              <a:off x="7083145" y="442235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6" name="object 506"/>
            <p:cNvSpPr/>
            <p:nvPr/>
          </p:nvSpPr>
          <p:spPr>
            <a:xfrm>
              <a:off x="7081519" y="442235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7" name="object 507"/>
            <p:cNvSpPr/>
            <p:nvPr/>
          </p:nvSpPr>
          <p:spPr>
            <a:xfrm>
              <a:off x="7083145" y="437040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8" name="object 508"/>
            <p:cNvSpPr/>
            <p:nvPr/>
          </p:nvSpPr>
          <p:spPr>
            <a:xfrm>
              <a:off x="7081519" y="437040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9" name="object 509"/>
            <p:cNvSpPr/>
            <p:nvPr/>
          </p:nvSpPr>
          <p:spPr>
            <a:xfrm>
              <a:off x="7083145" y="431844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0" name="object 510"/>
            <p:cNvSpPr/>
            <p:nvPr/>
          </p:nvSpPr>
          <p:spPr>
            <a:xfrm>
              <a:off x="7081519" y="431844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1" name="object 511"/>
            <p:cNvSpPr/>
            <p:nvPr/>
          </p:nvSpPr>
          <p:spPr>
            <a:xfrm>
              <a:off x="7083145" y="426650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2" name="object 512"/>
            <p:cNvSpPr/>
            <p:nvPr/>
          </p:nvSpPr>
          <p:spPr>
            <a:xfrm>
              <a:off x="7081519" y="426650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3" name="object 513"/>
            <p:cNvSpPr/>
            <p:nvPr/>
          </p:nvSpPr>
          <p:spPr>
            <a:xfrm>
              <a:off x="7083145" y="421454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4" name="object 514"/>
            <p:cNvSpPr/>
            <p:nvPr/>
          </p:nvSpPr>
          <p:spPr>
            <a:xfrm>
              <a:off x="7081519" y="421454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5" name="object 515"/>
            <p:cNvSpPr/>
            <p:nvPr/>
          </p:nvSpPr>
          <p:spPr>
            <a:xfrm>
              <a:off x="7083145" y="416259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6" name="object 516"/>
            <p:cNvSpPr/>
            <p:nvPr/>
          </p:nvSpPr>
          <p:spPr>
            <a:xfrm>
              <a:off x="7081519" y="416259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7" name="object 517"/>
            <p:cNvSpPr/>
            <p:nvPr/>
          </p:nvSpPr>
          <p:spPr>
            <a:xfrm>
              <a:off x="7083145" y="411063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8" name="object 518"/>
            <p:cNvSpPr/>
            <p:nvPr/>
          </p:nvSpPr>
          <p:spPr>
            <a:xfrm>
              <a:off x="7081519" y="411063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19" name="object 519"/>
            <p:cNvSpPr/>
            <p:nvPr/>
          </p:nvSpPr>
          <p:spPr>
            <a:xfrm>
              <a:off x="7083145" y="405869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0" name="object 520"/>
            <p:cNvSpPr/>
            <p:nvPr/>
          </p:nvSpPr>
          <p:spPr>
            <a:xfrm>
              <a:off x="7081519" y="405869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1" name="object 521"/>
            <p:cNvSpPr/>
            <p:nvPr/>
          </p:nvSpPr>
          <p:spPr>
            <a:xfrm>
              <a:off x="7083145" y="400673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2" name="object 522"/>
            <p:cNvSpPr/>
            <p:nvPr/>
          </p:nvSpPr>
          <p:spPr>
            <a:xfrm>
              <a:off x="7081519" y="400673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3" name="object 523"/>
            <p:cNvSpPr/>
            <p:nvPr/>
          </p:nvSpPr>
          <p:spPr>
            <a:xfrm>
              <a:off x="7083145" y="395478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4" name="object 524"/>
            <p:cNvSpPr/>
            <p:nvPr/>
          </p:nvSpPr>
          <p:spPr>
            <a:xfrm>
              <a:off x="7081519" y="395478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5" name="object 525"/>
            <p:cNvSpPr/>
            <p:nvPr/>
          </p:nvSpPr>
          <p:spPr>
            <a:xfrm>
              <a:off x="7083145" y="390282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6" name="object 526"/>
            <p:cNvSpPr/>
            <p:nvPr/>
          </p:nvSpPr>
          <p:spPr>
            <a:xfrm>
              <a:off x="7081519" y="390282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7" name="object 527"/>
            <p:cNvSpPr/>
            <p:nvPr/>
          </p:nvSpPr>
          <p:spPr>
            <a:xfrm>
              <a:off x="7083145" y="385088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8" name="object 528"/>
            <p:cNvSpPr/>
            <p:nvPr/>
          </p:nvSpPr>
          <p:spPr>
            <a:xfrm>
              <a:off x="7081519" y="385088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29" name="object 529"/>
            <p:cNvSpPr/>
            <p:nvPr/>
          </p:nvSpPr>
          <p:spPr>
            <a:xfrm>
              <a:off x="7083145" y="379892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0" name="object 530"/>
            <p:cNvSpPr/>
            <p:nvPr/>
          </p:nvSpPr>
          <p:spPr>
            <a:xfrm>
              <a:off x="7081519" y="379892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1" name="object 531"/>
            <p:cNvSpPr/>
            <p:nvPr/>
          </p:nvSpPr>
          <p:spPr>
            <a:xfrm>
              <a:off x="7083145" y="374697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2" name="object 532"/>
            <p:cNvSpPr/>
            <p:nvPr/>
          </p:nvSpPr>
          <p:spPr>
            <a:xfrm>
              <a:off x="7081519" y="374697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3" name="object 533"/>
            <p:cNvSpPr/>
            <p:nvPr/>
          </p:nvSpPr>
          <p:spPr>
            <a:xfrm>
              <a:off x="7083145" y="369501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4" name="object 534"/>
            <p:cNvSpPr/>
            <p:nvPr/>
          </p:nvSpPr>
          <p:spPr>
            <a:xfrm>
              <a:off x="7081519" y="369501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5" name="object 535"/>
            <p:cNvSpPr/>
            <p:nvPr/>
          </p:nvSpPr>
          <p:spPr>
            <a:xfrm>
              <a:off x="7083145" y="364307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6" name="object 536"/>
            <p:cNvSpPr/>
            <p:nvPr/>
          </p:nvSpPr>
          <p:spPr>
            <a:xfrm>
              <a:off x="7081519" y="364307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7" name="object 537"/>
            <p:cNvSpPr/>
            <p:nvPr/>
          </p:nvSpPr>
          <p:spPr>
            <a:xfrm>
              <a:off x="7083145" y="359111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8" name="object 538"/>
            <p:cNvSpPr/>
            <p:nvPr/>
          </p:nvSpPr>
          <p:spPr>
            <a:xfrm>
              <a:off x="7081519" y="359111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39" name="object 539"/>
            <p:cNvSpPr/>
            <p:nvPr/>
          </p:nvSpPr>
          <p:spPr>
            <a:xfrm>
              <a:off x="7083145" y="353915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0" name="object 540"/>
            <p:cNvSpPr/>
            <p:nvPr/>
          </p:nvSpPr>
          <p:spPr>
            <a:xfrm>
              <a:off x="7081519" y="353915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1" name="object 541"/>
            <p:cNvSpPr/>
            <p:nvPr/>
          </p:nvSpPr>
          <p:spPr>
            <a:xfrm>
              <a:off x="7083145" y="348720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2" name="object 542"/>
            <p:cNvSpPr/>
            <p:nvPr/>
          </p:nvSpPr>
          <p:spPr>
            <a:xfrm>
              <a:off x="7081519" y="348720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3" name="object 543"/>
            <p:cNvSpPr/>
            <p:nvPr/>
          </p:nvSpPr>
          <p:spPr>
            <a:xfrm>
              <a:off x="7083145" y="343526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4" name="object 544"/>
            <p:cNvSpPr/>
            <p:nvPr/>
          </p:nvSpPr>
          <p:spPr>
            <a:xfrm>
              <a:off x="7081519" y="343526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5" name="object 545"/>
            <p:cNvSpPr/>
            <p:nvPr/>
          </p:nvSpPr>
          <p:spPr>
            <a:xfrm>
              <a:off x="7083145" y="338330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6" name="object 546"/>
            <p:cNvSpPr/>
            <p:nvPr/>
          </p:nvSpPr>
          <p:spPr>
            <a:xfrm>
              <a:off x="7081519" y="338330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7" name="object 547"/>
            <p:cNvSpPr/>
            <p:nvPr/>
          </p:nvSpPr>
          <p:spPr>
            <a:xfrm>
              <a:off x="7083145" y="333134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8" name="object 548"/>
            <p:cNvSpPr/>
            <p:nvPr/>
          </p:nvSpPr>
          <p:spPr>
            <a:xfrm>
              <a:off x="7081519" y="333134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9" name="object 549"/>
            <p:cNvSpPr/>
            <p:nvPr/>
          </p:nvSpPr>
          <p:spPr>
            <a:xfrm>
              <a:off x="7083145" y="327939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0" name="object 550"/>
            <p:cNvSpPr/>
            <p:nvPr/>
          </p:nvSpPr>
          <p:spPr>
            <a:xfrm>
              <a:off x="7081519" y="327939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1" name="object 551"/>
            <p:cNvSpPr/>
            <p:nvPr/>
          </p:nvSpPr>
          <p:spPr>
            <a:xfrm>
              <a:off x="7083145" y="322745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2" name="object 552"/>
            <p:cNvSpPr/>
            <p:nvPr/>
          </p:nvSpPr>
          <p:spPr>
            <a:xfrm>
              <a:off x="7081519" y="322745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3" name="object 553"/>
            <p:cNvSpPr/>
            <p:nvPr/>
          </p:nvSpPr>
          <p:spPr>
            <a:xfrm>
              <a:off x="7083145" y="317549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4" name="object 554"/>
            <p:cNvSpPr/>
            <p:nvPr/>
          </p:nvSpPr>
          <p:spPr>
            <a:xfrm>
              <a:off x="7081519" y="317549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5" name="object 555"/>
            <p:cNvSpPr/>
            <p:nvPr/>
          </p:nvSpPr>
          <p:spPr>
            <a:xfrm>
              <a:off x="7083145" y="312353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6" name="object 556"/>
            <p:cNvSpPr/>
            <p:nvPr/>
          </p:nvSpPr>
          <p:spPr>
            <a:xfrm>
              <a:off x="7081519" y="312353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7" name="object 557"/>
            <p:cNvSpPr/>
            <p:nvPr/>
          </p:nvSpPr>
          <p:spPr>
            <a:xfrm>
              <a:off x="7083145" y="307158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8" name="object 558"/>
            <p:cNvSpPr/>
            <p:nvPr/>
          </p:nvSpPr>
          <p:spPr>
            <a:xfrm>
              <a:off x="7081519" y="307158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59" name="object 559"/>
            <p:cNvSpPr/>
            <p:nvPr/>
          </p:nvSpPr>
          <p:spPr>
            <a:xfrm>
              <a:off x="7083145" y="301964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0" name="object 560"/>
            <p:cNvSpPr/>
            <p:nvPr/>
          </p:nvSpPr>
          <p:spPr>
            <a:xfrm>
              <a:off x="7081519" y="301964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1" name="object 561"/>
            <p:cNvSpPr/>
            <p:nvPr/>
          </p:nvSpPr>
          <p:spPr>
            <a:xfrm>
              <a:off x="7083145" y="296768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2" name="object 562"/>
            <p:cNvSpPr/>
            <p:nvPr/>
          </p:nvSpPr>
          <p:spPr>
            <a:xfrm>
              <a:off x="7081519" y="296768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3" name="object 563"/>
            <p:cNvSpPr/>
            <p:nvPr/>
          </p:nvSpPr>
          <p:spPr>
            <a:xfrm>
              <a:off x="7083145" y="291572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4" name="object 564"/>
            <p:cNvSpPr/>
            <p:nvPr/>
          </p:nvSpPr>
          <p:spPr>
            <a:xfrm>
              <a:off x="7081519" y="291572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5" name="object 565"/>
            <p:cNvSpPr/>
            <p:nvPr/>
          </p:nvSpPr>
          <p:spPr>
            <a:xfrm>
              <a:off x="7083145" y="286377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6" name="object 566"/>
            <p:cNvSpPr/>
            <p:nvPr/>
          </p:nvSpPr>
          <p:spPr>
            <a:xfrm>
              <a:off x="7081519" y="286377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7" name="object 567"/>
            <p:cNvSpPr/>
            <p:nvPr/>
          </p:nvSpPr>
          <p:spPr>
            <a:xfrm>
              <a:off x="7083145" y="281183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8" name="object 568"/>
            <p:cNvSpPr/>
            <p:nvPr/>
          </p:nvSpPr>
          <p:spPr>
            <a:xfrm>
              <a:off x="7081519" y="281183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69" name="object 569"/>
            <p:cNvSpPr/>
            <p:nvPr/>
          </p:nvSpPr>
          <p:spPr>
            <a:xfrm>
              <a:off x="7083145" y="275987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0" name="object 570"/>
            <p:cNvSpPr/>
            <p:nvPr/>
          </p:nvSpPr>
          <p:spPr>
            <a:xfrm>
              <a:off x="7081519" y="275987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1" name="object 571"/>
            <p:cNvSpPr/>
            <p:nvPr/>
          </p:nvSpPr>
          <p:spPr>
            <a:xfrm>
              <a:off x="7083145" y="270791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2" name="object 572"/>
            <p:cNvSpPr/>
            <p:nvPr/>
          </p:nvSpPr>
          <p:spPr>
            <a:xfrm>
              <a:off x="7081519" y="270791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3" name="object 573"/>
            <p:cNvSpPr/>
            <p:nvPr/>
          </p:nvSpPr>
          <p:spPr>
            <a:xfrm>
              <a:off x="7083145" y="265597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4" name="object 574"/>
            <p:cNvSpPr/>
            <p:nvPr/>
          </p:nvSpPr>
          <p:spPr>
            <a:xfrm>
              <a:off x="7081519" y="265597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5" name="object 575"/>
            <p:cNvSpPr/>
            <p:nvPr/>
          </p:nvSpPr>
          <p:spPr>
            <a:xfrm>
              <a:off x="7083145" y="260402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6" name="object 576"/>
            <p:cNvSpPr/>
            <p:nvPr/>
          </p:nvSpPr>
          <p:spPr>
            <a:xfrm>
              <a:off x="7081519" y="260402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7" name="object 577"/>
            <p:cNvSpPr/>
            <p:nvPr/>
          </p:nvSpPr>
          <p:spPr>
            <a:xfrm>
              <a:off x="7083145" y="255206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8" name="object 578"/>
            <p:cNvSpPr/>
            <p:nvPr/>
          </p:nvSpPr>
          <p:spPr>
            <a:xfrm>
              <a:off x="7081519" y="255206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79" name="object 579"/>
            <p:cNvSpPr/>
            <p:nvPr/>
          </p:nvSpPr>
          <p:spPr>
            <a:xfrm>
              <a:off x="7083145" y="250010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0" name="object 580"/>
            <p:cNvSpPr/>
            <p:nvPr/>
          </p:nvSpPr>
          <p:spPr>
            <a:xfrm>
              <a:off x="7081519" y="250010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1" name="object 581"/>
            <p:cNvSpPr/>
            <p:nvPr/>
          </p:nvSpPr>
          <p:spPr>
            <a:xfrm>
              <a:off x="7083145" y="244816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2" name="object 582"/>
            <p:cNvSpPr/>
            <p:nvPr/>
          </p:nvSpPr>
          <p:spPr>
            <a:xfrm>
              <a:off x="7081519" y="244816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3" name="object 583"/>
            <p:cNvSpPr/>
            <p:nvPr/>
          </p:nvSpPr>
          <p:spPr>
            <a:xfrm>
              <a:off x="7083145" y="239621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4" name="object 584"/>
            <p:cNvSpPr/>
            <p:nvPr/>
          </p:nvSpPr>
          <p:spPr>
            <a:xfrm>
              <a:off x="7081519" y="239621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5" name="object 585"/>
            <p:cNvSpPr/>
            <p:nvPr/>
          </p:nvSpPr>
          <p:spPr>
            <a:xfrm>
              <a:off x="7083145" y="234425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6" name="object 586"/>
            <p:cNvSpPr/>
            <p:nvPr/>
          </p:nvSpPr>
          <p:spPr>
            <a:xfrm>
              <a:off x="7081519" y="234425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7" name="object 587"/>
            <p:cNvSpPr/>
            <p:nvPr/>
          </p:nvSpPr>
          <p:spPr>
            <a:xfrm>
              <a:off x="7083145" y="229231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8" name="object 588"/>
            <p:cNvSpPr/>
            <p:nvPr/>
          </p:nvSpPr>
          <p:spPr>
            <a:xfrm>
              <a:off x="7081519" y="229231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9" name="object 589"/>
            <p:cNvSpPr/>
            <p:nvPr/>
          </p:nvSpPr>
          <p:spPr>
            <a:xfrm>
              <a:off x="7083145" y="224035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0" name="object 590"/>
            <p:cNvSpPr/>
            <p:nvPr/>
          </p:nvSpPr>
          <p:spPr>
            <a:xfrm>
              <a:off x="7081519" y="224035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1" name="object 591"/>
            <p:cNvSpPr/>
            <p:nvPr/>
          </p:nvSpPr>
          <p:spPr>
            <a:xfrm>
              <a:off x="7083145" y="218840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2" name="object 592"/>
            <p:cNvSpPr/>
            <p:nvPr/>
          </p:nvSpPr>
          <p:spPr>
            <a:xfrm>
              <a:off x="7081519" y="218840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3" name="object 593"/>
            <p:cNvSpPr/>
            <p:nvPr/>
          </p:nvSpPr>
          <p:spPr>
            <a:xfrm>
              <a:off x="7083145" y="213644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4" name="object 594"/>
            <p:cNvSpPr/>
            <p:nvPr/>
          </p:nvSpPr>
          <p:spPr>
            <a:xfrm>
              <a:off x="7081519" y="213644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5" name="object 595"/>
            <p:cNvSpPr/>
            <p:nvPr/>
          </p:nvSpPr>
          <p:spPr>
            <a:xfrm>
              <a:off x="7083145" y="208450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6" name="object 596"/>
            <p:cNvSpPr/>
            <p:nvPr/>
          </p:nvSpPr>
          <p:spPr>
            <a:xfrm>
              <a:off x="7081519" y="208450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7" name="object 597"/>
            <p:cNvSpPr/>
            <p:nvPr/>
          </p:nvSpPr>
          <p:spPr>
            <a:xfrm>
              <a:off x="7083145" y="203254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8" name="object 598"/>
            <p:cNvSpPr/>
            <p:nvPr/>
          </p:nvSpPr>
          <p:spPr>
            <a:xfrm>
              <a:off x="7081519" y="203254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99" name="object 599"/>
            <p:cNvSpPr/>
            <p:nvPr/>
          </p:nvSpPr>
          <p:spPr>
            <a:xfrm>
              <a:off x="7083145" y="198059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0" name="object 600"/>
            <p:cNvSpPr/>
            <p:nvPr/>
          </p:nvSpPr>
          <p:spPr>
            <a:xfrm>
              <a:off x="7081519" y="198059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1" name="object 601"/>
            <p:cNvSpPr/>
            <p:nvPr/>
          </p:nvSpPr>
          <p:spPr>
            <a:xfrm>
              <a:off x="7083145" y="192863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2" name="object 602"/>
            <p:cNvSpPr/>
            <p:nvPr/>
          </p:nvSpPr>
          <p:spPr>
            <a:xfrm>
              <a:off x="7081519" y="192863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3" name="object 603"/>
            <p:cNvSpPr/>
            <p:nvPr/>
          </p:nvSpPr>
          <p:spPr>
            <a:xfrm>
              <a:off x="7083145" y="187669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4" name="object 604"/>
            <p:cNvSpPr/>
            <p:nvPr/>
          </p:nvSpPr>
          <p:spPr>
            <a:xfrm>
              <a:off x="7081519" y="187669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5" name="object 605"/>
            <p:cNvSpPr/>
            <p:nvPr/>
          </p:nvSpPr>
          <p:spPr>
            <a:xfrm>
              <a:off x="7083145" y="182473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6" name="object 606"/>
            <p:cNvSpPr/>
            <p:nvPr/>
          </p:nvSpPr>
          <p:spPr>
            <a:xfrm>
              <a:off x="7081519" y="182473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7" name="object 607"/>
            <p:cNvSpPr/>
            <p:nvPr/>
          </p:nvSpPr>
          <p:spPr>
            <a:xfrm>
              <a:off x="7083145" y="177278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8" name="object 608"/>
            <p:cNvSpPr/>
            <p:nvPr/>
          </p:nvSpPr>
          <p:spPr>
            <a:xfrm>
              <a:off x="7081519" y="177278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9" name="object 609"/>
            <p:cNvSpPr/>
            <p:nvPr/>
          </p:nvSpPr>
          <p:spPr>
            <a:xfrm>
              <a:off x="7083145" y="172083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0" name="object 610"/>
            <p:cNvSpPr/>
            <p:nvPr/>
          </p:nvSpPr>
          <p:spPr>
            <a:xfrm>
              <a:off x="7081519" y="172083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1" name="object 611"/>
            <p:cNvSpPr/>
            <p:nvPr/>
          </p:nvSpPr>
          <p:spPr>
            <a:xfrm>
              <a:off x="7083145" y="166888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2" name="object 612"/>
            <p:cNvSpPr/>
            <p:nvPr/>
          </p:nvSpPr>
          <p:spPr>
            <a:xfrm>
              <a:off x="7081519" y="166888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3" name="object 613"/>
            <p:cNvSpPr/>
            <p:nvPr/>
          </p:nvSpPr>
          <p:spPr>
            <a:xfrm>
              <a:off x="7083145" y="161692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4" name="object 614"/>
            <p:cNvSpPr/>
            <p:nvPr/>
          </p:nvSpPr>
          <p:spPr>
            <a:xfrm>
              <a:off x="7081519" y="161692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5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5" name="object 615"/>
            <p:cNvSpPr/>
            <p:nvPr/>
          </p:nvSpPr>
          <p:spPr>
            <a:xfrm>
              <a:off x="7083145" y="156497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6" name="object 616"/>
            <p:cNvSpPr/>
            <p:nvPr/>
          </p:nvSpPr>
          <p:spPr>
            <a:xfrm>
              <a:off x="7081519" y="1564970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7" name="object 617"/>
            <p:cNvSpPr/>
            <p:nvPr/>
          </p:nvSpPr>
          <p:spPr>
            <a:xfrm>
              <a:off x="7083145" y="151302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8" name="object 618"/>
            <p:cNvSpPr/>
            <p:nvPr/>
          </p:nvSpPr>
          <p:spPr>
            <a:xfrm>
              <a:off x="7081519" y="151302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19" name="object 619"/>
            <p:cNvSpPr/>
            <p:nvPr/>
          </p:nvSpPr>
          <p:spPr>
            <a:xfrm>
              <a:off x="7083145" y="146107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0" name="object 620"/>
            <p:cNvSpPr/>
            <p:nvPr/>
          </p:nvSpPr>
          <p:spPr>
            <a:xfrm>
              <a:off x="7081519" y="146107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1" name="object 621"/>
            <p:cNvSpPr/>
            <p:nvPr/>
          </p:nvSpPr>
          <p:spPr>
            <a:xfrm>
              <a:off x="7083145" y="140911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12" y="25984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2" name="object 622"/>
            <p:cNvSpPr/>
            <p:nvPr/>
          </p:nvSpPr>
          <p:spPr>
            <a:xfrm>
              <a:off x="7081519" y="1409116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1625" y="2598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3" name="object 623"/>
            <p:cNvSpPr/>
            <p:nvPr/>
          </p:nvSpPr>
          <p:spPr>
            <a:xfrm>
              <a:off x="7083145" y="135717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4" name="object 624"/>
            <p:cNvSpPr/>
            <p:nvPr/>
          </p:nvSpPr>
          <p:spPr>
            <a:xfrm>
              <a:off x="7081519" y="135717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5" name="object 625"/>
            <p:cNvSpPr/>
            <p:nvPr/>
          </p:nvSpPr>
          <p:spPr>
            <a:xfrm>
              <a:off x="7083145" y="130521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6" name="object 626"/>
            <p:cNvSpPr/>
            <p:nvPr/>
          </p:nvSpPr>
          <p:spPr>
            <a:xfrm>
              <a:off x="7081519" y="1305217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7" name="object 627"/>
            <p:cNvSpPr/>
            <p:nvPr/>
          </p:nvSpPr>
          <p:spPr>
            <a:xfrm>
              <a:off x="7083145" y="125326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8" name="object 628"/>
            <p:cNvSpPr/>
            <p:nvPr/>
          </p:nvSpPr>
          <p:spPr>
            <a:xfrm>
              <a:off x="7081519" y="1253261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9" name="object 629"/>
            <p:cNvSpPr/>
            <p:nvPr/>
          </p:nvSpPr>
          <p:spPr>
            <a:xfrm>
              <a:off x="7083145" y="1201318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0" name="object 630"/>
            <p:cNvSpPr/>
            <p:nvPr/>
          </p:nvSpPr>
          <p:spPr>
            <a:xfrm>
              <a:off x="7081519" y="1201318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1" name="object 631"/>
            <p:cNvSpPr/>
            <p:nvPr/>
          </p:nvSpPr>
          <p:spPr>
            <a:xfrm>
              <a:off x="7083145" y="114936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2" name="object 632"/>
            <p:cNvSpPr/>
            <p:nvPr/>
          </p:nvSpPr>
          <p:spPr>
            <a:xfrm>
              <a:off x="7081519" y="1149362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3" name="object 633"/>
            <p:cNvSpPr/>
            <p:nvPr/>
          </p:nvSpPr>
          <p:spPr>
            <a:xfrm>
              <a:off x="7083145" y="109741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4" name="object 634"/>
            <p:cNvSpPr/>
            <p:nvPr/>
          </p:nvSpPr>
          <p:spPr>
            <a:xfrm>
              <a:off x="7081519" y="109741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5" name="object 635"/>
            <p:cNvSpPr/>
            <p:nvPr/>
          </p:nvSpPr>
          <p:spPr>
            <a:xfrm>
              <a:off x="7083145" y="104546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6" name="object 636"/>
            <p:cNvSpPr/>
            <p:nvPr/>
          </p:nvSpPr>
          <p:spPr>
            <a:xfrm>
              <a:off x="7081519" y="104546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7" name="object 637"/>
            <p:cNvSpPr/>
            <p:nvPr/>
          </p:nvSpPr>
          <p:spPr>
            <a:xfrm>
              <a:off x="7083145" y="993508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8" name="object 638"/>
            <p:cNvSpPr/>
            <p:nvPr/>
          </p:nvSpPr>
          <p:spPr>
            <a:xfrm>
              <a:off x="7081519" y="993508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9" name="object 639"/>
            <p:cNvSpPr/>
            <p:nvPr/>
          </p:nvSpPr>
          <p:spPr>
            <a:xfrm>
              <a:off x="7083145" y="94156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0" name="object 640"/>
            <p:cNvSpPr/>
            <p:nvPr/>
          </p:nvSpPr>
          <p:spPr>
            <a:xfrm>
              <a:off x="7081519" y="94156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1" name="object 641"/>
            <p:cNvSpPr/>
            <p:nvPr/>
          </p:nvSpPr>
          <p:spPr>
            <a:xfrm>
              <a:off x="7083145" y="88960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2" name="object 642"/>
            <p:cNvSpPr/>
            <p:nvPr/>
          </p:nvSpPr>
          <p:spPr>
            <a:xfrm>
              <a:off x="7081519" y="88960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3" name="object 643"/>
            <p:cNvSpPr/>
            <p:nvPr/>
          </p:nvSpPr>
          <p:spPr>
            <a:xfrm>
              <a:off x="7083145" y="83765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4" name="object 644"/>
            <p:cNvSpPr/>
            <p:nvPr/>
          </p:nvSpPr>
          <p:spPr>
            <a:xfrm>
              <a:off x="7081519" y="837654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5" name="object 645"/>
            <p:cNvSpPr/>
            <p:nvPr/>
          </p:nvSpPr>
          <p:spPr>
            <a:xfrm>
              <a:off x="7083145" y="785698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6" name="object 646"/>
            <p:cNvSpPr/>
            <p:nvPr/>
          </p:nvSpPr>
          <p:spPr>
            <a:xfrm>
              <a:off x="7081519" y="785698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7" name="object 647"/>
            <p:cNvSpPr/>
            <p:nvPr/>
          </p:nvSpPr>
          <p:spPr>
            <a:xfrm>
              <a:off x="7083145" y="73375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8" name="object 648"/>
            <p:cNvSpPr/>
            <p:nvPr/>
          </p:nvSpPr>
          <p:spPr>
            <a:xfrm>
              <a:off x="7081519" y="733755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49" name="object 649"/>
            <p:cNvSpPr/>
            <p:nvPr/>
          </p:nvSpPr>
          <p:spPr>
            <a:xfrm>
              <a:off x="7083145" y="68179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12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12" y="25971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0" name="object 650"/>
            <p:cNvSpPr/>
            <p:nvPr/>
          </p:nvSpPr>
          <p:spPr>
            <a:xfrm>
              <a:off x="7081519" y="681799"/>
              <a:ext cx="1905" cy="26034"/>
            </a:xfrm>
            <a:custGeom>
              <a:avLst/>
              <a:gdLst/>
              <a:ahLst/>
              <a:cxnLst/>
              <a:rect l="l" t="t" r="r" b="b"/>
              <a:pathLst>
                <a:path w="1904" h="26034">
                  <a:moveTo>
                    <a:pt x="1625" y="0"/>
                  </a:moveTo>
                  <a:lnTo>
                    <a:pt x="0" y="0"/>
                  </a:lnTo>
                  <a:lnTo>
                    <a:pt x="0" y="25971"/>
                  </a:lnTo>
                  <a:lnTo>
                    <a:pt x="1625" y="25971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1" name="object 651"/>
            <p:cNvSpPr/>
            <p:nvPr/>
          </p:nvSpPr>
          <p:spPr>
            <a:xfrm>
              <a:off x="7081519" y="629845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09" h="26034">
                  <a:moveTo>
                    <a:pt x="3238" y="0"/>
                  </a:moveTo>
                  <a:lnTo>
                    <a:pt x="0" y="0"/>
                  </a:lnTo>
                  <a:lnTo>
                    <a:pt x="0" y="19507"/>
                  </a:lnTo>
                  <a:lnTo>
                    <a:pt x="1625" y="19507"/>
                  </a:lnTo>
                  <a:lnTo>
                    <a:pt x="1625" y="25971"/>
                  </a:lnTo>
                  <a:lnTo>
                    <a:pt x="3238" y="25971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2" name="object 652"/>
            <p:cNvSpPr/>
            <p:nvPr/>
          </p:nvSpPr>
          <p:spPr>
            <a:xfrm>
              <a:off x="7081519" y="649351"/>
              <a:ext cx="1905" cy="6985"/>
            </a:xfrm>
            <a:custGeom>
              <a:avLst/>
              <a:gdLst/>
              <a:ahLst/>
              <a:cxnLst/>
              <a:rect l="l" t="t" r="r" b="b"/>
              <a:pathLst>
                <a:path w="1904" h="6984">
                  <a:moveTo>
                    <a:pt x="1625" y="0"/>
                  </a:moveTo>
                  <a:lnTo>
                    <a:pt x="0" y="0"/>
                  </a:lnTo>
                  <a:lnTo>
                    <a:pt x="0" y="6464"/>
                  </a:lnTo>
                  <a:lnTo>
                    <a:pt x="1625" y="6464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rgbClr val="EFE4C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53" name="object 653"/>
            <p:cNvSpPr/>
            <p:nvPr/>
          </p:nvSpPr>
          <p:spPr>
            <a:xfrm>
              <a:off x="7081519" y="577875"/>
              <a:ext cx="3810" cy="26034"/>
            </a:xfrm>
            <a:custGeom>
              <a:avLst/>
              <a:gdLst/>
              <a:ahLst/>
              <a:cxnLst/>
              <a:rect l="l" t="t" r="r" b="b"/>
              <a:pathLst>
                <a:path w="3809" h="26034">
                  <a:moveTo>
                    <a:pt x="3238" y="0"/>
                  </a:moveTo>
                  <a:lnTo>
                    <a:pt x="0" y="0"/>
                  </a:lnTo>
                  <a:lnTo>
                    <a:pt x="0" y="25984"/>
                  </a:lnTo>
                  <a:lnTo>
                    <a:pt x="3238" y="25984"/>
                  </a:lnTo>
                  <a:lnTo>
                    <a:pt x="3238" y="0"/>
                  </a:lnTo>
                  <a:close/>
                </a:path>
              </a:pathLst>
            </a:custGeom>
            <a:solidFill>
              <a:srgbClr val="F3E8D3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54" name="object 654"/>
          <p:cNvGrpSpPr/>
          <p:nvPr/>
        </p:nvGrpSpPr>
        <p:grpSpPr>
          <a:xfrm>
            <a:off x="506360" y="390029"/>
            <a:ext cx="657860" cy="67945"/>
            <a:chOff x="506360" y="390029"/>
            <a:chExt cx="657860" cy="67945"/>
          </a:xfrm>
        </p:grpSpPr>
        <p:sp>
          <p:nvSpPr>
            <p:cNvPr id="655" name="object 655"/>
            <p:cNvSpPr/>
            <p:nvPr/>
          </p:nvSpPr>
          <p:spPr>
            <a:xfrm>
              <a:off x="506349" y="390029"/>
              <a:ext cx="223520" cy="54610"/>
            </a:xfrm>
            <a:custGeom>
              <a:avLst/>
              <a:gdLst/>
              <a:ahLst/>
              <a:cxnLst/>
              <a:rect l="l" t="t" r="r" b="b"/>
              <a:pathLst>
                <a:path w="223520" h="54609">
                  <a:moveTo>
                    <a:pt x="52946" y="53873"/>
                  </a:moveTo>
                  <a:lnTo>
                    <a:pt x="47853" y="42570"/>
                  </a:lnTo>
                  <a:lnTo>
                    <a:pt x="44640" y="35458"/>
                  </a:lnTo>
                  <a:lnTo>
                    <a:pt x="35572" y="15379"/>
                  </a:lnTo>
                  <a:lnTo>
                    <a:pt x="35572" y="35458"/>
                  </a:lnTo>
                  <a:lnTo>
                    <a:pt x="17233" y="35458"/>
                  </a:lnTo>
                  <a:lnTo>
                    <a:pt x="26365" y="14109"/>
                  </a:lnTo>
                  <a:lnTo>
                    <a:pt x="35572" y="35458"/>
                  </a:lnTo>
                  <a:lnTo>
                    <a:pt x="35572" y="15379"/>
                  </a:lnTo>
                  <a:lnTo>
                    <a:pt x="35001" y="14109"/>
                  </a:lnTo>
                  <a:lnTo>
                    <a:pt x="30899" y="5041"/>
                  </a:lnTo>
                  <a:lnTo>
                    <a:pt x="21971" y="5041"/>
                  </a:lnTo>
                  <a:lnTo>
                    <a:pt x="0" y="53873"/>
                  </a:lnTo>
                  <a:lnTo>
                    <a:pt x="9347" y="53873"/>
                  </a:lnTo>
                  <a:lnTo>
                    <a:pt x="14160" y="42570"/>
                  </a:lnTo>
                  <a:lnTo>
                    <a:pt x="38569" y="42570"/>
                  </a:lnTo>
                  <a:lnTo>
                    <a:pt x="43459" y="53873"/>
                  </a:lnTo>
                  <a:lnTo>
                    <a:pt x="52946" y="53873"/>
                  </a:lnTo>
                  <a:close/>
                </a:path>
                <a:path w="223520" h="54609">
                  <a:moveTo>
                    <a:pt x="91046" y="24853"/>
                  </a:moveTo>
                  <a:lnTo>
                    <a:pt x="88176" y="19189"/>
                  </a:lnTo>
                  <a:lnTo>
                    <a:pt x="82397" y="16205"/>
                  </a:lnTo>
                  <a:lnTo>
                    <a:pt x="75133" y="16205"/>
                  </a:lnTo>
                  <a:lnTo>
                    <a:pt x="67005" y="17614"/>
                  </a:lnTo>
                  <a:lnTo>
                    <a:pt x="60629" y="21539"/>
                  </a:lnTo>
                  <a:lnTo>
                    <a:pt x="56464" y="27559"/>
                  </a:lnTo>
                  <a:lnTo>
                    <a:pt x="54978" y="35242"/>
                  </a:lnTo>
                  <a:lnTo>
                    <a:pt x="56464" y="42938"/>
                  </a:lnTo>
                  <a:lnTo>
                    <a:pt x="60629" y="48983"/>
                  </a:lnTo>
                  <a:lnTo>
                    <a:pt x="67005" y="52946"/>
                  </a:lnTo>
                  <a:lnTo>
                    <a:pt x="75133" y="54356"/>
                  </a:lnTo>
                  <a:lnTo>
                    <a:pt x="82397" y="54356"/>
                  </a:lnTo>
                  <a:lnTo>
                    <a:pt x="88176" y="51219"/>
                  </a:lnTo>
                  <a:lnTo>
                    <a:pt x="91046" y="45631"/>
                  </a:lnTo>
                  <a:lnTo>
                    <a:pt x="84353" y="41732"/>
                  </a:lnTo>
                  <a:lnTo>
                    <a:pt x="82118" y="45288"/>
                  </a:lnTo>
                  <a:lnTo>
                    <a:pt x="78765" y="46888"/>
                  </a:lnTo>
                  <a:lnTo>
                    <a:pt x="68643" y="46888"/>
                  </a:lnTo>
                  <a:lnTo>
                    <a:pt x="63766" y="42494"/>
                  </a:lnTo>
                  <a:lnTo>
                    <a:pt x="63766" y="28067"/>
                  </a:lnTo>
                  <a:lnTo>
                    <a:pt x="68643" y="23596"/>
                  </a:lnTo>
                  <a:lnTo>
                    <a:pt x="78765" y="23596"/>
                  </a:lnTo>
                  <a:lnTo>
                    <a:pt x="82118" y="25196"/>
                  </a:lnTo>
                  <a:lnTo>
                    <a:pt x="84353" y="28752"/>
                  </a:lnTo>
                  <a:lnTo>
                    <a:pt x="91046" y="24853"/>
                  </a:lnTo>
                  <a:close/>
                </a:path>
                <a:path w="223520" h="54609">
                  <a:moveTo>
                    <a:pt x="121513" y="51854"/>
                  </a:moveTo>
                  <a:lnTo>
                    <a:pt x="119075" y="45643"/>
                  </a:lnTo>
                  <a:lnTo>
                    <a:pt x="117741" y="46697"/>
                  </a:lnTo>
                  <a:lnTo>
                    <a:pt x="116001" y="47180"/>
                  </a:lnTo>
                  <a:lnTo>
                    <a:pt x="110845" y="47180"/>
                  </a:lnTo>
                  <a:lnTo>
                    <a:pt x="109029" y="45237"/>
                  </a:lnTo>
                  <a:lnTo>
                    <a:pt x="109029" y="23876"/>
                  </a:lnTo>
                  <a:lnTo>
                    <a:pt x="118999" y="23876"/>
                  </a:lnTo>
                  <a:lnTo>
                    <a:pt x="118999" y="16903"/>
                  </a:lnTo>
                  <a:lnTo>
                    <a:pt x="109029" y="16903"/>
                  </a:lnTo>
                  <a:lnTo>
                    <a:pt x="109029" y="8394"/>
                  </a:lnTo>
                  <a:lnTo>
                    <a:pt x="100304" y="8394"/>
                  </a:lnTo>
                  <a:lnTo>
                    <a:pt x="100304" y="16903"/>
                  </a:lnTo>
                  <a:lnTo>
                    <a:pt x="94170" y="16903"/>
                  </a:lnTo>
                  <a:lnTo>
                    <a:pt x="94170" y="23876"/>
                  </a:lnTo>
                  <a:lnTo>
                    <a:pt x="100304" y="23876"/>
                  </a:lnTo>
                  <a:lnTo>
                    <a:pt x="100304" y="50038"/>
                  </a:lnTo>
                  <a:lnTo>
                    <a:pt x="104978" y="54356"/>
                  </a:lnTo>
                  <a:lnTo>
                    <a:pt x="116281" y="54356"/>
                  </a:lnTo>
                  <a:lnTo>
                    <a:pt x="119418" y="53530"/>
                  </a:lnTo>
                  <a:lnTo>
                    <a:pt x="121513" y="51854"/>
                  </a:lnTo>
                  <a:close/>
                </a:path>
                <a:path w="223520" h="54609">
                  <a:moveTo>
                    <a:pt x="137452" y="16611"/>
                  </a:moveTo>
                  <a:lnTo>
                    <a:pt x="128739" y="16611"/>
                  </a:lnTo>
                  <a:lnTo>
                    <a:pt x="128739" y="53873"/>
                  </a:lnTo>
                  <a:lnTo>
                    <a:pt x="137452" y="53873"/>
                  </a:lnTo>
                  <a:lnTo>
                    <a:pt x="137452" y="16611"/>
                  </a:lnTo>
                  <a:close/>
                </a:path>
                <a:path w="223520" h="54609">
                  <a:moveTo>
                    <a:pt x="138709" y="2171"/>
                  </a:moveTo>
                  <a:lnTo>
                    <a:pt x="136334" y="0"/>
                  </a:lnTo>
                  <a:lnTo>
                    <a:pt x="129921" y="0"/>
                  </a:lnTo>
                  <a:lnTo>
                    <a:pt x="127546" y="2311"/>
                  </a:lnTo>
                  <a:lnTo>
                    <a:pt x="127546" y="8178"/>
                  </a:lnTo>
                  <a:lnTo>
                    <a:pt x="129921" y="10477"/>
                  </a:lnTo>
                  <a:lnTo>
                    <a:pt x="136410" y="10477"/>
                  </a:lnTo>
                  <a:lnTo>
                    <a:pt x="138633" y="8178"/>
                  </a:lnTo>
                  <a:lnTo>
                    <a:pt x="138709" y="2171"/>
                  </a:lnTo>
                  <a:close/>
                </a:path>
                <a:path w="223520" h="54609">
                  <a:moveTo>
                    <a:pt x="183794" y="16611"/>
                  </a:moveTo>
                  <a:lnTo>
                    <a:pt x="175425" y="16611"/>
                  </a:lnTo>
                  <a:lnTo>
                    <a:pt x="163487" y="44246"/>
                  </a:lnTo>
                  <a:lnTo>
                    <a:pt x="151904" y="16611"/>
                  </a:lnTo>
                  <a:lnTo>
                    <a:pt x="142836" y="16611"/>
                  </a:lnTo>
                  <a:lnTo>
                    <a:pt x="158813" y="53873"/>
                  </a:lnTo>
                  <a:lnTo>
                    <a:pt x="167817" y="53873"/>
                  </a:lnTo>
                  <a:lnTo>
                    <a:pt x="183794" y="16611"/>
                  </a:lnTo>
                  <a:close/>
                </a:path>
                <a:path w="223520" h="54609">
                  <a:moveTo>
                    <a:pt x="223215" y="35242"/>
                  </a:moveTo>
                  <a:lnTo>
                    <a:pt x="222681" y="32245"/>
                  </a:lnTo>
                  <a:lnTo>
                    <a:pt x="221843" y="27533"/>
                  </a:lnTo>
                  <a:lnTo>
                    <a:pt x="219024" y="23177"/>
                  </a:lnTo>
                  <a:lnTo>
                    <a:pt x="217919" y="21463"/>
                  </a:lnTo>
                  <a:lnTo>
                    <a:pt x="214947" y="19532"/>
                  </a:lnTo>
                  <a:lnTo>
                    <a:pt x="214947" y="32245"/>
                  </a:lnTo>
                  <a:lnTo>
                    <a:pt x="193814" y="32245"/>
                  </a:lnTo>
                  <a:lnTo>
                    <a:pt x="194652" y="26797"/>
                  </a:lnTo>
                  <a:lnTo>
                    <a:pt x="198767" y="23177"/>
                  </a:lnTo>
                  <a:lnTo>
                    <a:pt x="210134" y="23177"/>
                  </a:lnTo>
                  <a:lnTo>
                    <a:pt x="214249" y="26873"/>
                  </a:lnTo>
                  <a:lnTo>
                    <a:pt x="214947" y="32245"/>
                  </a:lnTo>
                  <a:lnTo>
                    <a:pt x="214947" y="19532"/>
                  </a:lnTo>
                  <a:lnTo>
                    <a:pt x="211950" y="17576"/>
                  </a:lnTo>
                  <a:lnTo>
                    <a:pt x="204419" y="16205"/>
                  </a:lnTo>
                  <a:lnTo>
                    <a:pt x="196735" y="17614"/>
                  </a:lnTo>
                  <a:lnTo>
                    <a:pt x="190627" y="21564"/>
                  </a:lnTo>
                  <a:lnTo>
                    <a:pt x="186613" y="27584"/>
                  </a:lnTo>
                  <a:lnTo>
                    <a:pt x="185153" y="35242"/>
                  </a:lnTo>
                  <a:lnTo>
                    <a:pt x="186626" y="42926"/>
                  </a:lnTo>
                  <a:lnTo>
                    <a:pt x="190766" y="48958"/>
                  </a:lnTo>
                  <a:lnTo>
                    <a:pt x="197256" y="52933"/>
                  </a:lnTo>
                  <a:lnTo>
                    <a:pt x="205740" y="54356"/>
                  </a:lnTo>
                  <a:lnTo>
                    <a:pt x="212153" y="54356"/>
                  </a:lnTo>
                  <a:lnTo>
                    <a:pt x="217398" y="52273"/>
                  </a:lnTo>
                  <a:lnTo>
                    <a:pt x="220738" y="48298"/>
                  </a:lnTo>
                  <a:lnTo>
                    <a:pt x="219583" y="46964"/>
                  </a:lnTo>
                  <a:lnTo>
                    <a:pt x="216065" y="42926"/>
                  </a:lnTo>
                  <a:lnTo>
                    <a:pt x="213423" y="45643"/>
                  </a:lnTo>
                  <a:lnTo>
                    <a:pt x="210134" y="46964"/>
                  </a:lnTo>
                  <a:lnTo>
                    <a:pt x="199466" y="46964"/>
                  </a:lnTo>
                  <a:lnTo>
                    <a:pt x="194932" y="43484"/>
                  </a:lnTo>
                  <a:lnTo>
                    <a:pt x="193878" y="38036"/>
                  </a:lnTo>
                  <a:lnTo>
                    <a:pt x="223113" y="38036"/>
                  </a:lnTo>
                  <a:lnTo>
                    <a:pt x="223215" y="35242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56" name="object 65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132" y="390029"/>
              <a:ext cx="407593" cy="67892"/>
            </a:xfrm>
            <a:prstGeom prst="rect">
              <a:avLst/>
            </a:prstGeom>
          </p:spPr>
        </p:pic>
      </p:grpSp>
      <p:pic>
        <p:nvPicPr>
          <p:cNvPr id="657" name="object 65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360" y="581086"/>
            <a:ext cx="1633449" cy="69890"/>
          </a:xfrm>
          <a:prstGeom prst="rect">
            <a:avLst/>
          </a:prstGeom>
        </p:spPr>
      </p:pic>
      <p:sp>
        <p:nvSpPr>
          <p:cNvPr id="658" name="object 658"/>
          <p:cNvSpPr/>
          <p:nvPr/>
        </p:nvSpPr>
        <p:spPr>
          <a:xfrm>
            <a:off x="506349" y="760666"/>
            <a:ext cx="930910" cy="50800"/>
          </a:xfrm>
          <a:custGeom>
            <a:avLst/>
            <a:gdLst/>
            <a:ahLst/>
            <a:cxnLst/>
            <a:rect l="l" t="t" r="r" b="b"/>
            <a:pathLst>
              <a:path w="930910" h="50800">
                <a:moveTo>
                  <a:pt x="52946" y="49542"/>
                </a:moveTo>
                <a:lnTo>
                  <a:pt x="47853" y="38252"/>
                </a:lnTo>
                <a:lnTo>
                  <a:pt x="44640" y="31127"/>
                </a:lnTo>
                <a:lnTo>
                  <a:pt x="35572" y="11049"/>
                </a:lnTo>
                <a:lnTo>
                  <a:pt x="35572" y="31127"/>
                </a:lnTo>
                <a:lnTo>
                  <a:pt x="17233" y="31127"/>
                </a:lnTo>
                <a:lnTo>
                  <a:pt x="26365" y="9779"/>
                </a:lnTo>
                <a:lnTo>
                  <a:pt x="35572" y="31127"/>
                </a:lnTo>
                <a:lnTo>
                  <a:pt x="35572" y="11049"/>
                </a:lnTo>
                <a:lnTo>
                  <a:pt x="35001" y="9779"/>
                </a:lnTo>
                <a:lnTo>
                  <a:pt x="30899" y="711"/>
                </a:lnTo>
                <a:lnTo>
                  <a:pt x="21971" y="711"/>
                </a:lnTo>
                <a:lnTo>
                  <a:pt x="0" y="49542"/>
                </a:lnTo>
                <a:lnTo>
                  <a:pt x="9347" y="49542"/>
                </a:lnTo>
                <a:lnTo>
                  <a:pt x="14160" y="38252"/>
                </a:lnTo>
                <a:lnTo>
                  <a:pt x="38569" y="38252"/>
                </a:lnTo>
                <a:lnTo>
                  <a:pt x="43459" y="49542"/>
                </a:lnTo>
                <a:lnTo>
                  <a:pt x="52946" y="49542"/>
                </a:lnTo>
                <a:close/>
              </a:path>
              <a:path w="930910" h="50800">
                <a:moveTo>
                  <a:pt x="102971" y="8166"/>
                </a:moveTo>
                <a:lnTo>
                  <a:pt x="98437" y="2870"/>
                </a:lnTo>
                <a:lnTo>
                  <a:pt x="91592" y="0"/>
                </a:lnTo>
                <a:lnTo>
                  <a:pt x="83642" y="0"/>
                </a:lnTo>
                <a:lnTo>
                  <a:pt x="73228" y="1879"/>
                </a:lnTo>
                <a:lnTo>
                  <a:pt x="64935" y="7099"/>
                </a:lnTo>
                <a:lnTo>
                  <a:pt x="59461" y="15049"/>
                </a:lnTo>
                <a:lnTo>
                  <a:pt x="57480" y="25120"/>
                </a:lnTo>
                <a:lnTo>
                  <a:pt x="59461" y="35191"/>
                </a:lnTo>
                <a:lnTo>
                  <a:pt x="64935" y="43141"/>
                </a:lnTo>
                <a:lnTo>
                  <a:pt x="73202" y="48361"/>
                </a:lnTo>
                <a:lnTo>
                  <a:pt x="83578" y="50241"/>
                </a:lnTo>
                <a:lnTo>
                  <a:pt x="91592" y="50241"/>
                </a:lnTo>
                <a:lnTo>
                  <a:pt x="98437" y="47383"/>
                </a:lnTo>
                <a:lnTo>
                  <a:pt x="102971" y="42075"/>
                </a:lnTo>
                <a:lnTo>
                  <a:pt x="97104" y="36499"/>
                </a:lnTo>
                <a:lnTo>
                  <a:pt x="93548" y="40398"/>
                </a:lnTo>
                <a:lnTo>
                  <a:pt x="89154" y="42291"/>
                </a:lnTo>
                <a:lnTo>
                  <a:pt x="73939" y="42291"/>
                </a:lnTo>
                <a:lnTo>
                  <a:pt x="66624" y="35166"/>
                </a:lnTo>
                <a:lnTo>
                  <a:pt x="66624" y="15074"/>
                </a:lnTo>
                <a:lnTo>
                  <a:pt x="73939" y="7950"/>
                </a:lnTo>
                <a:lnTo>
                  <a:pt x="89154" y="7950"/>
                </a:lnTo>
                <a:lnTo>
                  <a:pt x="93548" y="9842"/>
                </a:lnTo>
                <a:lnTo>
                  <a:pt x="97104" y="13690"/>
                </a:lnTo>
                <a:lnTo>
                  <a:pt x="102971" y="8166"/>
                </a:lnTo>
                <a:close/>
              </a:path>
              <a:path w="930910" h="50800">
                <a:moveTo>
                  <a:pt x="150825" y="41935"/>
                </a:moveTo>
                <a:lnTo>
                  <a:pt x="123266" y="41935"/>
                </a:lnTo>
                <a:lnTo>
                  <a:pt x="123266" y="28460"/>
                </a:lnTo>
                <a:lnTo>
                  <a:pt x="146837" y="28460"/>
                </a:lnTo>
                <a:lnTo>
                  <a:pt x="146837" y="21005"/>
                </a:lnTo>
                <a:lnTo>
                  <a:pt x="123266" y="21005"/>
                </a:lnTo>
                <a:lnTo>
                  <a:pt x="123266" y="8305"/>
                </a:lnTo>
                <a:lnTo>
                  <a:pt x="149847" y="8305"/>
                </a:lnTo>
                <a:lnTo>
                  <a:pt x="149847" y="711"/>
                </a:lnTo>
                <a:lnTo>
                  <a:pt x="114198" y="711"/>
                </a:lnTo>
                <a:lnTo>
                  <a:pt x="114198" y="49542"/>
                </a:lnTo>
                <a:lnTo>
                  <a:pt x="150825" y="49542"/>
                </a:lnTo>
                <a:lnTo>
                  <a:pt x="150825" y="41935"/>
                </a:lnTo>
                <a:close/>
              </a:path>
              <a:path w="930910" h="50800">
                <a:moveTo>
                  <a:pt x="198615" y="711"/>
                </a:moveTo>
                <a:lnTo>
                  <a:pt x="157175" y="711"/>
                </a:lnTo>
                <a:lnTo>
                  <a:pt x="157175" y="8382"/>
                </a:lnTo>
                <a:lnTo>
                  <a:pt x="173355" y="8382"/>
                </a:lnTo>
                <a:lnTo>
                  <a:pt x="173355" y="49542"/>
                </a:lnTo>
                <a:lnTo>
                  <a:pt x="182422" y="49542"/>
                </a:lnTo>
                <a:lnTo>
                  <a:pt x="182422" y="8382"/>
                </a:lnTo>
                <a:lnTo>
                  <a:pt x="198615" y="8382"/>
                </a:lnTo>
                <a:lnTo>
                  <a:pt x="198615" y="711"/>
                </a:lnTo>
                <a:close/>
              </a:path>
              <a:path w="930910" h="50800">
                <a:moveTo>
                  <a:pt x="247421" y="711"/>
                </a:moveTo>
                <a:lnTo>
                  <a:pt x="238493" y="711"/>
                </a:lnTo>
                <a:lnTo>
                  <a:pt x="224053" y="24498"/>
                </a:lnTo>
                <a:lnTo>
                  <a:pt x="209753" y="711"/>
                </a:lnTo>
                <a:lnTo>
                  <a:pt x="200050" y="711"/>
                </a:lnTo>
                <a:lnTo>
                  <a:pt x="219240" y="32448"/>
                </a:lnTo>
                <a:lnTo>
                  <a:pt x="219240" y="49530"/>
                </a:lnTo>
                <a:lnTo>
                  <a:pt x="228307" y="49530"/>
                </a:lnTo>
                <a:lnTo>
                  <a:pt x="228307" y="32308"/>
                </a:lnTo>
                <a:lnTo>
                  <a:pt x="247421" y="711"/>
                </a:lnTo>
                <a:close/>
              </a:path>
              <a:path w="930910" h="50800">
                <a:moveTo>
                  <a:pt x="289750" y="41859"/>
                </a:moveTo>
                <a:lnTo>
                  <a:pt x="264210" y="41859"/>
                </a:lnTo>
                <a:lnTo>
                  <a:pt x="264210" y="711"/>
                </a:lnTo>
                <a:lnTo>
                  <a:pt x="255143" y="711"/>
                </a:lnTo>
                <a:lnTo>
                  <a:pt x="255143" y="49542"/>
                </a:lnTo>
                <a:lnTo>
                  <a:pt x="289750" y="49542"/>
                </a:lnTo>
                <a:lnTo>
                  <a:pt x="289750" y="41859"/>
                </a:lnTo>
                <a:close/>
              </a:path>
              <a:path w="930910" h="50800">
                <a:moveTo>
                  <a:pt x="364553" y="711"/>
                </a:moveTo>
                <a:lnTo>
                  <a:pt x="355485" y="711"/>
                </a:lnTo>
                <a:lnTo>
                  <a:pt x="355485" y="20866"/>
                </a:lnTo>
                <a:lnTo>
                  <a:pt x="330225" y="20866"/>
                </a:lnTo>
                <a:lnTo>
                  <a:pt x="330225" y="711"/>
                </a:lnTo>
                <a:lnTo>
                  <a:pt x="321170" y="711"/>
                </a:lnTo>
                <a:lnTo>
                  <a:pt x="321170" y="49542"/>
                </a:lnTo>
                <a:lnTo>
                  <a:pt x="330225" y="49542"/>
                </a:lnTo>
                <a:lnTo>
                  <a:pt x="330225" y="28613"/>
                </a:lnTo>
                <a:lnTo>
                  <a:pt x="355485" y="28613"/>
                </a:lnTo>
                <a:lnTo>
                  <a:pt x="355485" y="49542"/>
                </a:lnTo>
                <a:lnTo>
                  <a:pt x="364553" y="49542"/>
                </a:lnTo>
                <a:lnTo>
                  <a:pt x="364553" y="711"/>
                </a:lnTo>
                <a:close/>
              </a:path>
              <a:path w="930910" h="50800">
                <a:moveTo>
                  <a:pt x="416814" y="41935"/>
                </a:moveTo>
                <a:lnTo>
                  <a:pt x="389255" y="41935"/>
                </a:lnTo>
                <a:lnTo>
                  <a:pt x="389255" y="28460"/>
                </a:lnTo>
                <a:lnTo>
                  <a:pt x="412838" y="28460"/>
                </a:lnTo>
                <a:lnTo>
                  <a:pt x="412838" y="21005"/>
                </a:lnTo>
                <a:lnTo>
                  <a:pt x="389255" y="21005"/>
                </a:lnTo>
                <a:lnTo>
                  <a:pt x="389255" y="8305"/>
                </a:lnTo>
                <a:lnTo>
                  <a:pt x="415836" y="8305"/>
                </a:lnTo>
                <a:lnTo>
                  <a:pt x="415836" y="711"/>
                </a:lnTo>
                <a:lnTo>
                  <a:pt x="380187" y="711"/>
                </a:lnTo>
                <a:lnTo>
                  <a:pt x="380187" y="49542"/>
                </a:lnTo>
                <a:lnTo>
                  <a:pt x="416814" y="49542"/>
                </a:lnTo>
                <a:lnTo>
                  <a:pt x="416814" y="41935"/>
                </a:lnTo>
                <a:close/>
              </a:path>
              <a:path w="930910" h="50800">
                <a:moveTo>
                  <a:pt x="470103" y="49542"/>
                </a:moveTo>
                <a:lnTo>
                  <a:pt x="451751" y="24295"/>
                </a:lnTo>
                <a:lnTo>
                  <a:pt x="468845" y="711"/>
                </a:lnTo>
                <a:lnTo>
                  <a:pt x="459003" y="711"/>
                </a:lnTo>
                <a:lnTo>
                  <a:pt x="446659" y="18072"/>
                </a:lnTo>
                <a:lnTo>
                  <a:pt x="434174" y="711"/>
                </a:lnTo>
                <a:lnTo>
                  <a:pt x="423913" y="711"/>
                </a:lnTo>
                <a:lnTo>
                  <a:pt x="441083" y="24638"/>
                </a:lnTo>
                <a:lnTo>
                  <a:pt x="422935" y="49542"/>
                </a:lnTo>
                <a:lnTo>
                  <a:pt x="433260" y="49542"/>
                </a:lnTo>
                <a:lnTo>
                  <a:pt x="446379" y="30988"/>
                </a:lnTo>
                <a:lnTo>
                  <a:pt x="459638" y="49542"/>
                </a:lnTo>
                <a:lnTo>
                  <a:pt x="470103" y="49542"/>
                </a:lnTo>
                <a:close/>
              </a:path>
              <a:path w="930910" h="50800">
                <a:moveTo>
                  <a:pt x="523328" y="49542"/>
                </a:moveTo>
                <a:lnTo>
                  <a:pt x="518223" y="38252"/>
                </a:lnTo>
                <a:lnTo>
                  <a:pt x="515010" y="31127"/>
                </a:lnTo>
                <a:lnTo>
                  <a:pt x="505955" y="11074"/>
                </a:lnTo>
                <a:lnTo>
                  <a:pt x="505955" y="31127"/>
                </a:lnTo>
                <a:lnTo>
                  <a:pt x="487616" y="31127"/>
                </a:lnTo>
                <a:lnTo>
                  <a:pt x="496747" y="9779"/>
                </a:lnTo>
                <a:lnTo>
                  <a:pt x="505955" y="31127"/>
                </a:lnTo>
                <a:lnTo>
                  <a:pt x="505955" y="11074"/>
                </a:lnTo>
                <a:lnTo>
                  <a:pt x="505371" y="9779"/>
                </a:lnTo>
                <a:lnTo>
                  <a:pt x="501281" y="711"/>
                </a:lnTo>
                <a:lnTo>
                  <a:pt x="492353" y="711"/>
                </a:lnTo>
                <a:lnTo>
                  <a:pt x="470382" y="49542"/>
                </a:lnTo>
                <a:lnTo>
                  <a:pt x="479729" y="49542"/>
                </a:lnTo>
                <a:lnTo>
                  <a:pt x="484530" y="38252"/>
                </a:lnTo>
                <a:lnTo>
                  <a:pt x="508952" y="38252"/>
                </a:lnTo>
                <a:lnTo>
                  <a:pt x="513842" y="49542"/>
                </a:lnTo>
                <a:lnTo>
                  <a:pt x="523328" y="49542"/>
                </a:lnTo>
                <a:close/>
              </a:path>
              <a:path w="930910" h="50800">
                <a:moveTo>
                  <a:pt x="572935" y="18072"/>
                </a:moveTo>
                <a:lnTo>
                  <a:pt x="571487" y="10795"/>
                </a:lnTo>
                <a:lnTo>
                  <a:pt x="569645" y="8369"/>
                </a:lnTo>
                <a:lnTo>
                  <a:pt x="567347" y="5334"/>
                </a:lnTo>
                <a:lnTo>
                  <a:pt x="563791" y="3479"/>
                </a:lnTo>
                <a:lnTo>
                  <a:pt x="563791" y="11938"/>
                </a:lnTo>
                <a:lnTo>
                  <a:pt x="563791" y="24206"/>
                </a:lnTo>
                <a:lnTo>
                  <a:pt x="559676" y="27774"/>
                </a:lnTo>
                <a:lnTo>
                  <a:pt x="541121" y="27774"/>
                </a:lnTo>
                <a:lnTo>
                  <a:pt x="541121" y="8369"/>
                </a:lnTo>
                <a:lnTo>
                  <a:pt x="559676" y="8369"/>
                </a:lnTo>
                <a:lnTo>
                  <a:pt x="563791" y="11938"/>
                </a:lnTo>
                <a:lnTo>
                  <a:pt x="563791" y="3479"/>
                </a:lnTo>
                <a:lnTo>
                  <a:pt x="560793" y="1905"/>
                </a:lnTo>
                <a:lnTo>
                  <a:pt x="552132" y="711"/>
                </a:lnTo>
                <a:lnTo>
                  <a:pt x="532041" y="711"/>
                </a:lnTo>
                <a:lnTo>
                  <a:pt x="532041" y="49542"/>
                </a:lnTo>
                <a:lnTo>
                  <a:pt x="541121" y="49542"/>
                </a:lnTo>
                <a:lnTo>
                  <a:pt x="541121" y="35445"/>
                </a:lnTo>
                <a:lnTo>
                  <a:pt x="552132" y="35445"/>
                </a:lnTo>
                <a:lnTo>
                  <a:pt x="560793" y="34251"/>
                </a:lnTo>
                <a:lnTo>
                  <a:pt x="567347" y="30797"/>
                </a:lnTo>
                <a:lnTo>
                  <a:pt x="569633" y="27774"/>
                </a:lnTo>
                <a:lnTo>
                  <a:pt x="571487" y="25323"/>
                </a:lnTo>
                <a:lnTo>
                  <a:pt x="572935" y="18072"/>
                </a:lnTo>
                <a:close/>
              </a:path>
              <a:path w="930910" h="50800">
                <a:moveTo>
                  <a:pt x="621131" y="41935"/>
                </a:moveTo>
                <a:lnTo>
                  <a:pt x="593572" y="41935"/>
                </a:lnTo>
                <a:lnTo>
                  <a:pt x="593572" y="28460"/>
                </a:lnTo>
                <a:lnTo>
                  <a:pt x="617156" y="28460"/>
                </a:lnTo>
                <a:lnTo>
                  <a:pt x="617156" y="21005"/>
                </a:lnTo>
                <a:lnTo>
                  <a:pt x="593572" y="21005"/>
                </a:lnTo>
                <a:lnTo>
                  <a:pt x="593572" y="8305"/>
                </a:lnTo>
                <a:lnTo>
                  <a:pt x="620153" y="8305"/>
                </a:lnTo>
                <a:lnTo>
                  <a:pt x="620153" y="711"/>
                </a:lnTo>
                <a:lnTo>
                  <a:pt x="584504" y="711"/>
                </a:lnTo>
                <a:lnTo>
                  <a:pt x="584504" y="49542"/>
                </a:lnTo>
                <a:lnTo>
                  <a:pt x="621131" y="49542"/>
                </a:lnTo>
                <a:lnTo>
                  <a:pt x="621131" y="41935"/>
                </a:lnTo>
                <a:close/>
              </a:path>
              <a:path w="930910" h="50800">
                <a:moveTo>
                  <a:pt x="674636" y="18072"/>
                </a:moveTo>
                <a:lnTo>
                  <a:pt x="673188" y="10795"/>
                </a:lnTo>
                <a:lnTo>
                  <a:pt x="671360" y="8369"/>
                </a:lnTo>
                <a:lnTo>
                  <a:pt x="669061" y="5334"/>
                </a:lnTo>
                <a:lnTo>
                  <a:pt x="665492" y="3467"/>
                </a:lnTo>
                <a:lnTo>
                  <a:pt x="665492" y="11938"/>
                </a:lnTo>
                <a:lnTo>
                  <a:pt x="665492" y="24206"/>
                </a:lnTo>
                <a:lnTo>
                  <a:pt x="661377" y="27774"/>
                </a:lnTo>
                <a:lnTo>
                  <a:pt x="642823" y="27774"/>
                </a:lnTo>
                <a:lnTo>
                  <a:pt x="642823" y="8369"/>
                </a:lnTo>
                <a:lnTo>
                  <a:pt x="661377" y="8369"/>
                </a:lnTo>
                <a:lnTo>
                  <a:pt x="665492" y="11938"/>
                </a:lnTo>
                <a:lnTo>
                  <a:pt x="665492" y="3467"/>
                </a:lnTo>
                <a:lnTo>
                  <a:pt x="662508" y="1905"/>
                </a:lnTo>
                <a:lnTo>
                  <a:pt x="653846" y="711"/>
                </a:lnTo>
                <a:lnTo>
                  <a:pt x="633755" y="711"/>
                </a:lnTo>
                <a:lnTo>
                  <a:pt x="633755" y="49542"/>
                </a:lnTo>
                <a:lnTo>
                  <a:pt x="642823" y="49542"/>
                </a:lnTo>
                <a:lnTo>
                  <a:pt x="642823" y="35445"/>
                </a:lnTo>
                <a:lnTo>
                  <a:pt x="653846" y="35445"/>
                </a:lnTo>
                <a:lnTo>
                  <a:pt x="662508" y="34251"/>
                </a:lnTo>
                <a:lnTo>
                  <a:pt x="669061" y="30797"/>
                </a:lnTo>
                <a:lnTo>
                  <a:pt x="671334" y="27774"/>
                </a:lnTo>
                <a:lnTo>
                  <a:pt x="673188" y="25323"/>
                </a:lnTo>
                <a:lnTo>
                  <a:pt x="674636" y="18072"/>
                </a:lnTo>
                <a:close/>
              </a:path>
              <a:path w="930910" h="50800">
                <a:moveTo>
                  <a:pt x="719975" y="711"/>
                </a:moveTo>
                <a:lnTo>
                  <a:pt x="678522" y="711"/>
                </a:lnTo>
                <a:lnTo>
                  <a:pt x="678522" y="8382"/>
                </a:lnTo>
                <a:lnTo>
                  <a:pt x="694715" y="8382"/>
                </a:lnTo>
                <a:lnTo>
                  <a:pt x="694715" y="49542"/>
                </a:lnTo>
                <a:lnTo>
                  <a:pt x="703783" y="49542"/>
                </a:lnTo>
                <a:lnTo>
                  <a:pt x="703783" y="8382"/>
                </a:lnTo>
                <a:lnTo>
                  <a:pt x="719975" y="8382"/>
                </a:lnTo>
                <a:lnTo>
                  <a:pt x="719975" y="711"/>
                </a:lnTo>
                <a:close/>
              </a:path>
              <a:path w="930910" h="50800">
                <a:moveTo>
                  <a:pt x="738390" y="711"/>
                </a:moveTo>
                <a:lnTo>
                  <a:pt x="729322" y="711"/>
                </a:lnTo>
                <a:lnTo>
                  <a:pt x="729322" y="49542"/>
                </a:lnTo>
                <a:lnTo>
                  <a:pt x="738390" y="49542"/>
                </a:lnTo>
                <a:lnTo>
                  <a:pt x="738390" y="711"/>
                </a:lnTo>
                <a:close/>
              </a:path>
              <a:path w="930910" h="50800">
                <a:moveTo>
                  <a:pt x="802030" y="25120"/>
                </a:moveTo>
                <a:lnTo>
                  <a:pt x="800087" y="15125"/>
                </a:lnTo>
                <a:lnTo>
                  <a:pt x="795312" y="8369"/>
                </a:lnTo>
                <a:lnTo>
                  <a:pt x="794639" y="7429"/>
                </a:lnTo>
                <a:lnTo>
                  <a:pt x="792899" y="6413"/>
                </a:lnTo>
                <a:lnTo>
                  <a:pt x="792899" y="15011"/>
                </a:lnTo>
                <a:lnTo>
                  <a:pt x="792899" y="35242"/>
                </a:lnTo>
                <a:lnTo>
                  <a:pt x="785850" y="41859"/>
                </a:lnTo>
                <a:lnTo>
                  <a:pt x="763117" y="41859"/>
                </a:lnTo>
                <a:lnTo>
                  <a:pt x="763117" y="8369"/>
                </a:lnTo>
                <a:lnTo>
                  <a:pt x="785850" y="8369"/>
                </a:lnTo>
                <a:lnTo>
                  <a:pt x="792899" y="15011"/>
                </a:lnTo>
                <a:lnTo>
                  <a:pt x="792899" y="6413"/>
                </a:lnTo>
                <a:lnTo>
                  <a:pt x="786218" y="2463"/>
                </a:lnTo>
                <a:lnTo>
                  <a:pt x="775385" y="711"/>
                </a:lnTo>
                <a:lnTo>
                  <a:pt x="754037" y="711"/>
                </a:lnTo>
                <a:lnTo>
                  <a:pt x="754037" y="49542"/>
                </a:lnTo>
                <a:lnTo>
                  <a:pt x="775385" y="49542"/>
                </a:lnTo>
                <a:lnTo>
                  <a:pt x="786218" y="47790"/>
                </a:lnTo>
                <a:lnTo>
                  <a:pt x="794639" y="42837"/>
                </a:lnTo>
                <a:lnTo>
                  <a:pt x="795324" y="41859"/>
                </a:lnTo>
                <a:lnTo>
                  <a:pt x="800087" y="35128"/>
                </a:lnTo>
                <a:lnTo>
                  <a:pt x="802030" y="25120"/>
                </a:lnTo>
                <a:close/>
              </a:path>
              <a:path w="930910" h="50800">
                <a:moveTo>
                  <a:pt x="850811" y="41935"/>
                </a:moveTo>
                <a:lnTo>
                  <a:pt x="823252" y="41935"/>
                </a:lnTo>
                <a:lnTo>
                  <a:pt x="823252" y="28460"/>
                </a:lnTo>
                <a:lnTo>
                  <a:pt x="846836" y="28460"/>
                </a:lnTo>
                <a:lnTo>
                  <a:pt x="846836" y="21005"/>
                </a:lnTo>
                <a:lnTo>
                  <a:pt x="823252" y="21005"/>
                </a:lnTo>
                <a:lnTo>
                  <a:pt x="823252" y="8305"/>
                </a:lnTo>
                <a:lnTo>
                  <a:pt x="849833" y="8305"/>
                </a:lnTo>
                <a:lnTo>
                  <a:pt x="849833" y="711"/>
                </a:lnTo>
                <a:lnTo>
                  <a:pt x="814184" y="711"/>
                </a:lnTo>
                <a:lnTo>
                  <a:pt x="814184" y="49542"/>
                </a:lnTo>
                <a:lnTo>
                  <a:pt x="850811" y="49542"/>
                </a:lnTo>
                <a:lnTo>
                  <a:pt x="850811" y="41935"/>
                </a:lnTo>
                <a:close/>
              </a:path>
              <a:path w="930910" h="50800">
                <a:moveTo>
                  <a:pt x="880592" y="21209"/>
                </a:moveTo>
                <a:lnTo>
                  <a:pt x="861402" y="21209"/>
                </a:lnTo>
                <a:lnTo>
                  <a:pt x="861402" y="28460"/>
                </a:lnTo>
                <a:lnTo>
                  <a:pt x="880592" y="28460"/>
                </a:lnTo>
                <a:lnTo>
                  <a:pt x="880592" y="21209"/>
                </a:lnTo>
                <a:close/>
              </a:path>
              <a:path w="930910" h="50800">
                <a:moveTo>
                  <a:pt x="930300" y="30149"/>
                </a:moveTo>
                <a:lnTo>
                  <a:pt x="928344" y="27432"/>
                </a:lnTo>
                <a:lnTo>
                  <a:pt x="927442" y="26174"/>
                </a:lnTo>
                <a:lnTo>
                  <a:pt x="922350" y="23863"/>
                </a:lnTo>
                <a:lnTo>
                  <a:pt x="926325" y="21704"/>
                </a:lnTo>
                <a:lnTo>
                  <a:pt x="926858" y="20866"/>
                </a:lnTo>
                <a:lnTo>
                  <a:pt x="928560" y="18211"/>
                </a:lnTo>
                <a:lnTo>
                  <a:pt x="928560" y="7124"/>
                </a:lnTo>
                <a:lnTo>
                  <a:pt x="928560" y="5245"/>
                </a:lnTo>
                <a:lnTo>
                  <a:pt x="921156" y="0"/>
                </a:lnTo>
                <a:lnTo>
                  <a:pt x="921156" y="30429"/>
                </a:lnTo>
                <a:lnTo>
                  <a:pt x="921156" y="40195"/>
                </a:lnTo>
                <a:lnTo>
                  <a:pt x="916978" y="43129"/>
                </a:lnTo>
                <a:lnTo>
                  <a:pt x="903579" y="43129"/>
                </a:lnTo>
                <a:lnTo>
                  <a:pt x="899541" y="40195"/>
                </a:lnTo>
                <a:lnTo>
                  <a:pt x="899541" y="30429"/>
                </a:lnTo>
                <a:lnTo>
                  <a:pt x="903579" y="27432"/>
                </a:lnTo>
                <a:lnTo>
                  <a:pt x="916978" y="27432"/>
                </a:lnTo>
                <a:lnTo>
                  <a:pt x="921156" y="30429"/>
                </a:lnTo>
                <a:lnTo>
                  <a:pt x="921156" y="0"/>
                </a:lnTo>
                <a:lnTo>
                  <a:pt x="919632" y="0"/>
                </a:lnTo>
                <a:lnTo>
                  <a:pt x="919632" y="9639"/>
                </a:lnTo>
                <a:lnTo>
                  <a:pt x="919632" y="18211"/>
                </a:lnTo>
                <a:lnTo>
                  <a:pt x="916063" y="20866"/>
                </a:lnTo>
                <a:lnTo>
                  <a:pt x="904557" y="20866"/>
                </a:lnTo>
                <a:lnTo>
                  <a:pt x="901065" y="18211"/>
                </a:lnTo>
                <a:lnTo>
                  <a:pt x="901065" y="9639"/>
                </a:lnTo>
                <a:lnTo>
                  <a:pt x="904697" y="7124"/>
                </a:lnTo>
                <a:lnTo>
                  <a:pt x="915860" y="7124"/>
                </a:lnTo>
                <a:lnTo>
                  <a:pt x="919632" y="9639"/>
                </a:lnTo>
                <a:lnTo>
                  <a:pt x="919632" y="0"/>
                </a:lnTo>
                <a:lnTo>
                  <a:pt x="899464" y="0"/>
                </a:lnTo>
                <a:lnTo>
                  <a:pt x="892136" y="5245"/>
                </a:lnTo>
                <a:lnTo>
                  <a:pt x="892136" y="18211"/>
                </a:lnTo>
                <a:lnTo>
                  <a:pt x="894308" y="21704"/>
                </a:lnTo>
                <a:lnTo>
                  <a:pt x="898207" y="23863"/>
                </a:lnTo>
                <a:lnTo>
                  <a:pt x="893191" y="26174"/>
                </a:lnTo>
                <a:lnTo>
                  <a:pt x="890397" y="30149"/>
                </a:lnTo>
                <a:lnTo>
                  <a:pt x="890397" y="44589"/>
                </a:lnTo>
                <a:lnTo>
                  <a:pt x="898144" y="50241"/>
                </a:lnTo>
                <a:lnTo>
                  <a:pt x="922413" y="50241"/>
                </a:lnTo>
                <a:lnTo>
                  <a:pt x="930300" y="44589"/>
                </a:lnTo>
                <a:lnTo>
                  <a:pt x="930300" y="43129"/>
                </a:lnTo>
                <a:lnTo>
                  <a:pt x="930300" y="30149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59" name="object 65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6360" y="940220"/>
            <a:ext cx="1406513" cy="79132"/>
          </a:xfrm>
          <a:prstGeom prst="rect">
            <a:avLst/>
          </a:prstGeom>
        </p:spPr>
      </p:pic>
      <p:sp>
        <p:nvSpPr>
          <p:cNvPr id="660" name="object 660"/>
          <p:cNvSpPr/>
          <p:nvPr/>
        </p:nvSpPr>
        <p:spPr>
          <a:xfrm>
            <a:off x="509765" y="1119784"/>
            <a:ext cx="901065" cy="50800"/>
          </a:xfrm>
          <a:custGeom>
            <a:avLst/>
            <a:gdLst/>
            <a:ahLst/>
            <a:cxnLst/>
            <a:rect l="l" t="t" r="r" b="b"/>
            <a:pathLst>
              <a:path w="901065" h="50800">
                <a:moveTo>
                  <a:pt x="45491" y="8166"/>
                </a:moveTo>
                <a:lnTo>
                  <a:pt x="40957" y="2870"/>
                </a:lnTo>
                <a:lnTo>
                  <a:pt x="34112" y="0"/>
                </a:lnTo>
                <a:lnTo>
                  <a:pt x="26162" y="0"/>
                </a:lnTo>
                <a:lnTo>
                  <a:pt x="15748" y="1879"/>
                </a:lnTo>
                <a:lnTo>
                  <a:pt x="7454" y="7099"/>
                </a:lnTo>
                <a:lnTo>
                  <a:pt x="1981" y="15049"/>
                </a:lnTo>
                <a:lnTo>
                  <a:pt x="0" y="25120"/>
                </a:lnTo>
                <a:lnTo>
                  <a:pt x="1981" y="35204"/>
                </a:lnTo>
                <a:lnTo>
                  <a:pt x="7454" y="43154"/>
                </a:lnTo>
                <a:lnTo>
                  <a:pt x="15722" y="48374"/>
                </a:lnTo>
                <a:lnTo>
                  <a:pt x="26098" y="50241"/>
                </a:lnTo>
                <a:lnTo>
                  <a:pt x="34112" y="50241"/>
                </a:lnTo>
                <a:lnTo>
                  <a:pt x="40957" y="47383"/>
                </a:lnTo>
                <a:lnTo>
                  <a:pt x="45491" y="42075"/>
                </a:lnTo>
                <a:lnTo>
                  <a:pt x="39624" y="36499"/>
                </a:lnTo>
                <a:lnTo>
                  <a:pt x="36068" y="40398"/>
                </a:lnTo>
                <a:lnTo>
                  <a:pt x="31673" y="42291"/>
                </a:lnTo>
                <a:lnTo>
                  <a:pt x="16459" y="42291"/>
                </a:lnTo>
                <a:lnTo>
                  <a:pt x="9144" y="35166"/>
                </a:lnTo>
                <a:lnTo>
                  <a:pt x="9144" y="15074"/>
                </a:lnTo>
                <a:lnTo>
                  <a:pt x="16459" y="7950"/>
                </a:lnTo>
                <a:lnTo>
                  <a:pt x="31673" y="7950"/>
                </a:lnTo>
                <a:lnTo>
                  <a:pt x="36068" y="9842"/>
                </a:lnTo>
                <a:lnTo>
                  <a:pt x="39624" y="13690"/>
                </a:lnTo>
                <a:lnTo>
                  <a:pt x="45491" y="8166"/>
                </a:lnTo>
                <a:close/>
              </a:path>
              <a:path w="901065" h="50800">
                <a:moveTo>
                  <a:pt x="104775" y="25120"/>
                </a:moveTo>
                <a:lnTo>
                  <a:pt x="102793" y="15074"/>
                </a:lnTo>
                <a:lnTo>
                  <a:pt x="97878" y="7950"/>
                </a:lnTo>
                <a:lnTo>
                  <a:pt x="97294" y="7124"/>
                </a:lnTo>
                <a:lnTo>
                  <a:pt x="95580" y="6057"/>
                </a:lnTo>
                <a:lnTo>
                  <a:pt x="95580" y="35179"/>
                </a:lnTo>
                <a:lnTo>
                  <a:pt x="88315" y="42291"/>
                </a:lnTo>
                <a:lnTo>
                  <a:pt x="68643" y="42291"/>
                </a:lnTo>
                <a:lnTo>
                  <a:pt x="61379" y="35179"/>
                </a:lnTo>
                <a:lnTo>
                  <a:pt x="61391" y="15074"/>
                </a:lnTo>
                <a:lnTo>
                  <a:pt x="68643" y="7950"/>
                </a:lnTo>
                <a:lnTo>
                  <a:pt x="88315" y="7950"/>
                </a:lnTo>
                <a:lnTo>
                  <a:pt x="95567" y="15074"/>
                </a:lnTo>
                <a:lnTo>
                  <a:pt x="95580" y="35179"/>
                </a:lnTo>
                <a:lnTo>
                  <a:pt x="95580" y="6057"/>
                </a:lnTo>
                <a:lnTo>
                  <a:pt x="88963" y="1892"/>
                </a:lnTo>
                <a:lnTo>
                  <a:pt x="78473" y="0"/>
                </a:lnTo>
                <a:lnTo>
                  <a:pt x="67983" y="1892"/>
                </a:lnTo>
                <a:lnTo>
                  <a:pt x="59651" y="7150"/>
                </a:lnTo>
                <a:lnTo>
                  <a:pt x="54190" y="15074"/>
                </a:lnTo>
                <a:lnTo>
                  <a:pt x="52184" y="25120"/>
                </a:lnTo>
                <a:lnTo>
                  <a:pt x="54152" y="35102"/>
                </a:lnTo>
                <a:lnTo>
                  <a:pt x="59651" y="43103"/>
                </a:lnTo>
                <a:lnTo>
                  <a:pt x="67983" y="48348"/>
                </a:lnTo>
                <a:lnTo>
                  <a:pt x="78473" y="50241"/>
                </a:lnTo>
                <a:lnTo>
                  <a:pt x="88976" y="48348"/>
                </a:lnTo>
                <a:lnTo>
                  <a:pt x="97320" y="43103"/>
                </a:lnTo>
                <a:lnTo>
                  <a:pt x="97878" y="42291"/>
                </a:lnTo>
                <a:lnTo>
                  <a:pt x="102793" y="35179"/>
                </a:lnTo>
                <a:lnTo>
                  <a:pt x="104775" y="25120"/>
                </a:lnTo>
                <a:close/>
              </a:path>
              <a:path w="901065" h="50800">
                <a:moveTo>
                  <a:pt x="152577" y="711"/>
                </a:moveTo>
                <a:lnTo>
                  <a:pt x="116928" y="711"/>
                </a:lnTo>
                <a:lnTo>
                  <a:pt x="116928" y="49542"/>
                </a:lnTo>
                <a:lnTo>
                  <a:pt x="125996" y="49542"/>
                </a:lnTo>
                <a:lnTo>
                  <a:pt x="125996" y="30848"/>
                </a:lnTo>
                <a:lnTo>
                  <a:pt x="149580" y="30848"/>
                </a:lnTo>
                <a:lnTo>
                  <a:pt x="149580" y="23177"/>
                </a:lnTo>
                <a:lnTo>
                  <a:pt x="125996" y="23177"/>
                </a:lnTo>
                <a:lnTo>
                  <a:pt x="125996" y="8318"/>
                </a:lnTo>
                <a:lnTo>
                  <a:pt x="152577" y="8318"/>
                </a:lnTo>
                <a:lnTo>
                  <a:pt x="152577" y="711"/>
                </a:lnTo>
                <a:close/>
              </a:path>
              <a:path w="901065" h="50800">
                <a:moveTo>
                  <a:pt x="199517" y="711"/>
                </a:moveTo>
                <a:lnTo>
                  <a:pt x="163868" y="711"/>
                </a:lnTo>
                <a:lnTo>
                  <a:pt x="163868" y="49542"/>
                </a:lnTo>
                <a:lnTo>
                  <a:pt x="172935" y="49542"/>
                </a:lnTo>
                <a:lnTo>
                  <a:pt x="172935" y="30848"/>
                </a:lnTo>
                <a:lnTo>
                  <a:pt x="196519" y="30848"/>
                </a:lnTo>
                <a:lnTo>
                  <a:pt x="196519" y="23177"/>
                </a:lnTo>
                <a:lnTo>
                  <a:pt x="172935" y="23177"/>
                </a:lnTo>
                <a:lnTo>
                  <a:pt x="172935" y="8318"/>
                </a:lnTo>
                <a:lnTo>
                  <a:pt x="199517" y="8318"/>
                </a:lnTo>
                <a:lnTo>
                  <a:pt x="199517" y="711"/>
                </a:lnTo>
                <a:close/>
              </a:path>
              <a:path w="901065" h="50800">
                <a:moveTo>
                  <a:pt x="247434" y="41935"/>
                </a:moveTo>
                <a:lnTo>
                  <a:pt x="219875" y="41935"/>
                </a:lnTo>
                <a:lnTo>
                  <a:pt x="219875" y="28473"/>
                </a:lnTo>
                <a:lnTo>
                  <a:pt x="243446" y="28473"/>
                </a:lnTo>
                <a:lnTo>
                  <a:pt x="243446" y="21005"/>
                </a:lnTo>
                <a:lnTo>
                  <a:pt x="219875" y="21005"/>
                </a:lnTo>
                <a:lnTo>
                  <a:pt x="219875" y="8318"/>
                </a:lnTo>
                <a:lnTo>
                  <a:pt x="246456" y="8318"/>
                </a:lnTo>
                <a:lnTo>
                  <a:pt x="246456" y="711"/>
                </a:lnTo>
                <a:lnTo>
                  <a:pt x="210807" y="711"/>
                </a:lnTo>
                <a:lnTo>
                  <a:pt x="210807" y="49542"/>
                </a:lnTo>
                <a:lnTo>
                  <a:pt x="247434" y="49542"/>
                </a:lnTo>
                <a:lnTo>
                  <a:pt x="247434" y="41935"/>
                </a:lnTo>
                <a:close/>
              </a:path>
              <a:path w="901065" h="50800">
                <a:moveTo>
                  <a:pt x="306095" y="49542"/>
                </a:moveTo>
                <a:lnTo>
                  <a:pt x="300990" y="38252"/>
                </a:lnTo>
                <a:lnTo>
                  <a:pt x="297776" y="31127"/>
                </a:lnTo>
                <a:lnTo>
                  <a:pt x="288721" y="11074"/>
                </a:lnTo>
                <a:lnTo>
                  <a:pt x="288721" y="31127"/>
                </a:lnTo>
                <a:lnTo>
                  <a:pt x="270383" y="31127"/>
                </a:lnTo>
                <a:lnTo>
                  <a:pt x="279514" y="9779"/>
                </a:lnTo>
                <a:lnTo>
                  <a:pt x="288721" y="31127"/>
                </a:lnTo>
                <a:lnTo>
                  <a:pt x="288721" y="11074"/>
                </a:lnTo>
                <a:lnTo>
                  <a:pt x="288137" y="9779"/>
                </a:lnTo>
                <a:lnTo>
                  <a:pt x="284048" y="711"/>
                </a:lnTo>
                <a:lnTo>
                  <a:pt x="275120" y="711"/>
                </a:lnTo>
                <a:lnTo>
                  <a:pt x="253149" y="49542"/>
                </a:lnTo>
                <a:lnTo>
                  <a:pt x="262496" y="49542"/>
                </a:lnTo>
                <a:lnTo>
                  <a:pt x="267296" y="38252"/>
                </a:lnTo>
                <a:lnTo>
                  <a:pt x="291719" y="38252"/>
                </a:lnTo>
                <a:lnTo>
                  <a:pt x="296608" y="49542"/>
                </a:lnTo>
                <a:lnTo>
                  <a:pt x="306095" y="49542"/>
                </a:lnTo>
                <a:close/>
              </a:path>
              <a:path w="901065" h="50800">
                <a:moveTo>
                  <a:pt x="371411" y="35725"/>
                </a:moveTo>
                <a:lnTo>
                  <a:pt x="366890" y="26263"/>
                </a:lnTo>
                <a:lnTo>
                  <a:pt x="356946" y="22123"/>
                </a:lnTo>
                <a:lnTo>
                  <a:pt x="346989" y="19405"/>
                </a:lnTo>
                <a:lnTo>
                  <a:pt x="342468" y="14173"/>
                </a:lnTo>
                <a:lnTo>
                  <a:pt x="342468" y="10477"/>
                </a:lnTo>
                <a:lnTo>
                  <a:pt x="345541" y="7556"/>
                </a:lnTo>
                <a:lnTo>
                  <a:pt x="357327" y="7556"/>
                </a:lnTo>
                <a:lnTo>
                  <a:pt x="362140" y="8801"/>
                </a:lnTo>
                <a:lnTo>
                  <a:pt x="366534" y="11379"/>
                </a:lnTo>
                <a:lnTo>
                  <a:pt x="369392" y="4343"/>
                </a:lnTo>
                <a:lnTo>
                  <a:pt x="365137" y="1549"/>
                </a:lnTo>
                <a:lnTo>
                  <a:pt x="359003" y="12"/>
                </a:lnTo>
                <a:lnTo>
                  <a:pt x="339750" y="12"/>
                </a:lnTo>
                <a:lnTo>
                  <a:pt x="333463" y="6705"/>
                </a:lnTo>
                <a:lnTo>
                  <a:pt x="333463" y="14592"/>
                </a:lnTo>
                <a:lnTo>
                  <a:pt x="337997" y="24155"/>
                </a:lnTo>
                <a:lnTo>
                  <a:pt x="347980" y="28321"/>
                </a:lnTo>
                <a:lnTo>
                  <a:pt x="357949" y="31064"/>
                </a:lnTo>
                <a:lnTo>
                  <a:pt x="362483" y="36360"/>
                </a:lnTo>
                <a:lnTo>
                  <a:pt x="362483" y="39979"/>
                </a:lnTo>
                <a:lnTo>
                  <a:pt x="359283" y="42710"/>
                </a:lnTo>
                <a:lnTo>
                  <a:pt x="345668" y="42710"/>
                </a:lnTo>
                <a:lnTo>
                  <a:pt x="339471" y="40474"/>
                </a:lnTo>
                <a:lnTo>
                  <a:pt x="335559" y="37338"/>
                </a:lnTo>
                <a:lnTo>
                  <a:pt x="332422" y="44386"/>
                </a:lnTo>
                <a:lnTo>
                  <a:pt x="336461" y="47866"/>
                </a:lnTo>
                <a:lnTo>
                  <a:pt x="344068" y="50241"/>
                </a:lnTo>
                <a:lnTo>
                  <a:pt x="365074" y="50241"/>
                </a:lnTo>
                <a:lnTo>
                  <a:pt x="371411" y="43548"/>
                </a:lnTo>
                <a:lnTo>
                  <a:pt x="371411" y="35725"/>
                </a:lnTo>
                <a:close/>
              </a:path>
              <a:path w="901065" h="50800">
                <a:moveTo>
                  <a:pt x="419544" y="41935"/>
                </a:moveTo>
                <a:lnTo>
                  <a:pt x="391985" y="41935"/>
                </a:lnTo>
                <a:lnTo>
                  <a:pt x="391985" y="28473"/>
                </a:lnTo>
                <a:lnTo>
                  <a:pt x="415569" y="28473"/>
                </a:lnTo>
                <a:lnTo>
                  <a:pt x="415569" y="21005"/>
                </a:lnTo>
                <a:lnTo>
                  <a:pt x="391985" y="21005"/>
                </a:lnTo>
                <a:lnTo>
                  <a:pt x="391985" y="8318"/>
                </a:lnTo>
                <a:lnTo>
                  <a:pt x="418566" y="8318"/>
                </a:lnTo>
                <a:lnTo>
                  <a:pt x="418566" y="711"/>
                </a:lnTo>
                <a:lnTo>
                  <a:pt x="382917" y="711"/>
                </a:lnTo>
                <a:lnTo>
                  <a:pt x="382917" y="49542"/>
                </a:lnTo>
                <a:lnTo>
                  <a:pt x="419544" y="49542"/>
                </a:lnTo>
                <a:lnTo>
                  <a:pt x="419544" y="41935"/>
                </a:lnTo>
                <a:close/>
              </a:path>
              <a:path w="901065" h="50800">
                <a:moveTo>
                  <a:pt x="468782" y="41935"/>
                </a:moveTo>
                <a:lnTo>
                  <a:pt x="441223" y="41935"/>
                </a:lnTo>
                <a:lnTo>
                  <a:pt x="441223" y="28473"/>
                </a:lnTo>
                <a:lnTo>
                  <a:pt x="464794" y="28473"/>
                </a:lnTo>
                <a:lnTo>
                  <a:pt x="464794" y="21005"/>
                </a:lnTo>
                <a:lnTo>
                  <a:pt x="441223" y="21005"/>
                </a:lnTo>
                <a:lnTo>
                  <a:pt x="441223" y="8318"/>
                </a:lnTo>
                <a:lnTo>
                  <a:pt x="467804" y="8318"/>
                </a:lnTo>
                <a:lnTo>
                  <a:pt x="467804" y="711"/>
                </a:lnTo>
                <a:lnTo>
                  <a:pt x="432155" y="711"/>
                </a:lnTo>
                <a:lnTo>
                  <a:pt x="432155" y="49542"/>
                </a:lnTo>
                <a:lnTo>
                  <a:pt x="468782" y="49542"/>
                </a:lnTo>
                <a:lnTo>
                  <a:pt x="468782" y="41935"/>
                </a:lnTo>
                <a:close/>
              </a:path>
              <a:path w="901065" h="50800">
                <a:moveTo>
                  <a:pt x="529399" y="25133"/>
                </a:moveTo>
                <a:lnTo>
                  <a:pt x="527456" y="15138"/>
                </a:lnTo>
                <a:lnTo>
                  <a:pt x="522681" y="8382"/>
                </a:lnTo>
                <a:lnTo>
                  <a:pt x="522020" y="7429"/>
                </a:lnTo>
                <a:lnTo>
                  <a:pt x="520268" y="6400"/>
                </a:lnTo>
                <a:lnTo>
                  <a:pt x="520268" y="15024"/>
                </a:lnTo>
                <a:lnTo>
                  <a:pt x="520268" y="35242"/>
                </a:lnTo>
                <a:lnTo>
                  <a:pt x="513207" y="41871"/>
                </a:lnTo>
                <a:lnTo>
                  <a:pt x="490474" y="41871"/>
                </a:lnTo>
                <a:lnTo>
                  <a:pt x="490474" y="8382"/>
                </a:lnTo>
                <a:lnTo>
                  <a:pt x="513207" y="8382"/>
                </a:lnTo>
                <a:lnTo>
                  <a:pt x="520268" y="15024"/>
                </a:lnTo>
                <a:lnTo>
                  <a:pt x="520268" y="6400"/>
                </a:lnTo>
                <a:lnTo>
                  <a:pt x="513600" y="2476"/>
                </a:lnTo>
                <a:lnTo>
                  <a:pt x="502754" y="723"/>
                </a:lnTo>
                <a:lnTo>
                  <a:pt x="481406" y="723"/>
                </a:lnTo>
                <a:lnTo>
                  <a:pt x="481406" y="49555"/>
                </a:lnTo>
                <a:lnTo>
                  <a:pt x="502754" y="49555"/>
                </a:lnTo>
                <a:lnTo>
                  <a:pt x="513600" y="47802"/>
                </a:lnTo>
                <a:lnTo>
                  <a:pt x="522020" y="42837"/>
                </a:lnTo>
                <a:lnTo>
                  <a:pt x="522693" y="41871"/>
                </a:lnTo>
                <a:lnTo>
                  <a:pt x="527456" y="35128"/>
                </a:lnTo>
                <a:lnTo>
                  <a:pt x="529399" y="25133"/>
                </a:lnTo>
                <a:close/>
              </a:path>
              <a:path w="901065" h="50800">
                <a:moveTo>
                  <a:pt x="599897" y="41935"/>
                </a:moveTo>
                <a:lnTo>
                  <a:pt x="572338" y="41935"/>
                </a:lnTo>
                <a:lnTo>
                  <a:pt x="572338" y="28473"/>
                </a:lnTo>
                <a:lnTo>
                  <a:pt x="595922" y="28473"/>
                </a:lnTo>
                <a:lnTo>
                  <a:pt x="595922" y="21005"/>
                </a:lnTo>
                <a:lnTo>
                  <a:pt x="572338" y="21005"/>
                </a:lnTo>
                <a:lnTo>
                  <a:pt x="572338" y="8318"/>
                </a:lnTo>
                <a:lnTo>
                  <a:pt x="598919" y="8318"/>
                </a:lnTo>
                <a:lnTo>
                  <a:pt x="598919" y="711"/>
                </a:lnTo>
                <a:lnTo>
                  <a:pt x="563270" y="711"/>
                </a:lnTo>
                <a:lnTo>
                  <a:pt x="563270" y="49542"/>
                </a:lnTo>
                <a:lnTo>
                  <a:pt x="599897" y="49542"/>
                </a:lnTo>
                <a:lnTo>
                  <a:pt x="599897" y="41935"/>
                </a:lnTo>
                <a:close/>
              </a:path>
              <a:path w="901065" h="50800">
                <a:moveTo>
                  <a:pt x="653186" y="49542"/>
                </a:moveTo>
                <a:lnTo>
                  <a:pt x="634834" y="24295"/>
                </a:lnTo>
                <a:lnTo>
                  <a:pt x="651929" y="711"/>
                </a:lnTo>
                <a:lnTo>
                  <a:pt x="642099" y="711"/>
                </a:lnTo>
                <a:lnTo>
                  <a:pt x="629742" y="18072"/>
                </a:lnTo>
                <a:lnTo>
                  <a:pt x="617258" y="711"/>
                </a:lnTo>
                <a:lnTo>
                  <a:pt x="606996" y="711"/>
                </a:lnTo>
                <a:lnTo>
                  <a:pt x="624154" y="24638"/>
                </a:lnTo>
                <a:lnTo>
                  <a:pt x="606018" y="49542"/>
                </a:lnTo>
                <a:lnTo>
                  <a:pt x="616343" y="49542"/>
                </a:lnTo>
                <a:lnTo>
                  <a:pt x="629462" y="30988"/>
                </a:lnTo>
                <a:lnTo>
                  <a:pt x="642721" y="49542"/>
                </a:lnTo>
                <a:lnTo>
                  <a:pt x="653186" y="49542"/>
                </a:lnTo>
                <a:close/>
              </a:path>
              <a:path w="901065" h="50800">
                <a:moveTo>
                  <a:pt x="695871" y="711"/>
                </a:moveTo>
                <a:lnTo>
                  <a:pt x="654431" y="711"/>
                </a:lnTo>
                <a:lnTo>
                  <a:pt x="654431" y="8382"/>
                </a:lnTo>
                <a:lnTo>
                  <a:pt x="670610" y="8382"/>
                </a:lnTo>
                <a:lnTo>
                  <a:pt x="670610" y="49542"/>
                </a:lnTo>
                <a:lnTo>
                  <a:pt x="679678" y="49542"/>
                </a:lnTo>
                <a:lnTo>
                  <a:pt x="679678" y="8382"/>
                </a:lnTo>
                <a:lnTo>
                  <a:pt x="695871" y="8382"/>
                </a:lnTo>
                <a:lnTo>
                  <a:pt x="695871" y="711"/>
                </a:lnTo>
                <a:close/>
              </a:path>
              <a:path w="901065" h="50800">
                <a:moveTo>
                  <a:pt x="746925" y="49542"/>
                </a:moveTo>
                <a:lnTo>
                  <a:pt x="736930" y="35242"/>
                </a:lnTo>
                <a:lnTo>
                  <a:pt x="735698" y="33489"/>
                </a:lnTo>
                <a:lnTo>
                  <a:pt x="742315" y="30911"/>
                </a:lnTo>
                <a:lnTo>
                  <a:pt x="744448" y="27851"/>
                </a:lnTo>
                <a:lnTo>
                  <a:pt x="746086" y="25476"/>
                </a:lnTo>
                <a:lnTo>
                  <a:pt x="746086" y="18084"/>
                </a:lnTo>
                <a:lnTo>
                  <a:pt x="744651" y="10807"/>
                </a:lnTo>
                <a:lnTo>
                  <a:pt x="742810" y="8382"/>
                </a:lnTo>
                <a:lnTo>
                  <a:pt x="740511" y="5334"/>
                </a:lnTo>
                <a:lnTo>
                  <a:pt x="736942" y="3467"/>
                </a:lnTo>
                <a:lnTo>
                  <a:pt x="736942" y="11938"/>
                </a:lnTo>
                <a:lnTo>
                  <a:pt x="736942" y="24218"/>
                </a:lnTo>
                <a:lnTo>
                  <a:pt x="732828" y="27851"/>
                </a:lnTo>
                <a:lnTo>
                  <a:pt x="714273" y="27851"/>
                </a:lnTo>
                <a:lnTo>
                  <a:pt x="714273" y="8382"/>
                </a:lnTo>
                <a:lnTo>
                  <a:pt x="732828" y="8382"/>
                </a:lnTo>
                <a:lnTo>
                  <a:pt x="736942" y="11938"/>
                </a:lnTo>
                <a:lnTo>
                  <a:pt x="736942" y="3467"/>
                </a:lnTo>
                <a:lnTo>
                  <a:pt x="733971" y="1905"/>
                </a:lnTo>
                <a:lnTo>
                  <a:pt x="725297" y="711"/>
                </a:lnTo>
                <a:lnTo>
                  <a:pt x="705205" y="711"/>
                </a:lnTo>
                <a:lnTo>
                  <a:pt x="705205" y="49542"/>
                </a:lnTo>
                <a:lnTo>
                  <a:pt x="714273" y="49542"/>
                </a:lnTo>
                <a:lnTo>
                  <a:pt x="714273" y="35318"/>
                </a:lnTo>
                <a:lnTo>
                  <a:pt x="725297" y="35318"/>
                </a:lnTo>
                <a:lnTo>
                  <a:pt x="727176" y="35242"/>
                </a:lnTo>
                <a:lnTo>
                  <a:pt x="737158" y="49542"/>
                </a:lnTo>
                <a:lnTo>
                  <a:pt x="746925" y="49542"/>
                </a:lnTo>
                <a:close/>
              </a:path>
              <a:path w="901065" h="50800">
                <a:moveTo>
                  <a:pt x="804760" y="49542"/>
                </a:moveTo>
                <a:lnTo>
                  <a:pt x="799655" y="38252"/>
                </a:lnTo>
                <a:lnTo>
                  <a:pt x="796442" y="31127"/>
                </a:lnTo>
                <a:lnTo>
                  <a:pt x="787387" y="11049"/>
                </a:lnTo>
                <a:lnTo>
                  <a:pt x="787387" y="31127"/>
                </a:lnTo>
                <a:lnTo>
                  <a:pt x="769035" y="31127"/>
                </a:lnTo>
                <a:lnTo>
                  <a:pt x="778179" y="9779"/>
                </a:lnTo>
                <a:lnTo>
                  <a:pt x="787387" y="31127"/>
                </a:lnTo>
                <a:lnTo>
                  <a:pt x="787387" y="11049"/>
                </a:lnTo>
                <a:lnTo>
                  <a:pt x="786815" y="9779"/>
                </a:lnTo>
                <a:lnTo>
                  <a:pt x="782726" y="711"/>
                </a:lnTo>
                <a:lnTo>
                  <a:pt x="773785" y="711"/>
                </a:lnTo>
                <a:lnTo>
                  <a:pt x="751814" y="49542"/>
                </a:lnTo>
                <a:lnTo>
                  <a:pt x="761161" y="49542"/>
                </a:lnTo>
                <a:lnTo>
                  <a:pt x="765975" y="38252"/>
                </a:lnTo>
                <a:lnTo>
                  <a:pt x="790397" y="38252"/>
                </a:lnTo>
                <a:lnTo>
                  <a:pt x="795274" y="49542"/>
                </a:lnTo>
                <a:lnTo>
                  <a:pt x="804760" y="49542"/>
                </a:lnTo>
                <a:close/>
              </a:path>
              <a:path w="901065" h="50800">
                <a:moveTo>
                  <a:pt x="854786" y="8166"/>
                </a:moveTo>
                <a:lnTo>
                  <a:pt x="850252" y="2870"/>
                </a:lnTo>
                <a:lnTo>
                  <a:pt x="843407" y="0"/>
                </a:lnTo>
                <a:lnTo>
                  <a:pt x="835456" y="0"/>
                </a:lnTo>
                <a:lnTo>
                  <a:pt x="825030" y="1879"/>
                </a:lnTo>
                <a:lnTo>
                  <a:pt x="816749" y="7099"/>
                </a:lnTo>
                <a:lnTo>
                  <a:pt x="811263" y="15049"/>
                </a:lnTo>
                <a:lnTo>
                  <a:pt x="809294" y="25120"/>
                </a:lnTo>
                <a:lnTo>
                  <a:pt x="811263" y="35204"/>
                </a:lnTo>
                <a:lnTo>
                  <a:pt x="816737" y="43154"/>
                </a:lnTo>
                <a:lnTo>
                  <a:pt x="825004" y="48374"/>
                </a:lnTo>
                <a:lnTo>
                  <a:pt x="835393" y="50241"/>
                </a:lnTo>
                <a:lnTo>
                  <a:pt x="843407" y="50241"/>
                </a:lnTo>
                <a:lnTo>
                  <a:pt x="850252" y="47383"/>
                </a:lnTo>
                <a:lnTo>
                  <a:pt x="854786" y="42075"/>
                </a:lnTo>
                <a:lnTo>
                  <a:pt x="848918" y="36499"/>
                </a:lnTo>
                <a:lnTo>
                  <a:pt x="845362" y="40398"/>
                </a:lnTo>
                <a:lnTo>
                  <a:pt x="840968" y="42291"/>
                </a:lnTo>
                <a:lnTo>
                  <a:pt x="825766" y="42291"/>
                </a:lnTo>
                <a:lnTo>
                  <a:pt x="818438" y="35166"/>
                </a:lnTo>
                <a:lnTo>
                  <a:pt x="818438" y="15074"/>
                </a:lnTo>
                <a:lnTo>
                  <a:pt x="825766" y="7950"/>
                </a:lnTo>
                <a:lnTo>
                  <a:pt x="840968" y="7950"/>
                </a:lnTo>
                <a:lnTo>
                  <a:pt x="845362" y="9842"/>
                </a:lnTo>
                <a:lnTo>
                  <a:pt x="848918" y="13690"/>
                </a:lnTo>
                <a:lnTo>
                  <a:pt x="854786" y="8166"/>
                </a:lnTo>
                <a:close/>
              </a:path>
              <a:path w="901065" h="50800">
                <a:moveTo>
                  <a:pt x="900607" y="711"/>
                </a:moveTo>
                <a:lnTo>
                  <a:pt x="859167" y="711"/>
                </a:lnTo>
                <a:lnTo>
                  <a:pt x="859167" y="8382"/>
                </a:lnTo>
                <a:lnTo>
                  <a:pt x="875347" y="8382"/>
                </a:lnTo>
                <a:lnTo>
                  <a:pt x="875347" y="49542"/>
                </a:lnTo>
                <a:lnTo>
                  <a:pt x="884415" y="49542"/>
                </a:lnTo>
                <a:lnTo>
                  <a:pt x="884415" y="8382"/>
                </a:lnTo>
                <a:lnTo>
                  <a:pt x="900607" y="8382"/>
                </a:lnTo>
                <a:lnTo>
                  <a:pt x="900607" y="711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1" name="object 661"/>
          <p:cNvSpPr/>
          <p:nvPr/>
        </p:nvSpPr>
        <p:spPr>
          <a:xfrm>
            <a:off x="509778" y="1299362"/>
            <a:ext cx="1017269" cy="50800"/>
          </a:xfrm>
          <a:custGeom>
            <a:avLst/>
            <a:gdLst/>
            <a:ahLst/>
            <a:cxnLst/>
            <a:rect l="l" t="t" r="r" b="b"/>
            <a:pathLst>
              <a:path w="1017269" h="50800">
                <a:moveTo>
                  <a:pt x="46037" y="7950"/>
                </a:moveTo>
                <a:lnTo>
                  <a:pt x="41427" y="2717"/>
                </a:lnTo>
                <a:lnTo>
                  <a:pt x="34594" y="0"/>
                </a:lnTo>
                <a:lnTo>
                  <a:pt x="26441" y="0"/>
                </a:lnTo>
                <a:lnTo>
                  <a:pt x="15862" y="1879"/>
                </a:lnTo>
                <a:lnTo>
                  <a:pt x="7480" y="7086"/>
                </a:lnTo>
                <a:lnTo>
                  <a:pt x="1981" y="15036"/>
                </a:lnTo>
                <a:lnTo>
                  <a:pt x="0" y="25107"/>
                </a:lnTo>
                <a:lnTo>
                  <a:pt x="1968" y="35191"/>
                </a:lnTo>
                <a:lnTo>
                  <a:pt x="7467" y="43141"/>
                </a:lnTo>
                <a:lnTo>
                  <a:pt x="15798" y="48348"/>
                </a:lnTo>
                <a:lnTo>
                  <a:pt x="26289" y="50228"/>
                </a:lnTo>
                <a:lnTo>
                  <a:pt x="33197" y="50228"/>
                </a:lnTo>
                <a:lnTo>
                  <a:pt x="36830" y="39763"/>
                </a:lnTo>
                <a:lnTo>
                  <a:pt x="33693" y="41579"/>
                </a:lnTo>
                <a:lnTo>
                  <a:pt x="30264" y="42278"/>
                </a:lnTo>
                <a:lnTo>
                  <a:pt x="16459" y="42278"/>
                </a:lnTo>
                <a:lnTo>
                  <a:pt x="9131" y="35013"/>
                </a:lnTo>
                <a:lnTo>
                  <a:pt x="9131" y="14998"/>
                </a:lnTo>
                <a:lnTo>
                  <a:pt x="16459" y="7950"/>
                </a:lnTo>
                <a:lnTo>
                  <a:pt x="32080" y="7950"/>
                </a:lnTo>
                <a:lnTo>
                  <a:pt x="36487" y="9690"/>
                </a:lnTo>
                <a:lnTo>
                  <a:pt x="40309" y="13525"/>
                </a:lnTo>
                <a:lnTo>
                  <a:pt x="46037" y="7950"/>
                </a:lnTo>
                <a:close/>
              </a:path>
              <a:path w="1017269" h="50800">
                <a:moveTo>
                  <a:pt x="101561" y="49530"/>
                </a:moveTo>
                <a:lnTo>
                  <a:pt x="91554" y="35229"/>
                </a:lnTo>
                <a:lnTo>
                  <a:pt x="90322" y="33477"/>
                </a:lnTo>
                <a:lnTo>
                  <a:pt x="96951" y="30899"/>
                </a:lnTo>
                <a:lnTo>
                  <a:pt x="99072" y="27838"/>
                </a:lnTo>
                <a:lnTo>
                  <a:pt x="100723" y="25450"/>
                </a:lnTo>
                <a:lnTo>
                  <a:pt x="100723" y="18059"/>
                </a:lnTo>
                <a:lnTo>
                  <a:pt x="99288" y="10782"/>
                </a:lnTo>
                <a:lnTo>
                  <a:pt x="97447" y="8369"/>
                </a:lnTo>
                <a:lnTo>
                  <a:pt x="95148" y="5321"/>
                </a:lnTo>
                <a:lnTo>
                  <a:pt x="91579" y="3454"/>
                </a:lnTo>
                <a:lnTo>
                  <a:pt x="91579" y="11925"/>
                </a:lnTo>
                <a:lnTo>
                  <a:pt x="91579" y="24206"/>
                </a:lnTo>
                <a:lnTo>
                  <a:pt x="87464" y="27838"/>
                </a:lnTo>
                <a:lnTo>
                  <a:pt x="68910" y="27838"/>
                </a:lnTo>
                <a:lnTo>
                  <a:pt x="68910" y="8369"/>
                </a:lnTo>
                <a:lnTo>
                  <a:pt x="87464" y="8369"/>
                </a:lnTo>
                <a:lnTo>
                  <a:pt x="91579" y="11925"/>
                </a:lnTo>
                <a:lnTo>
                  <a:pt x="91579" y="3454"/>
                </a:lnTo>
                <a:lnTo>
                  <a:pt x="88595" y="1892"/>
                </a:lnTo>
                <a:lnTo>
                  <a:pt x="79933" y="698"/>
                </a:lnTo>
                <a:lnTo>
                  <a:pt x="59842" y="698"/>
                </a:lnTo>
                <a:lnTo>
                  <a:pt x="59842" y="49530"/>
                </a:lnTo>
                <a:lnTo>
                  <a:pt x="68910" y="49530"/>
                </a:lnTo>
                <a:lnTo>
                  <a:pt x="68910" y="35306"/>
                </a:lnTo>
                <a:lnTo>
                  <a:pt x="79933" y="35306"/>
                </a:lnTo>
                <a:lnTo>
                  <a:pt x="81813" y="35229"/>
                </a:lnTo>
                <a:lnTo>
                  <a:pt x="91795" y="49530"/>
                </a:lnTo>
                <a:lnTo>
                  <a:pt x="101561" y="49530"/>
                </a:lnTo>
                <a:close/>
              </a:path>
              <a:path w="1017269" h="50800">
                <a:moveTo>
                  <a:pt x="149974" y="41922"/>
                </a:moveTo>
                <a:lnTo>
                  <a:pt x="122415" y="41922"/>
                </a:lnTo>
                <a:lnTo>
                  <a:pt x="122415" y="28460"/>
                </a:lnTo>
                <a:lnTo>
                  <a:pt x="145999" y="28460"/>
                </a:lnTo>
                <a:lnTo>
                  <a:pt x="145999" y="20993"/>
                </a:lnTo>
                <a:lnTo>
                  <a:pt x="122415" y="20993"/>
                </a:lnTo>
                <a:lnTo>
                  <a:pt x="122415" y="8305"/>
                </a:lnTo>
                <a:lnTo>
                  <a:pt x="148996" y="8305"/>
                </a:lnTo>
                <a:lnTo>
                  <a:pt x="148996" y="698"/>
                </a:lnTo>
                <a:lnTo>
                  <a:pt x="113347" y="698"/>
                </a:lnTo>
                <a:lnTo>
                  <a:pt x="113347" y="49530"/>
                </a:lnTo>
                <a:lnTo>
                  <a:pt x="149974" y="49530"/>
                </a:lnTo>
                <a:lnTo>
                  <a:pt x="149974" y="41922"/>
                </a:lnTo>
                <a:close/>
              </a:path>
              <a:path w="1017269" h="50800">
                <a:moveTo>
                  <a:pt x="199224" y="41922"/>
                </a:moveTo>
                <a:lnTo>
                  <a:pt x="171665" y="41922"/>
                </a:lnTo>
                <a:lnTo>
                  <a:pt x="171665" y="28460"/>
                </a:lnTo>
                <a:lnTo>
                  <a:pt x="195249" y="28460"/>
                </a:lnTo>
                <a:lnTo>
                  <a:pt x="195249" y="20993"/>
                </a:lnTo>
                <a:lnTo>
                  <a:pt x="171665" y="20993"/>
                </a:lnTo>
                <a:lnTo>
                  <a:pt x="171665" y="8305"/>
                </a:lnTo>
                <a:lnTo>
                  <a:pt x="198247" y="8305"/>
                </a:lnTo>
                <a:lnTo>
                  <a:pt x="198247" y="698"/>
                </a:lnTo>
                <a:lnTo>
                  <a:pt x="162598" y="698"/>
                </a:lnTo>
                <a:lnTo>
                  <a:pt x="162598" y="49530"/>
                </a:lnTo>
                <a:lnTo>
                  <a:pt x="199224" y="49530"/>
                </a:lnTo>
                <a:lnTo>
                  <a:pt x="199224" y="41922"/>
                </a:lnTo>
                <a:close/>
              </a:path>
              <a:path w="1017269" h="50800">
                <a:moveTo>
                  <a:pt x="255231" y="698"/>
                </a:moveTo>
                <a:lnTo>
                  <a:pt x="246227" y="698"/>
                </a:lnTo>
                <a:lnTo>
                  <a:pt x="246227" y="33769"/>
                </a:lnTo>
                <a:lnTo>
                  <a:pt x="219303" y="698"/>
                </a:lnTo>
                <a:lnTo>
                  <a:pt x="211836" y="698"/>
                </a:lnTo>
                <a:lnTo>
                  <a:pt x="211836" y="49530"/>
                </a:lnTo>
                <a:lnTo>
                  <a:pt x="220840" y="49530"/>
                </a:lnTo>
                <a:lnTo>
                  <a:pt x="220840" y="16459"/>
                </a:lnTo>
                <a:lnTo>
                  <a:pt x="247764" y="49530"/>
                </a:lnTo>
                <a:lnTo>
                  <a:pt x="255231" y="49530"/>
                </a:lnTo>
                <a:lnTo>
                  <a:pt x="255231" y="698"/>
                </a:lnTo>
                <a:close/>
              </a:path>
              <a:path w="1017269" h="50800">
                <a:moveTo>
                  <a:pt x="327748" y="698"/>
                </a:moveTo>
                <a:lnTo>
                  <a:pt x="286321" y="698"/>
                </a:lnTo>
                <a:lnTo>
                  <a:pt x="286321" y="8369"/>
                </a:lnTo>
                <a:lnTo>
                  <a:pt x="302501" y="8369"/>
                </a:lnTo>
                <a:lnTo>
                  <a:pt x="302501" y="49530"/>
                </a:lnTo>
                <a:lnTo>
                  <a:pt x="311569" y="49530"/>
                </a:lnTo>
                <a:lnTo>
                  <a:pt x="311569" y="8369"/>
                </a:lnTo>
                <a:lnTo>
                  <a:pt x="327748" y="8369"/>
                </a:lnTo>
                <a:lnTo>
                  <a:pt x="327748" y="698"/>
                </a:lnTo>
                <a:close/>
              </a:path>
              <a:path w="1017269" h="50800">
                <a:moveTo>
                  <a:pt x="373710" y="41922"/>
                </a:moveTo>
                <a:lnTo>
                  <a:pt x="346151" y="41922"/>
                </a:lnTo>
                <a:lnTo>
                  <a:pt x="346151" y="28460"/>
                </a:lnTo>
                <a:lnTo>
                  <a:pt x="369735" y="28460"/>
                </a:lnTo>
                <a:lnTo>
                  <a:pt x="369735" y="20993"/>
                </a:lnTo>
                <a:lnTo>
                  <a:pt x="346151" y="20993"/>
                </a:lnTo>
                <a:lnTo>
                  <a:pt x="346151" y="8305"/>
                </a:lnTo>
                <a:lnTo>
                  <a:pt x="372732" y="8305"/>
                </a:lnTo>
                <a:lnTo>
                  <a:pt x="372732" y="698"/>
                </a:lnTo>
                <a:lnTo>
                  <a:pt x="337083" y="698"/>
                </a:lnTo>
                <a:lnTo>
                  <a:pt x="337083" y="49530"/>
                </a:lnTo>
                <a:lnTo>
                  <a:pt x="373710" y="49530"/>
                </a:lnTo>
                <a:lnTo>
                  <a:pt x="373710" y="41922"/>
                </a:lnTo>
                <a:close/>
              </a:path>
              <a:path w="1017269" h="50800">
                <a:moveTo>
                  <a:pt x="432371" y="49530"/>
                </a:moveTo>
                <a:lnTo>
                  <a:pt x="427278" y="38227"/>
                </a:lnTo>
                <a:lnTo>
                  <a:pt x="424065" y="31115"/>
                </a:lnTo>
                <a:lnTo>
                  <a:pt x="414997" y="11036"/>
                </a:lnTo>
                <a:lnTo>
                  <a:pt x="414997" y="31115"/>
                </a:lnTo>
                <a:lnTo>
                  <a:pt x="396646" y="31115"/>
                </a:lnTo>
                <a:lnTo>
                  <a:pt x="405790" y="9766"/>
                </a:lnTo>
                <a:lnTo>
                  <a:pt x="414997" y="31115"/>
                </a:lnTo>
                <a:lnTo>
                  <a:pt x="414997" y="11036"/>
                </a:lnTo>
                <a:lnTo>
                  <a:pt x="414426" y="9766"/>
                </a:lnTo>
                <a:lnTo>
                  <a:pt x="410324" y="698"/>
                </a:lnTo>
                <a:lnTo>
                  <a:pt x="401396" y="698"/>
                </a:lnTo>
                <a:lnTo>
                  <a:pt x="379425" y="49530"/>
                </a:lnTo>
                <a:lnTo>
                  <a:pt x="388759" y="49530"/>
                </a:lnTo>
                <a:lnTo>
                  <a:pt x="393585" y="38227"/>
                </a:lnTo>
                <a:lnTo>
                  <a:pt x="417995" y="38227"/>
                </a:lnTo>
                <a:lnTo>
                  <a:pt x="422884" y="49530"/>
                </a:lnTo>
                <a:lnTo>
                  <a:pt x="432371" y="49530"/>
                </a:lnTo>
                <a:close/>
              </a:path>
              <a:path w="1017269" h="50800">
                <a:moveTo>
                  <a:pt x="497433" y="41846"/>
                </a:moveTo>
                <a:lnTo>
                  <a:pt x="471893" y="41846"/>
                </a:lnTo>
                <a:lnTo>
                  <a:pt x="471893" y="698"/>
                </a:lnTo>
                <a:lnTo>
                  <a:pt x="462826" y="698"/>
                </a:lnTo>
                <a:lnTo>
                  <a:pt x="462826" y="49530"/>
                </a:lnTo>
                <a:lnTo>
                  <a:pt x="497433" y="49530"/>
                </a:lnTo>
                <a:lnTo>
                  <a:pt x="497433" y="41846"/>
                </a:lnTo>
                <a:close/>
              </a:path>
              <a:path w="1017269" h="50800">
                <a:moveTo>
                  <a:pt x="543737" y="41922"/>
                </a:moveTo>
                <a:lnTo>
                  <a:pt x="516178" y="41922"/>
                </a:lnTo>
                <a:lnTo>
                  <a:pt x="516178" y="28460"/>
                </a:lnTo>
                <a:lnTo>
                  <a:pt x="539750" y="28460"/>
                </a:lnTo>
                <a:lnTo>
                  <a:pt x="539750" y="20993"/>
                </a:lnTo>
                <a:lnTo>
                  <a:pt x="516178" y="20993"/>
                </a:lnTo>
                <a:lnTo>
                  <a:pt x="516178" y="8305"/>
                </a:lnTo>
                <a:lnTo>
                  <a:pt x="542759" y="8305"/>
                </a:lnTo>
                <a:lnTo>
                  <a:pt x="542759" y="698"/>
                </a:lnTo>
                <a:lnTo>
                  <a:pt x="507111" y="698"/>
                </a:lnTo>
                <a:lnTo>
                  <a:pt x="507111" y="49530"/>
                </a:lnTo>
                <a:lnTo>
                  <a:pt x="543737" y="49530"/>
                </a:lnTo>
                <a:lnTo>
                  <a:pt x="543737" y="41922"/>
                </a:lnTo>
                <a:close/>
              </a:path>
              <a:path w="1017269" h="50800">
                <a:moveTo>
                  <a:pt x="602399" y="49530"/>
                </a:moveTo>
                <a:lnTo>
                  <a:pt x="597293" y="38227"/>
                </a:lnTo>
                <a:lnTo>
                  <a:pt x="594080" y="31115"/>
                </a:lnTo>
                <a:lnTo>
                  <a:pt x="585025" y="11061"/>
                </a:lnTo>
                <a:lnTo>
                  <a:pt x="585025" y="31115"/>
                </a:lnTo>
                <a:lnTo>
                  <a:pt x="566686" y="31115"/>
                </a:lnTo>
                <a:lnTo>
                  <a:pt x="575818" y="9766"/>
                </a:lnTo>
                <a:lnTo>
                  <a:pt x="585025" y="31115"/>
                </a:lnTo>
                <a:lnTo>
                  <a:pt x="585025" y="11061"/>
                </a:lnTo>
                <a:lnTo>
                  <a:pt x="584441" y="9766"/>
                </a:lnTo>
                <a:lnTo>
                  <a:pt x="580351" y="698"/>
                </a:lnTo>
                <a:lnTo>
                  <a:pt x="571423" y="698"/>
                </a:lnTo>
                <a:lnTo>
                  <a:pt x="549452" y="49530"/>
                </a:lnTo>
                <a:lnTo>
                  <a:pt x="558800" y="49530"/>
                </a:lnTo>
                <a:lnTo>
                  <a:pt x="563613" y="38227"/>
                </a:lnTo>
                <a:lnTo>
                  <a:pt x="588022" y="38227"/>
                </a:lnTo>
                <a:lnTo>
                  <a:pt x="592912" y="49530"/>
                </a:lnTo>
                <a:lnTo>
                  <a:pt x="602399" y="49530"/>
                </a:lnTo>
                <a:close/>
              </a:path>
              <a:path w="1017269" h="50800">
                <a:moveTo>
                  <a:pt x="646760" y="698"/>
                </a:moveTo>
                <a:lnTo>
                  <a:pt x="611111" y="698"/>
                </a:lnTo>
                <a:lnTo>
                  <a:pt x="611111" y="49530"/>
                </a:lnTo>
                <a:lnTo>
                  <a:pt x="620179" y="49530"/>
                </a:lnTo>
                <a:lnTo>
                  <a:pt x="620179" y="30835"/>
                </a:lnTo>
                <a:lnTo>
                  <a:pt x="643763" y="30835"/>
                </a:lnTo>
                <a:lnTo>
                  <a:pt x="643763" y="23164"/>
                </a:lnTo>
                <a:lnTo>
                  <a:pt x="620179" y="23164"/>
                </a:lnTo>
                <a:lnTo>
                  <a:pt x="620179" y="8305"/>
                </a:lnTo>
                <a:lnTo>
                  <a:pt x="646760" y="8305"/>
                </a:lnTo>
                <a:lnTo>
                  <a:pt x="646760" y="698"/>
                </a:lnTo>
                <a:close/>
              </a:path>
              <a:path w="1017269" h="50800">
                <a:moveTo>
                  <a:pt x="716407" y="41922"/>
                </a:moveTo>
                <a:lnTo>
                  <a:pt x="688848" y="41922"/>
                </a:lnTo>
                <a:lnTo>
                  <a:pt x="688848" y="28460"/>
                </a:lnTo>
                <a:lnTo>
                  <a:pt x="712431" y="28460"/>
                </a:lnTo>
                <a:lnTo>
                  <a:pt x="712431" y="20993"/>
                </a:lnTo>
                <a:lnTo>
                  <a:pt x="688848" y="20993"/>
                </a:lnTo>
                <a:lnTo>
                  <a:pt x="688848" y="8305"/>
                </a:lnTo>
                <a:lnTo>
                  <a:pt x="715429" y="8305"/>
                </a:lnTo>
                <a:lnTo>
                  <a:pt x="715429" y="698"/>
                </a:lnTo>
                <a:lnTo>
                  <a:pt x="679780" y="698"/>
                </a:lnTo>
                <a:lnTo>
                  <a:pt x="679780" y="49530"/>
                </a:lnTo>
                <a:lnTo>
                  <a:pt x="716407" y="49530"/>
                </a:lnTo>
                <a:lnTo>
                  <a:pt x="716407" y="41922"/>
                </a:lnTo>
                <a:close/>
              </a:path>
              <a:path w="1017269" h="50800">
                <a:moveTo>
                  <a:pt x="769696" y="49530"/>
                </a:moveTo>
                <a:lnTo>
                  <a:pt x="751344" y="24282"/>
                </a:lnTo>
                <a:lnTo>
                  <a:pt x="768438" y="698"/>
                </a:lnTo>
                <a:lnTo>
                  <a:pt x="758609" y="698"/>
                </a:lnTo>
                <a:lnTo>
                  <a:pt x="746252" y="18059"/>
                </a:lnTo>
                <a:lnTo>
                  <a:pt x="733767" y="698"/>
                </a:lnTo>
                <a:lnTo>
                  <a:pt x="723506" y="698"/>
                </a:lnTo>
                <a:lnTo>
                  <a:pt x="740664" y="24625"/>
                </a:lnTo>
                <a:lnTo>
                  <a:pt x="722528" y="49530"/>
                </a:lnTo>
                <a:lnTo>
                  <a:pt x="732853" y="49530"/>
                </a:lnTo>
                <a:lnTo>
                  <a:pt x="745972" y="30975"/>
                </a:lnTo>
                <a:lnTo>
                  <a:pt x="759231" y="49530"/>
                </a:lnTo>
                <a:lnTo>
                  <a:pt x="769696" y="49530"/>
                </a:lnTo>
                <a:close/>
              </a:path>
              <a:path w="1017269" h="50800">
                <a:moveTo>
                  <a:pt x="812380" y="698"/>
                </a:moveTo>
                <a:lnTo>
                  <a:pt x="770940" y="698"/>
                </a:lnTo>
                <a:lnTo>
                  <a:pt x="770940" y="8369"/>
                </a:lnTo>
                <a:lnTo>
                  <a:pt x="787133" y="8369"/>
                </a:lnTo>
                <a:lnTo>
                  <a:pt x="787133" y="49530"/>
                </a:lnTo>
                <a:lnTo>
                  <a:pt x="796201" y="49530"/>
                </a:lnTo>
                <a:lnTo>
                  <a:pt x="796201" y="8369"/>
                </a:lnTo>
                <a:lnTo>
                  <a:pt x="812380" y="8369"/>
                </a:lnTo>
                <a:lnTo>
                  <a:pt x="812380" y="698"/>
                </a:lnTo>
                <a:close/>
              </a:path>
              <a:path w="1017269" h="50800">
                <a:moveTo>
                  <a:pt x="863434" y="49530"/>
                </a:moveTo>
                <a:lnTo>
                  <a:pt x="853427" y="35229"/>
                </a:lnTo>
                <a:lnTo>
                  <a:pt x="852208" y="33477"/>
                </a:lnTo>
                <a:lnTo>
                  <a:pt x="858837" y="30899"/>
                </a:lnTo>
                <a:lnTo>
                  <a:pt x="860945" y="27838"/>
                </a:lnTo>
                <a:lnTo>
                  <a:pt x="862596" y="25450"/>
                </a:lnTo>
                <a:lnTo>
                  <a:pt x="862596" y="18059"/>
                </a:lnTo>
                <a:lnTo>
                  <a:pt x="861148" y="10782"/>
                </a:lnTo>
                <a:lnTo>
                  <a:pt x="859320" y="8369"/>
                </a:lnTo>
                <a:lnTo>
                  <a:pt x="857008" y="5321"/>
                </a:lnTo>
                <a:lnTo>
                  <a:pt x="853452" y="3467"/>
                </a:lnTo>
                <a:lnTo>
                  <a:pt x="853452" y="11925"/>
                </a:lnTo>
                <a:lnTo>
                  <a:pt x="853452" y="24206"/>
                </a:lnTo>
                <a:lnTo>
                  <a:pt x="849350" y="27838"/>
                </a:lnTo>
                <a:lnTo>
                  <a:pt x="830783" y="27838"/>
                </a:lnTo>
                <a:lnTo>
                  <a:pt x="830783" y="8369"/>
                </a:lnTo>
                <a:lnTo>
                  <a:pt x="849350" y="8369"/>
                </a:lnTo>
                <a:lnTo>
                  <a:pt x="853452" y="11925"/>
                </a:lnTo>
                <a:lnTo>
                  <a:pt x="853452" y="3467"/>
                </a:lnTo>
                <a:lnTo>
                  <a:pt x="850468" y="1892"/>
                </a:lnTo>
                <a:lnTo>
                  <a:pt x="841806" y="698"/>
                </a:lnTo>
                <a:lnTo>
                  <a:pt x="821715" y="698"/>
                </a:lnTo>
                <a:lnTo>
                  <a:pt x="821715" y="49530"/>
                </a:lnTo>
                <a:lnTo>
                  <a:pt x="830783" y="49530"/>
                </a:lnTo>
                <a:lnTo>
                  <a:pt x="830783" y="35306"/>
                </a:lnTo>
                <a:lnTo>
                  <a:pt x="841806" y="35306"/>
                </a:lnTo>
                <a:lnTo>
                  <a:pt x="843686" y="35229"/>
                </a:lnTo>
                <a:lnTo>
                  <a:pt x="853668" y="49530"/>
                </a:lnTo>
                <a:lnTo>
                  <a:pt x="863434" y="49530"/>
                </a:lnTo>
                <a:close/>
              </a:path>
              <a:path w="1017269" h="50800">
                <a:moveTo>
                  <a:pt x="921270" y="49530"/>
                </a:moveTo>
                <a:lnTo>
                  <a:pt x="916165" y="38227"/>
                </a:lnTo>
                <a:lnTo>
                  <a:pt x="912952" y="31115"/>
                </a:lnTo>
                <a:lnTo>
                  <a:pt x="903897" y="11061"/>
                </a:lnTo>
                <a:lnTo>
                  <a:pt x="903897" y="31115"/>
                </a:lnTo>
                <a:lnTo>
                  <a:pt x="885545" y="31115"/>
                </a:lnTo>
                <a:lnTo>
                  <a:pt x="894689" y="9766"/>
                </a:lnTo>
                <a:lnTo>
                  <a:pt x="903897" y="31115"/>
                </a:lnTo>
                <a:lnTo>
                  <a:pt x="903897" y="11061"/>
                </a:lnTo>
                <a:lnTo>
                  <a:pt x="903312" y="9766"/>
                </a:lnTo>
                <a:lnTo>
                  <a:pt x="899223" y="698"/>
                </a:lnTo>
                <a:lnTo>
                  <a:pt x="890295" y="698"/>
                </a:lnTo>
                <a:lnTo>
                  <a:pt x="868324" y="49530"/>
                </a:lnTo>
                <a:lnTo>
                  <a:pt x="877671" y="49530"/>
                </a:lnTo>
                <a:lnTo>
                  <a:pt x="882484" y="38227"/>
                </a:lnTo>
                <a:lnTo>
                  <a:pt x="906894" y="38227"/>
                </a:lnTo>
                <a:lnTo>
                  <a:pt x="911783" y="49530"/>
                </a:lnTo>
                <a:lnTo>
                  <a:pt x="921270" y="49530"/>
                </a:lnTo>
                <a:close/>
              </a:path>
              <a:path w="1017269" h="50800">
                <a:moveTo>
                  <a:pt x="971283" y="8153"/>
                </a:moveTo>
                <a:lnTo>
                  <a:pt x="966749" y="2857"/>
                </a:lnTo>
                <a:lnTo>
                  <a:pt x="959916" y="0"/>
                </a:lnTo>
                <a:lnTo>
                  <a:pt x="951966" y="0"/>
                </a:lnTo>
                <a:lnTo>
                  <a:pt x="941539" y="1879"/>
                </a:lnTo>
                <a:lnTo>
                  <a:pt x="933259" y="7086"/>
                </a:lnTo>
                <a:lnTo>
                  <a:pt x="927773" y="15036"/>
                </a:lnTo>
                <a:lnTo>
                  <a:pt x="925804" y="25107"/>
                </a:lnTo>
                <a:lnTo>
                  <a:pt x="927773" y="35191"/>
                </a:lnTo>
                <a:lnTo>
                  <a:pt x="933246" y="43141"/>
                </a:lnTo>
                <a:lnTo>
                  <a:pt x="941514" y="48348"/>
                </a:lnTo>
                <a:lnTo>
                  <a:pt x="951890" y="50228"/>
                </a:lnTo>
                <a:lnTo>
                  <a:pt x="959916" y="50228"/>
                </a:lnTo>
                <a:lnTo>
                  <a:pt x="966749" y="47371"/>
                </a:lnTo>
                <a:lnTo>
                  <a:pt x="971283" y="42062"/>
                </a:lnTo>
                <a:lnTo>
                  <a:pt x="965428" y="36487"/>
                </a:lnTo>
                <a:lnTo>
                  <a:pt x="961859" y="40386"/>
                </a:lnTo>
                <a:lnTo>
                  <a:pt x="957465" y="42278"/>
                </a:lnTo>
                <a:lnTo>
                  <a:pt x="942263" y="42278"/>
                </a:lnTo>
                <a:lnTo>
                  <a:pt x="934935" y="35153"/>
                </a:lnTo>
                <a:lnTo>
                  <a:pt x="934935" y="15062"/>
                </a:lnTo>
                <a:lnTo>
                  <a:pt x="942263" y="7950"/>
                </a:lnTo>
                <a:lnTo>
                  <a:pt x="957465" y="7950"/>
                </a:lnTo>
                <a:lnTo>
                  <a:pt x="961859" y="9829"/>
                </a:lnTo>
                <a:lnTo>
                  <a:pt x="965428" y="13677"/>
                </a:lnTo>
                <a:lnTo>
                  <a:pt x="971283" y="8153"/>
                </a:lnTo>
                <a:close/>
              </a:path>
              <a:path w="1017269" h="50800">
                <a:moveTo>
                  <a:pt x="1017117" y="698"/>
                </a:moveTo>
                <a:lnTo>
                  <a:pt x="975677" y="698"/>
                </a:lnTo>
                <a:lnTo>
                  <a:pt x="975677" y="8369"/>
                </a:lnTo>
                <a:lnTo>
                  <a:pt x="991857" y="8369"/>
                </a:lnTo>
                <a:lnTo>
                  <a:pt x="991857" y="49530"/>
                </a:lnTo>
                <a:lnTo>
                  <a:pt x="1000925" y="49530"/>
                </a:lnTo>
                <a:lnTo>
                  <a:pt x="1000925" y="8369"/>
                </a:lnTo>
                <a:lnTo>
                  <a:pt x="1017117" y="8369"/>
                </a:lnTo>
                <a:lnTo>
                  <a:pt x="1017117" y="698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2" name="object 662"/>
          <p:cNvSpPr/>
          <p:nvPr/>
        </p:nvSpPr>
        <p:spPr>
          <a:xfrm>
            <a:off x="509765" y="1478914"/>
            <a:ext cx="678815" cy="50800"/>
          </a:xfrm>
          <a:custGeom>
            <a:avLst/>
            <a:gdLst/>
            <a:ahLst/>
            <a:cxnLst/>
            <a:rect l="l" t="t" r="r" b="b"/>
            <a:pathLst>
              <a:path w="678815" h="50800">
                <a:moveTo>
                  <a:pt x="45491" y="8166"/>
                </a:moveTo>
                <a:lnTo>
                  <a:pt x="40957" y="2870"/>
                </a:lnTo>
                <a:lnTo>
                  <a:pt x="34112" y="0"/>
                </a:lnTo>
                <a:lnTo>
                  <a:pt x="26162" y="0"/>
                </a:lnTo>
                <a:lnTo>
                  <a:pt x="15748" y="1879"/>
                </a:lnTo>
                <a:lnTo>
                  <a:pt x="7454" y="7086"/>
                </a:lnTo>
                <a:lnTo>
                  <a:pt x="1981" y="15049"/>
                </a:lnTo>
                <a:lnTo>
                  <a:pt x="0" y="25120"/>
                </a:lnTo>
                <a:lnTo>
                  <a:pt x="1981" y="35191"/>
                </a:lnTo>
                <a:lnTo>
                  <a:pt x="7454" y="43141"/>
                </a:lnTo>
                <a:lnTo>
                  <a:pt x="15722" y="48348"/>
                </a:lnTo>
                <a:lnTo>
                  <a:pt x="26098" y="50228"/>
                </a:lnTo>
                <a:lnTo>
                  <a:pt x="34112" y="50228"/>
                </a:lnTo>
                <a:lnTo>
                  <a:pt x="40957" y="47383"/>
                </a:lnTo>
                <a:lnTo>
                  <a:pt x="45491" y="42075"/>
                </a:lnTo>
                <a:lnTo>
                  <a:pt x="39624" y="36487"/>
                </a:lnTo>
                <a:lnTo>
                  <a:pt x="36068" y="40398"/>
                </a:lnTo>
                <a:lnTo>
                  <a:pt x="31673" y="42278"/>
                </a:lnTo>
                <a:lnTo>
                  <a:pt x="16459" y="42278"/>
                </a:lnTo>
                <a:lnTo>
                  <a:pt x="9144" y="35166"/>
                </a:lnTo>
                <a:lnTo>
                  <a:pt x="9144" y="15074"/>
                </a:lnTo>
                <a:lnTo>
                  <a:pt x="16459" y="7950"/>
                </a:lnTo>
                <a:lnTo>
                  <a:pt x="31673" y="7950"/>
                </a:lnTo>
                <a:lnTo>
                  <a:pt x="36068" y="9842"/>
                </a:lnTo>
                <a:lnTo>
                  <a:pt x="39624" y="13677"/>
                </a:lnTo>
                <a:lnTo>
                  <a:pt x="45491" y="8166"/>
                </a:lnTo>
                <a:close/>
              </a:path>
              <a:path w="678815" h="50800">
                <a:moveTo>
                  <a:pt x="104775" y="25120"/>
                </a:moveTo>
                <a:lnTo>
                  <a:pt x="102793" y="15074"/>
                </a:lnTo>
                <a:lnTo>
                  <a:pt x="97878" y="7950"/>
                </a:lnTo>
                <a:lnTo>
                  <a:pt x="97294" y="7112"/>
                </a:lnTo>
                <a:lnTo>
                  <a:pt x="95580" y="6045"/>
                </a:lnTo>
                <a:lnTo>
                  <a:pt x="95580" y="35166"/>
                </a:lnTo>
                <a:lnTo>
                  <a:pt x="88315" y="42278"/>
                </a:lnTo>
                <a:lnTo>
                  <a:pt x="68643" y="42278"/>
                </a:lnTo>
                <a:lnTo>
                  <a:pt x="61379" y="35166"/>
                </a:lnTo>
                <a:lnTo>
                  <a:pt x="61391" y="15074"/>
                </a:lnTo>
                <a:lnTo>
                  <a:pt x="68643" y="7950"/>
                </a:lnTo>
                <a:lnTo>
                  <a:pt x="88315" y="7950"/>
                </a:lnTo>
                <a:lnTo>
                  <a:pt x="95567" y="15074"/>
                </a:lnTo>
                <a:lnTo>
                  <a:pt x="95580" y="35166"/>
                </a:lnTo>
                <a:lnTo>
                  <a:pt x="95580" y="6045"/>
                </a:lnTo>
                <a:lnTo>
                  <a:pt x="88963" y="1879"/>
                </a:lnTo>
                <a:lnTo>
                  <a:pt x="78473" y="0"/>
                </a:lnTo>
                <a:lnTo>
                  <a:pt x="67983" y="1892"/>
                </a:lnTo>
                <a:lnTo>
                  <a:pt x="59651" y="7150"/>
                </a:lnTo>
                <a:lnTo>
                  <a:pt x="54190" y="15074"/>
                </a:lnTo>
                <a:lnTo>
                  <a:pt x="52184" y="25120"/>
                </a:lnTo>
                <a:lnTo>
                  <a:pt x="54152" y="35102"/>
                </a:lnTo>
                <a:lnTo>
                  <a:pt x="59651" y="43091"/>
                </a:lnTo>
                <a:lnTo>
                  <a:pt x="67983" y="48336"/>
                </a:lnTo>
                <a:lnTo>
                  <a:pt x="78473" y="50228"/>
                </a:lnTo>
                <a:lnTo>
                  <a:pt x="88976" y="48336"/>
                </a:lnTo>
                <a:lnTo>
                  <a:pt x="97320" y="43091"/>
                </a:lnTo>
                <a:lnTo>
                  <a:pt x="97878" y="42278"/>
                </a:lnTo>
                <a:lnTo>
                  <a:pt x="102793" y="35166"/>
                </a:lnTo>
                <a:lnTo>
                  <a:pt x="104775" y="25120"/>
                </a:lnTo>
                <a:close/>
              </a:path>
              <a:path w="678815" h="50800">
                <a:moveTo>
                  <a:pt x="152577" y="711"/>
                </a:moveTo>
                <a:lnTo>
                  <a:pt x="116928" y="711"/>
                </a:lnTo>
                <a:lnTo>
                  <a:pt x="116928" y="49542"/>
                </a:lnTo>
                <a:lnTo>
                  <a:pt x="125996" y="49542"/>
                </a:lnTo>
                <a:lnTo>
                  <a:pt x="125996" y="30848"/>
                </a:lnTo>
                <a:lnTo>
                  <a:pt x="149580" y="30848"/>
                </a:lnTo>
                <a:lnTo>
                  <a:pt x="149580" y="23164"/>
                </a:lnTo>
                <a:lnTo>
                  <a:pt x="125996" y="23164"/>
                </a:lnTo>
                <a:lnTo>
                  <a:pt x="125996" y="8318"/>
                </a:lnTo>
                <a:lnTo>
                  <a:pt x="152577" y="8318"/>
                </a:lnTo>
                <a:lnTo>
                  <a:pt x="152577" y="711"/>
                </a:lnTo>
                <a:close/>
              </a:path>
              <a:path w="678815" h="50800">
                <a:moveTo>
                  <a:pt x="199517" y="711"/>
                </a:moveTo>
                <a:lnTo>
                  <a:pt x="163868" y="711"/>
                </a:lnTo>
                <a:lnTo>
                  <a:pt x="163868" y="49542"/>
                </a:lnTo>
                <a:lnTo>
                  <a:pt x="172935" y="49542"/>
                </a:lnTo>
                <a:lnTo>
                  <a:pt x="172935" y="30848"/>
                </a:lnTo>
                <a:lnTo>
                  <a:pt x="196519" y="30848"/>
                </a:lnTo>
                <a:lnTo>
                  <a:pt x="196519" y="23164"/>
                </a:lnTo>
                <a:lnTo>
                  <a:pt x="172935" y="23164"/>
                </a:lnTo>
                <a:lnTo>
                  <a:pt x="172935" y="8318"/>
                </a:lnTo>
                <a:lnTo>
                  <a:pt x="199517" y="8318"/>
                </a:lnTo>
                <a:lnTo>
                  <a:pt x="199517" y="711"/>
                </a:lnTo>
                <a:close/>
              </a:path>
              <a:path w="678815" h="50800">
                <a:moveTo>
                  <a:pt x="247434" y="41935"/>
                </a:moveTo>
                <a:lnTo>
                  <a:pt x="219875" y="41935"/>
                </a:lnTo>
                <a:lnTo>
                  <a:pt x="219875" y="28460"/>
                </a:lnTo>
                <a:lnTo>
                  <a:pt x="243446" y="28460"/>
                </a:lnTo>
                <a:lnTo>
                  <a:pt x="243446" y="21005"/>
                </a:lnTo>
                <a:lnTo>
                  <a:pt x="219875" y="21005"/>
                </a:lnTo>
                <a:lnTo>
                  <a:pt x="219875" y="8318"/>
                </a:lnTo>
                <a:lnTo>
                  <a:pt x="246456" y="8318"/>
                </a:lnTo>
                <a:lnTo>
                  <a:pt x="246456" y="711"/>
                </a:lnTo>
                <a:lnTo>
                  <a:pt x="210807" y="711"/>
                </a:lnTo>
                <a:lnTo>
                  <a:pt x="210807" y="49542"/>
                </a:lnTo>
                <a:lnTo>
                  <a:pt x="247434" y="49542"/>
                </a:lnTo>
                <a:lnTo>
                  <a:pt x="247434" y="41935"/>
                </a:lnTo>
                <a:close/>
              </a:path>
              <a:path w="678815" h="50800">
                <a:moveTo>
                  <a:pt x="296672" y="41935"/>
                </a:moveTo>
                <a:lnTo>
                  <a:pt x="269113" y="41935"/>
                </a:lnTo>
                <a:lnTo>
                  <a:pt x="269113" y="28460"/>
                </a:lnTo>
                <a:lnTo>
                  <a:pt x="292696" y="28460"/>
                </a:lnTo>
                <a:lnTo>
                  <a:pt x="292696" y="21005"/>
                </a:lnTo>
                <a:lnTo>
                  <a:pt x="269113" y="21005"/>
                </a:lnTo>
                <a:lnTo>
                  <a:pt x="269113" y="8318"/>
                </a:lnTo>
                <a:lnTo>
                  <a:pt x="295694" y="8318"/>
                </a:lnTo>
                <a:lnTo>
                  <a:pt x="295694" y="711"/>
                </a:lnTo>
                <a:lnTo>
                  <a:pt x="260045" y="711"/>
                </a:lnTo>
                <a:lnTo>
                  <a:pt x="260045" y="49542"/>
                </a:lnTo>
                <a:lnTo>
                  <a:pt x="296672" y="49542"/>
                </a:lnTo>
                <a:lnTo>
                  <a:pt x="296672" y="41935"/>
                </a:lnTo>
                <a:close/>
              </a:path>
              <a:path w="678815" h="50800">
                <a:moveTo>
                  <a:pt x="365887" y="35725"/>
                </a:moveTo>
                <a:lnTo>
                  <a:pt x="361365" y="26250"/>
                </a:lnTo>
                <a:lnTo>
                  <a:pt x="351421" y="22123"/>
                </a:lnTo>
                <a:lnTo>
                  <a:pt x="341464" y="19392"/>
                </a:lnTo>
                <a:lnTo>
                  <a:pt x="336943" y="14160"/>
                </a:lnTo>
                <a:lnTo>
                  <a:pt x="336943" y="10464"/>
                </a:lnTo>
                <a:lnTo>
                  <a:pt x="340017" y="7543"/>
                </a:lnTo>
                <a:lnTo>
                  <a:pt x="351802" y="7543"/>
                </a:lnTo>
                <a:lnTo>
                  <a:pt x="356616" y="8801"/>
                </a:lnTo>
                <a:lnTo>
                  <a:pt x="361010" y="11379"/>
                </a:lnTo>
                <a:lnTo>
                  <a:pt x="363867" y="4330"/>
                </a:lnTo>
                <a:lnTo>
                  <a:pt x="359613" y="1536"/>
                </a:lnTo>
                <a:lnTo>
                  <a:pt x="353479" y="0"/>
                </a:lnTo>
                <a:lnTo>
                  <a:pt x="334225" y="0"/>
                </a:lnTo>
                <a:lnTo>
                  <a:pt x="327939" y="6705"/>
                </a:lnTo>
                <a:lnTo>
                  <a:pt x="327939" y="14592"/>
                </a:lnTo>
                <a:lnTo>
                  <a:pt x="332473" y="24155"/>
                </a:lnTo>
                <a:lnTo>
                  <a:pt x="342455" y="28308"/>
                </a:lnTo>
                <a:lnTo>
                  <a:pt x="352425" y="31051"/>
                </a:lnTo>
                <a:lnTo>
                  <a:pt x="356958" y="36360"/>
                </a:lnTo>
                <a:lnTo>
                  <a:pt x="356958" y="39979"/>
                </a:lnTo>
                <a:lnTo>
                  <a:pt x="353758" y="42710"/>
                </a:lnTo>
                <a:lnTo>
                  <a:pt x="340144" y="42710"/>
                </a:lnTo>
                <a:lnTo>
                  <a:pt x="333946" y="40474"/>
                </a:lnTo>
                <a:lnTo>
                  <a:pt x="330034" y="37338"/>
                </a:lnTo>
                <a:lnTo>
                  <a:pt x="326898" y="44373"/>
                </a:lnTo>
                <a:lnTo>
                  <a:pt x="330936" y="47866"/>
                </a:lnTo>
                <a:lnTo>
                  <a:pt x="338543" y="50228"/>
                </a:lnTo>
                <a:lnTo>
                  <a:pt x="359549" y="50228"/>
                </a:lnTo>
                <a:lnTo>
                  <a:pt x="365887" y="43535"/>
                </a:lnTo>
                <a:lnTo>
                  <a:pt x="365887" y="35725"/>
                </a:lnTo>
                <a:close/>
              </a:path>
              <a:path w="678815" h="50800">
                <a:moveTo>
                  <a:pt x="414020" y="41935"/>
                </a:moveTo>
                <a:lnTo>
                  <a:pt x="386461" y="41935"/>
                </a:lnTo>
                <a:lnTo>
                  <a:pt x="386461" y="28460"/>
                </a:lnTo>
                <a:lnTo>
                  <a:pt x="410044" y="28460"/>
                </a:lnTo>
                <a:lnTo>
                  <a:pt x="410044" y="21005"/>
                </a:lnTo>
                <a:lnTo>
                  <a:pt x="386461" y="21005"/>
                </a:lnTo>
                <a:lnTo>
                  <a:pt x="386461" y="8318"/>
                </a:lnTo>
                <a:lnTo>
                  <a:pt x="413042" y="8318"/>
                </a:lnTo>
                <a:lnTo>
                  <a:pt x="413042" y="711"/>
                </a:lnTo>
                <a:lnTo>
                  <a:pt x="377393" y="711"/>
                </a:lnTo>
                <a:lnTo>
                  <a:pt x="377393" y="49542"/>
                </a:lnTo>
                <a:lnTo>
                  <a:pt x="414020" y="49542"/>
                </a:lnTo>
                <a:lnTo>
                  <a:pt x="414020" y="41935"/>
                </a:lnTo>
                <a:close/>
              </a:path>
              <a:path w="678815" h="50800">
                <a:moveTo>
                  <a:pt x="463270" y="41935"/>
                </a:moveTo>
                <a:lnTo>
                  <a:pt x="435711" y="41935"/>
                </a:lnTo>
                <a:lnTo>
                  <a:pt x="435711" y="28460"/>
                </a:lnTo>
                <a:lnTo>
                  <a:pt x="459295" y="28460"/>
                </a:lnTo>
                <a:lnTo>
                  <a:pt x="459295" y="21005"/>
                </a:lnTo>
                <a:lnTo>
                  <a:pt x="435711" y="21005"/>
                </a:lnTo>
                <a:lnTo>
                  <a:pt x="435711" y="8318"/>
                </a:lnTo>
                <a:lnTo>
                  <a:pt x="462292" y="8318"/>
                </a:lnTo>
                <a:lnTo>
                  <a:pt x="462292" y="711"/>
                </a:lnTo>
                <a:lnTo>
                  <a:pt x="426643" y="711"/>
                </a:lnTo>
                <a:lnTo>
                  <a:pt x="426643" y="49542"/>
                </a:lnTo>
                <a:lnTo>
                  <a:pt x="463270" y="49542"/>
                </a:lnTo>
                <a:lnTo>
                  <a:pt x="463270" y="41935"/>
                </a:lnTo>
                <a:close/>
              </a:path>
              <a:path w="678815" h="50800">
                <a:moveTo>
                  <a:pt x="523875" y="25120"/>
                </a:moveTo>
                <a:lnTo>
                  <a:pt x="521944" y="15125"/>
                </a:lnTo>
                <a:lnTo>
                  <a:pt x="517169" y="8369"/>
                </a:lnTo>
                <a:lnTo>
                  <a:pt x="516496" y="7416"/>
                </a:lnTo>
                <a:lnTo>
                  <a:pt x="514743" y="6388"/>
                </a:lnTo>
                <a:lnTo>
                  <a:pt x="514743" y="15011"/>
                </a:lnTo>
                <a:lnTo>
                  <a:pt x="514743" y="35242"/>
                </a:lnTo>
                <a:lnTo>
                  <a:pt x="507682" y="41859"/>
                </a:lnTo>
                <a:lnTo>
                  <a:pt x="484949" y="41859"/>
                </a:lnTo>
                <a:lnTo>
                  <a:pt x="484949" y="8369"/>
                </a:lnTo>
                <a:lnTo>
                  <a:pt x="507682" y="8369"/>
                </a:lnTo>
                <a:lnTo>
                  <a:pt x="514743" y="15011"/>
                </a:lnTo>
                <a:lnTo>
                  <a:pt x="514743" y="6388"/>
                </a:lnTo>
                <a:lnTo>
                  <a:pt x="508076" y="2463"/>
                </a:lnTo>
                <a:lnTo>
                  <a:pt x="497230" y="711"/>
                </a:lnTo>
                <a:lnTo>
                  <a:pt x="475881" y="711"/>
                </a:lnTo>
                <a:lnTo>
                  <a:pt x="475881" y="49542"/>
                </a:lnTo>
                <a:lnTo>
                  <a:pt x="497230" y="49542"/>
                </a:lnTo>
                <a:lnTo>
                  <a:pt x="508076" y="47790"/>
                </a:lnTo>
                <a:lnTo>
                  <a:pt x="516496" y="42824"/>
                </a:lnTo>
                <a:lnTo>
                  <a:pt x="517182" y="41859"/>
                </a:lnTo>
                <a:lnTo>
                  <a:pt x="521944" y="35115"/>
                </a:lnTo>
                <a:lnTo>
                  <a:pt x="523875" y="25120"/>
                </a:lnTo>
                <a:close/>
              </a:path>
              <a:path w="678815" h="50800">
                <a:moveTo>
                  <a:pt x="606856" y="25120"/>
                </a:moveTo>
                <a:lnTo>
                  <a:pt x="604875" y="15074"/>
                </a:lnTo>
                <a:lnTo>
                  <a:pt x="599960" y="7950"/>
                </a:lnTo>
                <a:lnTo>
                  <a:pt x="599389" y="7112"/>
                </a:lnTo>
                <a:lnTo>
                  <a:pt x="597662" y="6032"/>
                </a:lnTo>
                <a:lnTo>
                  <a:pt x="597662" y="35166"/>
                </a:lnTo>
                <a:lnTo>
                  <a:pt x="590397" y="42278"/>
                </a:lnTo>
                <a:lnTo>
                  <a:pt x="570725" y="42278"/>
                </a:lnTo>
                <a:lnTo>
                  <a:pt x="563460" y="35166"/>
                </a:lnTo>
                <a:lnTo>
                  <a:pt x="563473" y="15074"/>
                </a:lnTo>
                <a:lnTo>
                  <a:pt x="570725" y="7950"/>
                </a:lnTo>
                <a:lnTo>
                  <a:pt x="590397" y="7950"/>
                </a:lnTo>
                <a:lnTo>
                  <a:pt x="597649" y="15074"/>
                </a:lnTo>
                <a:lnTo>
                  <a:pt x="597662" y="35166"/>
                </a:lnTo>
                <a:lnTo>
                  <a:pt x="597662" y="6032"/>
                </a:lnTo>
                <a:lnTo>
                  <a:pt x="591058" y="1879"/>
                </a:lnTo>
                <a:lnTo>
                  <a:pt x="580555" y="0"/>
                </a:lnTo>
                <a:lnTo>
                  <a:pt x="570064" y="1892"/>
                </a:lnTo>
                <a:lnTo>
                  <a:pt x="561733" y="7150"/>
                </a:lnTo>
                <a:lnTo>
                  <a:pt x="556272" y="15074"/>
                </a:lnTo>
                <a:lnTo>
                  <a:pt x="554266" y="25120"/>
                </a:lnTo>
                <a:lnTo>
                  <a:pt x="556234" y="35102"/>
                </a:lnTo>
                <a:lnTo>
                  <a:pt x="561733" y="43091"/>
                </a:lnTo>
                <a:lnTo>
                  <a:pt x="570064" y="48336"/>
                </a:lnTo>
                <a:lnTo>
                  <a:pt x="580555" y="50228"/>
                </a:lnTo>
                <a:lnTo>
                  <a:pt x="591070" y="48336"/>
                </a:lnTo>
                <a:lnTo>
                  <a:pt x="599401" y="43091"/>
                </a:lnTo>
                <a:lnTo>
                  <a:pt x="599960" y="42278"/>
                </a:lnTo>
                <a:lnTo>
                  <a:pt x="604875" y="35166"/>
                </a:lnTo>
                <a:lnTo>
                  <a:pt x="606856" y="25120"/>
                </a:lnTo>
                <a:close/>
              </a:path>
              <a:path w="678815" h="50800">
                <a:moveTo>
                  <a:pt x="628078" y="698"/>
                </a:moveTo>
                <a:lnTo>
                  <a:pt x="619010" y="698"/>
                </a:lnTo>
                <a:lnTo>
                  <a:pt x="619010" y="49530"/>
                </a:lnTo>
                <a:lnTo>
                  <a:pt x="628078" y="49530"/>
                </a:lnTo>
                <a:lnTo>
                  <a:pt x="628078" y="698"/>
                </a:lnTo>
                <a:close/>
              </a:path>
              <a:path w="678815" h="50800">
                <a:moveTo>
                  <a:pt x="678345" y="41859"/>
                </a:moveTo>
                <a:lnTo>
                  <a:pt x="652805" y="41859"/>
                </a:lnTo>
                <a:lnTo>
                  <a:pt x="652805" y="711"/>
                </a:lnTo>
                <a:lnTo>
                  <a:pt x="643737" y="711"/>
                </a:lnTo>
                <a:lnTo>
                  <a:pt x="643737" y="49542"/>
                </a:lnTo>
                <a:lnTo>
                  <a:pt x="678345" y="49542"/>
                </a:lnTo>
                <a:lnTo>
                  <a:pt x="678345" y="41859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3" name="object 663"/>
          <p:cNvSpPr/>
          <p:nvPr/>
        </p:nvSpPr>
        <p:spPr>
          <a:xfrm>
            <a:off x="509765" y="1658480"/>
            <a:ext cx="903605" cy="50800"/>
          </a:xfrm>
          <a:custGeom>
            <a:avLst/>
            <a:gdLst/>
            <a:ahLst/>
            <a:cxnLst/>
            <a:rect l="l" t="t" r="r" b="b"/>
            <a:pathLst>
              <a:path w="903605" h="50800">
                <a:moveTo>
                  <a:pt x="45491" y="8153"/>
                </a:moveTo>
                <a:lnTo>
                  <a:pt x="40957" y="2857"/>
                </a:lnTo>
                <a:lnTo>
                  <a:pt x="34112" y="0"/>
                </a:lnTo>
                <a:lnTo>
                  <a:pt x="26162" y="0"/>
                </a:lnTo>
                <a:lnTo>
                  <a:pt x="15748" y="1879"/>
                </a:lnTo>
                <a:lnTo>
                  <a:pt x="7454" y="7086"/>
                </a:lnTo>
                <a:lnTo>
                  <a:pt x="1981" y="15036"/>
                </a:lnTo>
                <a:lnTo>
                  <a:pt x="0" y="25107"/>
                </a:lnTo>
                <a:lnTo>
                  <a:pt x="1981" y="35191"/>
                </a:lnTo>
                <a:lnTo>
                  <a:pt x="7454" y="43141"/>
                </a:lnTo>
                <a:lnTo>
                  <a:pt x="15722" y="48348"/>
                </a:lnTo>
                <a:lnTo>
                  <a:pt x="26098" y="50228"/>
                </a:lnTo>
                <a:lnTo>
                  <a:pt x="34112" y="50228"/>
                </a:lnTo>
                <a:lnTo>
                  <a:pt x="40957" y="47371"/>
                </a:lnTo>
                <a:lnTo>
                  <a:pt x="45491" y="42062"/>
                </a:lnTo>
                <a:lnTo>
                  <a:pt x="39624" y="36487"/>
                </a:lnTo>
                <a:lnTo>
                  <a:pt x="36068" y="40398"/>
                </a:lnTo>
                <a:lnTo>
                  <a:pt x="31673" y="42278"/>
                </a:lnTo>
                <a:lnTo>
                  <a:pt x="16459" y="42278"/>
                </a:lnTo>
                <a:lnTo>
                  <a:pt x="9144" y="35153"/>
                </a:lnTo>
                <a:lnTo>
                  <a:pt x="9144" y="15062"/>
                </a:lnTo>
                <a:lnTo>
                  <a:pt x="16459" y="7950"/>
                </a:lnTo>
                <a:lnTo>
                  <a:pt x="31673" y="7950"/>
                </a:lnTo>
                <a:lnTo>
                  <a:pt x="36068" y="9829"/>
                </a:lnTo>
                <a:lnTo>
                  <a:pt x="39624" y="13677"/>
                </a:lnTo>
                <a:lnTo>
                  <a:pt x="45491" y="8153"/>
                </a:lnTo>
                <a:close/>
              </a:path>
              <a:path w="903605" h="50800">
                <a:moveTo>
                  <a:pt x="104775" y="25107"/>
                </a:moveTo>
                <a:lnTo>
                  <a:pt x="102793" y="15062"/>
                </a:lnTo>
                <a:lnTo>
                  <a:pt x="97878" y="7950"/>
                </a:lnTo>
                <a:lnTo>
                  <a:pt x="97294" y="7112"/>
                </a:lnTo>
                <a:lnTo>
                  <a:pt x="95592" y="6045"/>
                </a:lnTo>
                <a:lnTo>
                  <a:pt x="95592" y="35153"/>
                </a:lnTo>
                <a:lnTo>
                  <a:pt x="88315" y="42278"/>
                </a:lnTo>
                <a:lnTo>
                  <a:pt x="68643" y="42278"/>
                </a:lnTo>
                <a:lnTo>
                  <a:pt x="61366" y="35153"/>
                </a:lnTo>
                <a:lnTo>
                  <a:pt x="61391" y="15062"/>
                </a:lnTo>
                <a:lnTo>
                  <a:pt x="68643" y="7950"/>
                </a:lnTo>
                <a:lnTo>
                  <a:pt x="88315" y="7950"/>
                </a:lnTo>
                <a:lnTo>
                  <a:pt x="95567" y="15062"/>
                </a:lnTo>
                <a:lnTo>
                  <a:pt x="95592" y="35153"/>
                </a:lnTo>
                <a:lnTo>
                  <a:pt x="95592" y="6045"/>
                </a:lnTo>
                <a:lnTo>
                  <a:pt x="88963" y="1879"/>
                </a:lnTo>
                <a:lnTo>
                  <a:pt x="78473" y="0"/>
                </a:lnTo>
                <a:lnTo>
                  <a:pt x="67983" y="1892"/>
                </a:lnTo>
                <a:lnTo>
                  <a:pt x="59651" y="7137"/>
                </a:lnTo>
                <a:lnTo>
                  <a:pt x="54190" y="15062"/>
                </a:lnTo>
                <a:lnTo>
                  <a:pt x="52184" y="25107"/>
                </a:lnTo>
                <a:lnTo>
                  <a:pt x="54152" y="35102"/>
                </a:lnTo>
                <a:lnTo>
                  <a:pt x="59651" y="43091"/>
                </a:lnTo>
                <a:lnTo>
                  <a:pt x="67983" y="48336"/>
                </a:lnTo>
                <a:lnTo>
                  <a:pt x="78473" y="50228"/>
                </a:lnTo>
                <a:lnTo>
                  <a:pt x="88976" y="48336"/>
                </a:lnTo>
                <a:lnTo>
                  <a:pt x="97320" y="43091"/>
                </a:lnTo>
                <a:lnTo>
                  <a:pt x="97878" y="42278"/>
                </a:lnTo>
                <a:lnTo>
                  <a:pt x="102793" y="35153"/>
                </a:lnTo>
                <a:lnTo>
                  <a:pt x="104775" y="25107"/>
                </a:lnTo>
                <a:close/>
              </a:path>
              <a:path w="903605" h="50800">
                <a:moveTo>
                  <a:pt x="152577" y="711"/>
                </a:moveTo>
                <a:lnTo>
                  <a:pt x="116928" y="711"/>
                </a:lnTo>
                <a:lnTo>
                  <a:pt x="116928" y="49530"/>
                </a:lnTo>
                <a:lnTo>
                  <a:pt x="125996" y="49530"/>
                </a:lnTo>
                <a:lnTo>
                  <a:pt x="125996" y="30848"/>
                </a:lnTo>
                <a:lnTo>
                  <a:pt x="149580" y="30848"/>
                </a:lnTo>
                <a:lnTo>
                  <a:pt x="149580" y="23164"/>
                </a:lnTo>
                <a:lnTo>
                  <a:pt x="125996" y="23164"/>
                </a:lnTo>
                <a:lnTo>
                  <a:pt x="125996" y="8305"/>
                </a:lnTo>
                <a:lnTo>
                  <a:pt x="152577" y="8305"/>
                </a:lnTo>
                <a:lnTo>
                  <a:pt x="152577" y="711"/>
                </a:lnTo>
                <a:close/>
              </a:path>
              <a:path w="903605" h="50800">
                <a:moveTo>
                  <a:pt x="199517" y="711"/>
                </a:moveTo>
                <a:lnTo>
                  <a:pt x="163868" y="711"/>
                </a:lnTo>
                <a:lnTo>
                  <a:pt x="163868" y="49530"/>
                </a:lnTo>
                <a:lnTo>
                  <a:pt x="172935" y="49530"/>
                </a:lnTo>
                <a:lnTo>
                  <a:pt x="172935" y="30848"/>
                </a:lnTo>
                <a:lnTo>
                  <a:pt x="196519" y="30848"/>
                </a:lnTo>
                <a:lnTo>
                  <a:pt x="196519" y="23164"/>
                </a:lnTo>
                <a:lnTo>
                  <a:pt x="172935" y="23164"/>
                </a:lnTo>
                <a:lnTo>
                  <a:pt x="172935" y="8305"/>
                </a:lnTo>
                <a:lnTo>
                  <a:pt x="199517" y="8305"/>
                </a:lnTo>
                <a:lnTo>
                  <a:pt x="199517" y="711"/>
                </a:lnTo>
                <a:close/>
              </a:path>
              <a:path w="903605" h="50800">
                <a:moveTo>
                  <a:pt x="247434" y="41935"/>
                </a:moveTo>
                <a:lnTo>
                  <a:pt x="219875" y="41935"/>
                </a:lnTo>
                <a:lnTo>
                  <a:pt x="219875" y="28460"/>
                </a:lnTo>
                <a:lnTo>
                  <a:pt x="243446" y="28460"/>
                </a:lnTo>
                <a:lnTo>
                  <a:pt x="243446" y="20993"/>
                </a:lnTo>
                <a:lnTo>
                  <a:pt x="219875" y="20993"/>
                </a:lnTo>
                <a:lnTo>
                  <a:pt x="219875" y="8305"/>
                </a:lnTo>
                <a:lnTo>
                  <a:pt x="246456" y="8305"/>
                </a:lnTo>
                <a:lnTo>
                  <a:pt x="246456" y="711"/>
                </a:lnTo>
                <a:lnTo>
                  <a:pt x="210807" y="711"/>
                </a:lnTo>
                <a:lnTo>
                  <a:pt x="210807" y="49530"/>
                </a:lnTo>
                <a:lnTo>
                  <a:pt x="247434" y="49530"/>
                </a:lnTo>
                <a:lnTo>
                  <a:pt x="247434" y="41935"/>
                </a:lnTo>
                <a:close/>
              </a:path>
              <a:path w="903605" h="50800">
                <a:moveTo>
                  <a:pt x="296672" y="41935"/>
                </a:moveTo>
                <a:lnTo>
                  <a:pt x="269113" y="41935"/>
                </a:lnTo>
                <a:lnTo>
                  <a:pt x="269113" y="28460"/>
                </a:lnTo>
                <a:lnTo>
                  <a:pt x="292696" y="28460"/>
                </a:lnTo>
                <a:lnTo>
                  <a:pt x="292696" y="20993"/>
                </a:lnTo>
                <a:lnTo>
                  <a:pt x="269113" y="20993"/>
                </a:lnTo>
                <a:lnTo>
                  <a:pt x="269113" y="8305"/>
                </a:lnTo>
                <a:lnTo>
                  <a:pt x="295694" y="8305"/>
                </a:lnTo>
                <a:lnTo>
                  <a:pt x="295694" y="711"/>
                </a:lnTo>
                <a:lnTo>
                  <a:pt x="260045" y="711"/>
                </a:lnTo>
                <a:lnTo>
                  <a:pt x="260045" y="49530"/>
                </a:lnTo>
                <a:lnTo>
                  <a:pt x="296672" y="49530"/>
                </a:lnTo>
                <a:lnTo>
                  <a:pt x="296672" y="41935"/>
                </a:lnTo>
                <a:close/>
              </a:path>
              <a:path w="903605" h="50800">
                <a:moveTo>
                  <a:pt x="365887" y="35712"/>
                </a:moveTo>
                <a:lnTo>
                  <a:pt x="361365" y="26250"/>
                </a:lnTo>
                <a:lnTo>
                  <a:pt x="351421" y="22110"/>
                </a:lnTo>
                <a:lnTo>
                  <a:pt x="341464" y="19392"/>
                </a:lnTo>
                <a:lnTo>
                  <a:pt x="336943" y="14160"/>
                </a:lnTo>
                <a:lnTo>
                  <a:pt x="336943" y="10464"/>
                </a:lnTo>
                <a:lnTo>
                  <a:pt x="340017" y="7543"/>
                </a:lnTo>
                <a:lnTo>
                  <a:pt x="351802" y="7543"/>
                </a:lnTo>
                <a:lnTo>
                  <a:pt x="356616" y="8788"/>
                </a:lnTo>
                <a:lnTo>
                  <a:pt x="361010" y="11366"/>
                </a:lnTo>
                <a:lnTo>
                  <a:pt x="363867" y="4330"/>
                </a:lnTo>
                <a:lnTo>
                  <a:pt x="359613" y="1536"/>
                </a:lnTo>
                <a:lnTo>
                  <a:pt x="353479" y="0"/>
                </a:lnTo>
                <a:lnTo>
                  <a:pt x="334225" y="0"/>
                </a:lnTo>
                <a:lnTo>
                  <a:pt x="327939" y="6692"/>
                </a:lnTo>
                <a:lnTo>
                  <a:pt x="327939" y="14579"/>
                </a:lnTo>
                <a:lnTo>
                  <a:pt x="332473" y="24142"/>
                </a:lnTo>
                <a:lnTo>
                  <a:pt x="342455" y="28308"/>
                </a:lnTo>
                <a:lnTo>
                  <a:pt x="352425" y="31051"/>
                </a:lnTo>
                <a:lnTo>
                  <a:pt x="356958" y="36347"/>
                </a:lnTo>
                <a:lnTo>
                  <a:pt x="356958" y="39966"/>
                </a:lnTo>
                <a:lnTo>
                  <a:pt x="353758" y="42697"/>
                </a:lnTo>
                <a:lnTo>
                  <a:pt x="340144" y="42697"/>
                </a:lnTo>
                <a:lnTo>
                  <a:pt x="333946" y="40462"/>
                </a:lnTo>
                <a:lnTo>
                  <a:pt x="330034" y="37325"/>
                </a:lnTo>
                <a:lnTo>
                  <a:pt x="326898" y="44373"/>
                </a:lnTo>
                <a:lnTo>
                  <a:pt x="330936" y="47853"/>
                </a:lnTo>
                <a:lnTo>
                  <a:pt x="338543" y="50228"/>
                </a:lnTo>
                <a:lnTo>
                  <a:pt x="359549" y="50228"/>
                </a:lnTo>
                <a:lnTo>
                  <a:pt x="365887" y="43535"/>
                </a:lnTo>
                <a:lnTo>
                  <a:pt x="365887" y="35712"/>
                </a:lnTo>
                <a:close/>
              </a:path>
              <a:path w="903605" h="50800">
                <a:moveTo>
                  <a:pt x="414020" y="41935"/>
                </a:moveTo>
                <a:lnTo>
                  <a:pt x="386461" y="41935"/>
                </a:lnTo>
                <a:lnTo>
                  <a:pt x="386461" y="28460"/>
                </a:lnTo>
                <a:lnTo>
                  <a:pt x="410044" y="28460"/>
                </a:lnTo>
                <a:lnTo>
                  <a:pt x="410044" y="20993"/>
                </a:lnTo>
                <a:lnTo>
                  <a:pt x="386461" y="20993"/>
                </a:lnTo>
                <a:lnTo>
                  <a:pt x="386461" y="8305"/>
                </a:lnTo>
                <a:lnTo>
                  <a:pt x="413042" y="8305"/>
                </a:lnTo>
                <a:lnTo>
                  <a:pt x="413042" y="711"/>
                </a:lnTo>
                <a:lnTo>
                  <a:pt x="377393" y="711"/>
                </a:lnTo>
                <a:lnTo>
                  <a:pt x="377393" y="49530"/>
                </a:lnTo>
                <a:lnTo>
                  <a:pt x="414020" y="49530"/>
                </a:lnTo>
                <a:lnTo>
                  <a:pt x="414020" y="41935"/>
                </a:lnTo>
                <a:close/>
              </a:path>
              <a:path w="903605" h="50800">
                <a:moveTo>
                  <a:pt x="463270" y="41935"/>
                </a:moveTo>
                <a:lnTo>
                  <a:pt x="435711" y="41935"/>
                </a:lnTo>
                <a:lnTo>
                  <a:pt x="435711" y="28460"/>
                </a:lnTo>
                <a:lnTo>
                  <a:pt x="459295" y="28460"/>
                </a:lnTo>
                <a:lnTo>
                  <a:pt x="459295" y="20993"/>
                </a:lnTo>
                <a:lnTo>
                  <a:pt x="435711" y="20993"/>
                </a:lnTo>
                <a:lnTo>
                  <a:pt x="435711" y="8305"/>
                </a:lnTo>
                <a:lnTo>
                  <a:pt x="462292" y="8305"/>
                </a:lnTo>
                <a:lnTo>
                  <a:pt x="462292" y="711"/>
                </a:lnTo>
                <a:lnTo>
                  <a:pt x="426643" y="711"/>
                </a:lnTo>
                <a:lnTo>
                  <a:pt x="426643" y="49530"/>
                </a:lnTo>
                <a:lnTo>
                  <a:pt x="463270" y="49530"/>
                </a:lnTo>
                <a:lnTo>
                  <a:pt x="463270" y="41935"/>
                </a:lnTo>
                <a:close/>
              </a:path>
              <a:path w="903605" h="50800">
                <a:moveTo>
                  <a:pt x="523875" y="25107"/>
                </a:moveTo>
                <a:lnTo>
                  <a:pt x="521944" y="15113"/>
                </a:lnTo>
                <a:lnTo>
                  <a:pt x="517169" y="8369"/>
                </a:lnTo>
                <a:lnTo>
                  <a:pt x="516496" y="7416"/>
                </a:lnTo>
                <a:lnTo>
                  <a:pt x="514743" y="6388"/>
                </a:lnTo>
                <a:lnTo>
                  <a:pt x="514743" y="15011"/>
                </a:lnTo>
                <a:lnTo>
                  <a:pt x="514743" y="35229"/>
                </a:lnTo>
                <a:lnTo>
                  <a:pt x="507682" y="41859"/>
                </a:lnTo>
                <a:lnTo>
                  <a:pt x="484949" y="41859"/>
                </a:lnTo>
                <a:lnTo>
                  <a:pt x="484949" y="8369"/>
                </a:lnTo>
                <a:lnTo>
                  <a:pt x="507682" y="8369"/>
                </a:lnTo>
                <a:lnTo>
                  <a:pt x="514743" y="15011"/>
                </a:lnTo>
                <a:lnTo>
                  <a:pt x="514743" y="6388"/>
                </a:lnTo>
                <a:lnTo>
                  <a:pt x="508076" y="2463"/>
                </a:lnTo>
                <a:lnTo>
                  <a:pt x="497230" y="711"/>
                </a:lnTo>
                <a:lnTo>
                  <a:pt x="475881" y="711"/>
                </a:lnTo>
                <a:lnTo>
                  <a:pt x="475881" y="49530"/>
                </a:lnTo>
                <a:lnTo>
                  <a:pt x="497230" y="49530"/>
                </a:lnTo>
                <a:lnTo>
                  <a:pt x="508076" y="47777"/>
                </a:lnTo>
                <a:lnTo>
                  <a:pt x="516496" y="42824"/>
                </a:lnTo>
                <a:lnTo>
                  <a:pt x="517169" y="41859"/>
                </a:lnTo>
                <a:lnTo>
                  <a:pt x="521944" y="35115"/>
                </a:lnTo>
                <a:lnTo>
                  <a:pt x="523875" y="25107"/>
                </a:lnTo>
                <a:close/>
              </a:path>
              <a:path w="903605" h="50800">
                <a:moveTo>
                  <a:pt x="598639" y="18072"/>
                </a:moveTo>
                <a:lnTo>
                  <a:pt x="597192" y="10795"/>
                </a:lnTo>
                <a:lnTo>
                  <a:pt x="595350" y="8369"/>
                </a:lnTo>
                <a:lnTo>
                  <a:pt x="593051" y="5334"/>
                </a:lnTo>
                <a:lnTo>
                  <a:pt x="589495" y="3479"/>
                </a:lnTo>
                <a:lnTo>
                  <a:pt x="589495" y="11925"/>
                </a:lnTo>
                <a:lnTo>
                  <a:pt x="589495" y="24206"/>
                </a:lnTo>
                <a:lnTo>
                  <a:pt x="585381" y="27762"/>
                </a:lnTo>
                <a:lnTo>
                  <a:pt x="566826" y="27762"/>
                </a:lnTo>
                <a:lnTo>
                  <a:pt x="566826" y="8369"/>
                </a:lnTo>
                <a:lnTo>
                  <a:pt x="585381" y="8369"/>
                </a:lnTo>
                <a:lnTo>
                  <a:pt x="589495" y="11925"/>
                </a:lnTo>
                <a:lnTo>
                  <a:pt x="589495" y="3479"/>
                </a:lnTo>
                <a:lnTo>
                  <a:pt x="586511" y="1905"/>
                </a:lnTo>
                <a:lnTo>
                  <a:pt x="577850" y="711"/>
                </a:lnTo>
                <a:lnTo>
                  <a:pt x="557745" y="711"/>
                </a:lnTo>
                <a:lnTo>
                  <a:pt x="557745" y="49530"/>
                </a:lnTo>
                <a:lnTo>
                  <a:pt x="566826" y="49530"/>
                </a:lnTo>
                <a:lnTo>
                  <a:pt x="566826" y="35445"/>
                </a:lnTo>
                <a:lnTo>
                  <a:pt x="577850" y="35445"/>
                </a:lnTo>
                <a:lnTo>
                  <a:pt x="586511" y="34239"/>
                </a:lnTo>
                <a:lnTo>
                  <a:pt x="593051" y="30784"/>
                </a:lnTo>
                <a:lnTo>
                  <a:pt x="595337" y="27762"/>
                </a:lnTo>
                <a:lnTo>
                  <a:pt x="597192" y="25311"/>
                </a:lnTo>
                <a:lnTo>
                  <a:pt x="598639" y="18072"/>
                </a:lnTo>
                <a:close/>
              </a:path>
              <a:path w="903605" h="50800">
                <a:moveTo>
                  <a:pt x="660019" y="25107"/>
                </a:moveTo>
                <a:lnTo>
                  <a:pt x="658037" y="15062"/>
                </a:lnTo>
                <a:lnTo>
                  <a:pt x="653122" y="7950"/>
                </a:lnTo>
                <a:lnTo>
                  <a:pt x="652538" y="7112"/>
                </a:lnTo>
                <a:lnTo>
                  <a:pt x="650824" y="6045"/>
                </a:lnTo>
                <a:lnTo>
                  <a:pt x="650824" y="35153"/>
                </a:lnTo>
                <a:lnTo>
                  <a:pt x="643559" y="42278"/>
                </a:lnTo>
                <a:lnTo>
                  <a:pt x="623887" y="42278"/>
                </a:lnTo>
                <a:lnTo>
                  <a:pt x="616610" y="35153"/>
                </a:lnTo>
                <a:lnTo>
                  <a:pt x="616623" y="15062"/>
                </a:lnTo>
                <a:lnTo>
                  <a:pt x="623887" y="7950"/>
                </a:lnTo>
                <a:lnTo>
                  <a:pt x="643559" y="7950"/>
                </a:lnTo>
                <a:lnTo>
                  <a:pt x="650811" y="15062"/>
                </a:lnTo>
                <a:lnTo>
                  <a:pt x="650824" y="35153"/>
                </a:lnTo>
                <a:lnTo>
                  <a:pt x="650824" y="6045"/>
                </a:lnTo>
                <a:lnTo>
                  <a:pt x="644207" y="1879"/>
                </a:lnTo>
                <a:lnTo>
                  <a:pt x="633717" y="0"/>
                </a:lnTo>
                <a:lnTo>
                  <a:pt x="623227" y="1892"/>
                </a:lnTo>
                <a:lnTo>
                  <a:pt x="614895" y="7137"/>
                </a:lnTo>
                <a:lnTo>
                  <a:pt x="609422" y="15062"/>
                </a:lnTo>
                <a:lnTo>
                  <a:pt x="607428" y="25107"/>
                </a:lnTo>
                <a:lnTo>
                  <a:pt x="609396" y="35102"/>
                </a:lnTo>
                <a:lnTo>
                  <a:pt x="614895" y="43091"/>
                </a:lnTo>
                <a:lnTo>
                  <a:pt x="623227" y="48336"/>
                </a:lnTo>
                <a:lnTo>
                  <a:pt x="633717" y="50228"/>
                </a:lnTo>
                <a:lnTo>
                  <a:pt x="644220" y="48336"/>
                </a:lnTo>
                <a:lnTo>
                  <a:pt x="652551" y="43091"/>
                </a:lnTo>
                <a:lnTo>
                  <a:pt x="653110" y="42278"/>
                </a:lnTo>
                <a:lnTo>
                  <a:pt x="658037" y="35153"/>
                </a:lnTo>
                <a:lnTo>
                  <a:pt x="660019" y="25107"/>
                </a:lnTo>
                <a:close/>
              </a:path>
              <a:path w="903605" h="50800">
                <a:moveTo>
                  <a:pt x="741997" y="711"/>
                </a:moveTo>
                <a:lnTo>
                  <a:pt x="733348" y="711"/>
                </a:lnTo>
                <a:lnTo>
                  <a:pt x="720852" y="38023"/>
                </a:lnTo>
                <a:lnTo>
                  <a:pt x="708507" y="711"/>
                </a:lnTo>
                <a:lnTo>
                  <a:pt x="700138" y="711"/>
                </a:lnTo>
                <a:lnTo>
                  <a:pt x="687514" y="37807"/>
                </a:lnTo>
                <a:lnTo>
                  <a:pt x="675373" y="711"/>
                </a:lnTo>
                <a:lnTo>
                  <a:pt x="665962" y="711"/>
                </a:lnTo>
                <a:lnTo>
                  <a:pt x="682142" y="49530"/>
                </a:lnTo>
                <a:lnTo>
                  <a:pt x="691832" y="49530"/>
                </a:lnTo>
                <a:lnTo>
                  <a:pt x="704113" y="13398"/>
                </a:lnTo>
                <a:lnTo>
                  <a:pt x="716191" y="49530"/>
                </a:lnTo>
                <a:lnTo>
                  <a:pt x="725817" y="49530"/>
                </a:lnTo>
                <a:lnTo>
                  <a:pt x="741997" y="711"/>
                </a:lnTo>
                <a:close/>
              </a:path>
              <a:path w="903605" h="50800">
                <a:moveTo>
                  <a:pt x="799934" y="25107"/>
                </a:moveTo>
                <a:lnTo>
                  <a:pt x="797991" y="15113"/>
                </a:lnTo>
                <a:lnTo>
                  <a:pt x="793216" y="8369"/>
                </a:lnTo>
                <a:lnTo>
                  <a:pt x="792543" y="7416"/>
                </a:lnTo>
                <a:lnTo>
                  <a:pt x="790803" y="6400"/>
                </a:lnTo>
                <a:lnTo>
                  <a:pt x="790803" y="15011"/>
                </a:lnTo>
                <a:lnTo>
                  <a:pt x="790803" y="35229"/>
                </a:lnTo>
                <a:lnTo>
                  <a:pt x="783755" y="41859"/>
                </a:lnTo>
                <a:lnTo>
                  <a:pt x="761009" y="41859"/>
                </a:lnTo>
                <a:lnTo>
                  <a:pt x="761009" y="8369"/>
                </a:lnTo>
                <a:lnTo>
                  <a:pt x="783755" y="8369"/>
                </a:lnTo>
                <a:lnTo>
                  <a:pt x="790803" y="15011"/>
                </a:lnTo>
                <a:lnTo>
                  <a:pt x="790803" y="6400"/>
                </a:lnTo>
                <a:lnTo>
                  <a:pt x="784123" y="2463"/>
                </a:lnTo>
                <a:lnTo>
                  <a:pt x="773290" y="711"/>
                </a:lnTo>
                <a:lnTo>
                  <a:pt x="751941" y="711"/>
                </a:lnTo>
                <a:lnTo>
                  <a:pt x="751941" y="49530"/>
                </a:lnTo>
                <a:lnTo>
                  <a:pt x="773290" y="49530"/>
                </a:lnTo>
                <a:lnTo>
                  <a:pt x="784123" y="47777"/>
                </a:lnTo>
                <a:lnTo>
                  <a:pt x="792543" y="42824"/>
                </a:lnTo>
                <a:lnTo>
                  <a:pt x="793229" y="41859"/>
                </a:lnTo>
                <a:lnTo>
                  <a:pt x="797991" y="35115"/>
                </a:lnTo>
                <a:lnTo>
                  <a:pt x="799934" y="25107"/>
                </a:lnTo>
                <a:close/>
              </a:path>
              <a:path w="903605" h="50800">
                <a:moveTo>
                  <a:pt x="848702" y="41935"/>
                </a:moveTo>
                <a:lnTo>
                  <a:pt x="821143" y="41935"/>
                </a:lnTo>
                <a:lnTo>
                  <a:pt x="821143" y="28460"/>
                </a:lnTo>
                <a:lnTo>
                  <a:pt x="844727" y="28460"/>
                </a:lnTo>
                <a:lnTo>
                  <a:pt x="844727" y="20993"/>
                </a:lnTo>
                <a:lnTo>
                  <a:pt x="821143" y="20993"/>
                </a:lnTo>
                <a:lnTo>
                  <a:pt x="821143" y="8305"/>
                </a:lnTo>
                <a:lnTo>
                  <a:pt x="847725" y="8305"/>
                </a:lnTo>
                <a:lnTo>
                  <a:pt x="847725" y="711"/>
                </a:lnTo>
                <a:lnTo>
                  <a:pt x="812076" y="711"/>
                </a:lnTo>
                <a:lnTo>
                  <a:pt x="812076" y="49530"/>
                </a:lnTo>
                <a:lnTo>
                  <a:pt x="848702" y="49530"/>
                </a:lnTo>
                <a:lnTo>
                  <a:pt x="848702" y="41935"/>
                </a:lnTo>
                <a:close/>
              </a:path>
              <a:path w="903605" h="50800">
                <a:moveTo>
                  <a:pt x="903046" y="49530"/>
                </a:moveTo>
                <a:lnTo>
                  <a:pt x="893013" y="35229"/>
                </a:lnTo>
                <a:lnTo>
                  <a:pt x="891806" y="33489"/>
                </a:lnTo>
                <a:lnTo>
                  <a:pt x="898436" y="30899"/>
                </a:lnTo>
                <a:lnTo>
                  <a:pt x="900557" y="27838"/>
                </a:lnTo>
                <a:lnTo>
                  <a:pt x="902208" y="25463"/>
                </a:lnTo>
                <a:lnTo>
                  <a:pt x="902208" y="18072"/>
                </a:lnTo>
                <a:lnTo>
                  <a:pt x="900760" y="10795"/>
                </a:lnTo>
                <a:lnTo>
                  <a:pt x="898918" y="8369"/>
                </a:lnTo>
                <a:lnTo>
                  <a:pt x="896620" y="5334"/>
                </a:lnTo>
                <a:lnTo>
                  <a:pt x="893064" y="3479"/>
                </a:lnTo>
                <a:lnTo>
                  <a:pt x="893064" y="11925"/>
                </a:lnTo>
                <a:lnTo>
                  <a:pt x="893064" y="24206"/>
                </a:lnTo>
                <a:lnTo>
                  <a:pt x="888949" y="27838"/>
                </a:lnTo>
                <a:lnTo>
                  <a:pt x="870394" y="27838"/>
                </a:lnTo>
                <a:lnTo>
                  <a:pt x="870394" y="8369"/>
                </a:lnTo>
                <a:lnTo>
                  <a:pt x="888949" y="8369"/>
                </a:lnTo>
                <a:lnTo>
                  <a:pt x="893064" y="11925"/>
                </a:lnTo>
                <a:lnTo>
                  <a:pt x="893064" y="3479"/>
                </a:lnTo>
                <a:lnTo>
                  <a:pt x="890079" y="1905"/>
                </a:lnTo>
                <a:lnTo>
                  <a:pt x="881418" y="711"/>
                </a:lnTo>
                <a:lnTo>
                  <a:pt x="861326" y="711"/>
                </a:lnTo>
                <a:lnTo>
                  <a:pt x="861326" y="49530"/>
                </a:lnTo>
                <a:lnTo>
                  <a:pt x="870394" y="49530"/>
                </a:lnTo>
                <a:lnTo>
                  <a:pt x="870394" y="35306"/>
                </a:lnTo>
                <a:lnTo>
                  <a:pt x="881418" y="35306"/>
                </a:lnTo>
                <a:lnTo>
                  <a:pt x="883297" y="35229"/>
                </a:lnTo>
                <a:lnTo>
                  <a:pt x="893279" y="49530"/>
                </a:lnTo>
                <a:lnTo>
                  <a:pt x="903046" y="4953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4" name="object 664"/>
          <p:cNvSpPr/>
          <p:nvPr/>
        </p:nvSpPr>
        <p:spPr>
          <a:xfrm>
            <a:off x="506349" y="1838045"/>
            <a:ext cx="789305" cy="50800"/>
          </a:xfrm>
          <a:custGeom>
            <a:avLst/>
            <a:gdLst/>
            <a:ahLst/>
            <a:cxnLst/>
            <a:rect l="l" t="t" r="r" b="b"/>
            <a:pathLst>
              <a:path w="789305" h="50800">
                <a:moveTo>
                  <a:pt x="52946" y="49530"/>
                </a:moveTo>
                <a:lnTo>
                  <a:pt x="47853" y="38227"/>
                </a:lnTo>
                <a:lnTo>
                  <a:pt x="44640" y="31115"/>
                </a:lnTo>
                <a:lnTo>
                  <a:pt x="35572" y="11036"/>
                </a:lnTo>
                <a:lnTo>
                  <a:pt x="35572" y="31115"/>
                </a:lnTo>
                <a:lnTo>
                  <a:pt x="17233" y="31115"/>
                </a:lnTo>
                <a:lnTo>
                  <a:pt x="26365" y="9766"/>
                </a:lnTo>
                <a:lnTo>
                  <a:pt x="35572" y="31115"/>
                </a:lnTo>
                <a:lnTo>
                  <a:pt x="35572" y="11036"/>
                </a:lnTo>
                <a:lnTo>
                  <a:pt x="35001" y="9766"/>
                </a:lnTo>
                <a:lnTo>
                  <a:pt x="30899" y="698"/>
                </a:lnTo>
                <a:lnTo>
                  <a:pt x="21971" y="698"/>
                </a:lnTo>
                <a:lnTo>
                  <a:pt x="0" y="49530"/>
                </a:lnTo>
                <a:lnTo>
                  <a:pt x="9347" y="49530"/>
                </a:lnTo>
                <a:lnTo>
                  <a:pt x="14160" y="38227"/>
                </a:lnTo>
                <a:lnTo>
                  <a:pt x="38569" y="38227"/>
                </a:lnTo>
                <a:lnTo>
                  <a:pt x="43459" y="49530"/>
                </a:lnTo>
                <a:lnTo>
                  <a:pt x="52946" y="49530"/>
                </a:lnTo>
                <a:close/>
              </a:path>
              <a:path w="789305" h="50800">
                <a:moveTo>
                  <a:pt x="102971" y="8153"/>
                </a:moveTo>
                <a:lnTo>
                  <a:pt x="98437" y="2857"/>
                </a:lnTo>
                <a:lnTo>
                  <a:pt x="91592" y="0"/>
                </a:lnTo>
                <a:lnTo>
                  <a:pt x="83642" y="0"/>
                </a:lnTo>
                <a:lnTo>
                  <a:pt x="73228" y="1879"/>
                </a:lnTo>
                <a:lnTo>
                  <a:pt x="64935" y="7086"/>
                </a:lnTo>
                <a:lnTo>
                  <a:pt x="59461" y="15036"/>
                </a:lnTo>
                <a:lnTo>
                  <a:pt x="57480" y="25107"/>
                </a:lnTo>
                <a:lnTo>
                  <a:pt x="59461" y="35191"/>
                </a:lnTo>
                <a:lnTo>
                  <a:pt x="64935" y="43141"/>
                </a:lnTo>
                <a:lnTo>
                  <a:pt x="73202" y="48348"/>
                </a:lnTo>
                <a:lnTo>
                  <a:pt x="83578" y="50228"/>
                </a:lnTo>
                <a:lnTo>
                  <a:pt x="91592" y="50228"/>
                </a:lnTo>
                <a:lnTo>
                  <a:pt x="98437" y="47371"/>
                </a:lnTo>
                <a:lnTo>
                  <a:pt x="102971" y="42062"/>
                </a:lnTo>
                <a:lnTo>
                  <a:pt x="97104" y="36487"/>
                </a:lnTo>
                <a:lnTo>
                  <a:pt x="93548" y="40386"/>
                </a:lnTo>
                <a:lnTo>
                  <a:pt x="89154" y="42278"/>
                </a:lnTo>
                <a:lnTo>
                  <a:pt x="73939" y="42278"/>
                </a:lnTo>
                <a:lnTo>
                  <a:pt x="66624" y="35153"/>
                </a:lnTo>
                <a:lnTo>
                  <a:pt x="66624" y="15062"/>
                </a:lnTo>
                <a:lnTo>
                  <a:pt x="73939" y="7950"/>
                </a:lnTo>
                <a:lnTo>
                  <a:pt x="89154" y="7950"/>
                </a:lnTo>
                <a:lnTo>
                  <a:pt x="93548" y="9829"/>
                </a:lnTo>
                <a:lnTo>
                  <a:pt x="97104" y="13677"/>
                </a:lnTo>
                <a:lnTo>
                  <a:pt x="102971" y="8153"/>
                </a:lnTo>
                <a:close/>
              </a:path>
              <a:path w="789305" h="50800">
                <a:moveTo>
                  <a:pt x="159194" y="49530"/>
                </a:moveTo>
                <a:lnTo>
                  <a:pt x="154089" y="38227"/>
                </a:lnTo>
                <a:lnTo>
                  <a:pt x="150876" y="31115"/>
                </a:lnTo>
                <a:lnTo>
                  <a:pt x="141820" y="11061"/>
                </a:lnTo>
                <a:lnTo>
                  <a:pt x="141820" y="31115"/>
                </a:lnTo>
                <a:lnTo>
                  <a:pt x="123469" y="31115"/>
                </a:lnTo>
                <a:lnTo>
                  <a:pt x="132613" y="9766"/>
                </a:lnTo>
                <a:lnTo>
                  <a:pt x="141820" y="31115"/>
                </a:lnTo>
                <a:lnTo>
                  <a:pt x="141820" y="11061"/>
                </a:lnTo>
                <a:lnTo>
                  <a:pt x="141236" y="9766"/>
                </a:lnTo>
                <a:lnTo>
                  <a:pt x="137147" y="698"/>
                </a:lnTo>
                <a:lnTo>
                  <a:pt x="128219" y="698"/>
                </a:lnTo>
                <a:lnTo>
                  <a:pt x="106248" y="49530"/>
                </a:lnTo>
                <a:lnTo>
                  <a:pt x="115595" y="49530"/>
                </a:lnTo>
                <a:lnTo>
                  <a:pt x="120408" y="38227"/>
                </a:lnTo>
                <a:lnTo>
                  <a:pt x="144818" y="38227"/>
                </a:lnTo>
                <a:lnTo>
                  <a:pt x="149707" y="49530"/>
                </a:lnTo>
                <a:lnTo>
                  <a:pt x="159194" y="49530"/>
                </a:lnTo>
                <a:close/>
              </a:path>
              <a:path w="789305" h="50800">
                <a:moveTo>
                  <a:pt x="176987" y="685"/>
                </a:moveTo>
                <a:lnTo>
                  <a:pt x="167919" y="685"/>
                </a:lnTo>
                <a:lnTo>
                  <a:pt x="167919" y="49530"/>
                </a:lnTo>
                <a:lnTo>
                  <a:pt x="176987" y="49530"/>
                </a:lnTo>
                <a:lnTo>
                  <a:pt x="176987" y="685"/>
                </a:lnTo>
                <a:close/>
              </a:path>
              <a:path w="789305" h="50800">
                <a:moveTo>
                  <a:pt x="255244" y="18059"/>
                </a:moveTo>
                <a:lnTo>
                  <a:pt x="253796" y="10782"/>
                </a:lnTo>
                <a:lnTo>
                  <a:pt x="251968" y="8369"/>
                </a:lnTo>
                <a:lnTo>
                  <a:pt x="249656" y="5321"/>
                </a:lnTo>
                <a:lnTo>
                  <a:pt x="246100" y="3467"/>
                </a:lnTo>
                <a:lnTo>
                  <a:pt x="246100" y="11925"/>
                </a:lnTo>
                <a:lnTo>
                  <a:pt x="246100" y="24206"/>
                </a:lnTo>
                <a:lnTo>
                  <a:pt x="241985" y="27762"/>
                </a:lnTo>
                <a:lnTo>
                  <a:pt x="223431" y="27762"/>
                </a:lnTo>
                <a:lnTo>
                  <a:pt x="223431" y="8369"/>
                </a:lnTo>
                <a:lnTo>
                  <a:pt x="241985" y="8369"/>
                </a:lnTo>
                <a:lnTo>
                  <a:pt x="246100" y="11925"/>
                </a:lnTo>
                <a:lnTo>
                  <a:pt x="246100" y="3467"/>
                </a:lnTo>
                <a:lnTo>
                  <a:pt x="243116" y="1892"/>
                </a:lnTo>
                <a:lnTo>
                  <a:pt x="234454" y="698"/>
                </a:lnTo>
                <a:lnTo>
                  <a:pt x="214350" y="698"/>
                </a:lnTo>
                <a:lnTo>
                  <a:pt x="214350" y="49530"/>
                </a:lnTo>
                <a:lnTo>
                  <a:pt x="223431" y="49530"/>
                </a:lnTo>
                <a:lnTo>
                  <a:pt x="223431" y="35445"/>
                </a:lnTo>
                <a:lnTo>
                  <a:pt x="234454" y="35445"/>
                </a:lnTo>
                <a:lnTo>
                  <a:pt x="243116" y="34239"/>
                </a:lnTo>
                <a:lnTo>
                  <a:pt x="249656" y="30784"/>
                </a:lnTo>
                <a:lnTo>
                  <a:pt x="251942" y="27762"/>
                </a:lnTo>
                <a:lnTo>
                  <a:pt x="253796" y="25311"/>
                </a:lnTo>
                <a:lnTo>
                  <a:pt x="255244" y="18059"/>
                </a:lnTo>
                <a:close/>
              </a:path>
              <a:path w="789305" h="50800">
                <a:moveTo>
                  <a:pt x="309168" y="698"/>
                </a:moveTo>
                <a:lnTo>
                  <a:pt x="300240" y="698"/>
                </a:lnTo>
                <a:lnTo>
                  <a:pt x="300240" y="37947"/>
                </a:lnTo>
                <a:lnTo>
                  <a:pt x="295783" y="42278"/>
                </a:lnTo>
                <a:lnTo>
                  <a:pt x="280009" y="42278"/>
                </a:lnTo>
                <a:lnTo>
                  <a:pt x="275475" y="37947"/>
                </a:lnTo>
                <a:lnTo>
                  <a:pt x="275475" y="698"/>
                </a:lnTo>
                <a:lnTo>
                  <a:pt x="266407" y="698"/>
                </a:lnTo>
                <a:lnTo>
                  <a:pt x="266407" y="28244"/>
                </a:lnTo>
                <a:lnTo>
                  <a:pt x="267868" y="37680"/>
                </a:lnTo>
                <a:lnTo>
                  <a:pt x="272097" y="44577"/>
                </a:lnTo>
                <a:lnTo>
                  <a:pt x="278828" y="48793"/>
                </a:lnTo>
                <a:lnTo>
                  <a:pt x="287832" y="50228"/>
                </a:lnTo>
                <a:lnTo>
                  <a:pt x="296786" y="48793"/>
                </a:lnTo>
                <a:lnTo>
                  <a:pt x="303491" y="44577"/>
                </a:lnTo>
                <a:lnTo>
                  <a:pt x="307708" y="37680"/>
                </a:lnTo>
                <a:lnTo>
                  <a:pt x="309168" y="28244"/>
                </a:lnTo>
                <a:lnTo>
                  <a:pt x="309168" y="698"/>
                </a:lnTo>
                <a:close/>
              </a:path>
              <a:path w="789305" h="50800">
                <a:moveTo>
                  <a:pt x="358990" y="41846"/>
                </a:moveTo>
                <a:lnTo>
                  <a:pt x="333451" y="41846"/>
                </a:lnTo>
                <a:lnTo>
                  <a:pt x="333451" y="698"/>
                </a:lnTo>
                <a:lnTo>
                  <a:pt x="324383" y="698"/>
                </a:lnTo>
                <a:lnTo>
                  <a:pt x="324383" y="49530"/>
                </a:lnTo>
                <a:lnTo>
                  <a:pt x="358990" y="49530"/>
                </a:lnTo>
                <a:lnTo>
                  <a:pt x="358990" y="41846"/>
                </a:lnTo>
                <a:close/>
              </a:path>
              <a:path w="789305" h="50800">
                <a:moveTo>
                  <a:pt x="409549" y="18059"/>
                </a:moveTo>
                <a:lnTo>
                  <a:pt x="408101" y="10782"/>
                </a:lnTo>
                <a:lnTo>
                  <a:pt x="406273" y="8369"/>
                </a:lnTo>
                <a:lnTo>
                  <a:pt x="403974" y="5321"/>
                </a:lnTo>
                <a:lnTo>
                  <a:pt x="400405" y="3454"/>
                </a:lnTo>
                <a:lnTo>
                  <a:pt x="400405" y="11925"/>
                </a:lnTo>
                <a:lnTo>
                  <a:pt x="400405" y="24206"/>
                </a:lnTo>
                <a:lnTo>
                  <a:pt x="396290" y="27762"/>
                </a:lnTo>
                <a:lnTo>
                  <a:pt x="377736" y="27762"/>
                </a:lnTo>
                <a:lnTo>
                  <a:pt x="377736" y="8369"/>
                </a:lnTo>
                <a:lnTo>
                  <a:pt x="396290" y="8369"/>
                </a:lnTo>
                <a:lnTo>
                  <a:pt x="400405" y="11925"/>
                </a:lnTo>
                <a:lnTo>
                  <a:pt x="400405" y="3454"/>
                </a:lnTo>
                <a:lnTo>
                  <a:pt x="397421" y="1892"/>
                </a:lnTo>
                <a:lnTo>
                  <a:pt x="388759" y="698"/>
                </a:lnTo>
                <a:lnTo>
                  <a:pt x="368668" y="698"/>
                </a:lnTo>
                <a:lnTo>
                  <a:pt x="368668" y="49530"/>
                </a:lnTo>
                <a:lnTo>
                  <a:pt x="377736" y="49530"/>
                </a:lnTo>
                <a:lnTo>
                  <a:pt x="377736" y="35445"/>
                </a:lnTo>
                <a:lnTo>
                  <a:pt x="388759" y="35445"/>
                </a:lnTo>
                <a:lnTo>
                  <a:pt x="397421" y="34239"/>
                </a:lnTo>
                <a:lnTo>
                  <a:pt x="403974" y="30784"/>
                </a:lnTo>
                <a:lnTo>
                  <a:pt x="406247" y="27762"/>
                </a:lnTo>
                <a:lnTo>
                  <a:pt x="408101" y="25311"/>
                </a:lnTo>
                <a:lnTo>
                  <a:pt x="409549" y="18059"/>
                </a:lnTo>
                <a:close/>
              </a:path>
              <a:path w="789305" h="50800">
                <a:moveTo>
                  <a:pt x="484428" y="18059"/>
                </a:moveTo>
                <a:lnTo>
                  <a:pt x="482981" y="10782"/>
                </a:lnTo>
                <a:lnTo>
                  <a:pt x="481152" y="8369"/>
                </a:lnTo>
                <a:lnTo>
                  <a:pt x="478840" y="5321"/>
                </a:lnTo>
                <a:lnTo>
                  <a:pt x="475284" y="3467"/>
                </a:lnTo>
                <a:lnTo>
                  <a:pt x="475284" y="11925"/>
                </a:lnTo>
                <a:lnTo>
                  <a:pt x="475284" y="24206"/>
                </a:lnTo>
                <a:lnTo>
                  <a:pt x="471170" y="27762"/>
                </a:lnTo>
                <a:lnTo>
                  <a:pt x="452615" y="27762"/>
                </a:lnTo>
                <a:lnTo>
                  <a:pt x="452615" y="8369"/>
                </a:lnTo>
                <a:lnTo>
                  <a:pt x="471170" y="8369"/>
                </a:lnTo>
                <a:lnTo>
                  <a:pt x="475284" y="11925"/>
                </a:lnTo>
                <a:lnTo>
                  <a:pt x="475284" y="3467"/>
                </a:lnTo>
                <a:lnTo>
                  <a:pt x="472300" y="1892"/>
                </a:lnTo>
                <a:lnTo>
                  <a:pt x="463638" y="698"/>
                </a:lnTo>
                <a:lnTo>
                  <a:pt x="443534" y="698"/>
                </a:lnTo>
                <a:lnTo>
                  <a:pt x="443534" y="49530"/>
                </a:lnTo>
                <a:lnTo>
                  <a:pt x="452615" y="49530"/>
                </a:lnTo>
                <a:lnTo>
                  <a:pt x="452615" y="35445"/>
                </a:lnTo>
                <a:lnTo>
                  <a:pt x="463638" y="35445"/>
                </a:lnTo>
                <a:lnTo>
                  <a:pt x="472300" y="34239"/>
                </a:lnTo>
                <a:lnTo>
                  <a:pt x="478840" y="30784"/>
                </a:lnTo>
                <a:lnTo>
                  <a:pt x="481126" y="27762"/>
                </a:lnTo>
                <a:lnTo>
                  <a:pt x="482981" y="25311"/>
                </a:lnTo>
                <a:lnTo>
                  <a:pt x="484428" y="18059"/>
                </a:lnTo>
                <a:close/>
              </a:path>
              <a:path w="789305" h="50800">
                <a:moveTo>
                  <a:pt x="545820" y="25107"/>
                </a:moveTo>
                <a:lnTo>
                  <a:pt x="543839" y="15062"/>
                </a:lnTo>
                <a:lnTo>
                  <a:pt x="538924" y="7950"/>
                </a:lnTo>
                <a:lnTo>
                  <a:pt x="538353" y="7112"/>
                </a:lnTo>
                <a:lnTo>
                  <a:pt x="536613" y="6032"/>
                </a:lnTo>
                <a:lnTo>
                  <a:pt x="536613" y="15062"/>
                </a:lnTo>
                <a:lnTo>
                  <a:pt x="536613" y="35153"/>
                </a:lnTo>
                <a:lnTo>
                  <a:pt x="529348" y="42278"/>
                </a:lnTo>
                <a:lnTo>
                  <a:pt x="509676" y="42278"/>
                </a:lnTo>
                <a:lnTo>
                  <a:pt x="502424" y="35153"/>
                </a:lnTo>
                <a:lnTo>
                  <a:pt x="502424" y="15062"/>
                </a:lnTo>
                <a:lnTo>
                  <a:pt x="509676" y="7950"/>
                </a:lnTo>
                <a:lnTo>
                  <a:pt x="529348" y="7950"/>
                </a:lnTo>
                <a:lnTo>
                  <a:pt x="536613" y="15062"/>
                </a:lnTo>
                <a:lnTo>
                  <a:pt x="536613" y="6032"/>
                </a:lnTo>
                <a:lnTo>
                  <a:pt x="530009" y="1879"/>
                </a:lnTo>
                <a:lnTo>
                  <a:pt x="519506" y="0"/>
                </a:lnTo>
                <a:lnTo>
                  <a:pt x="509016" y="1892"/>
                </a:lnTo>
                <a:lnTo>
                  <a:pt x="500684" y="7137"/>
                </a:lnTo>
                <a:lnTo>
                  <a:pt x="495223" y="15062"/>
                </a:lnTo>
                <a:lnTo>
                  <a:pt x="493217" y="25107"/>
                </a:lnTo>
                <a:lnTo>
                  <a:pt x="495198" y="35090"/>
                </a:lnTo>
                <a:lnTo>
                  <a:pt x="500684" y="43091"/>
                </a:lnTo>
                <a:lnTo>
                  <a:pt x="509016" y="48336"/>
                </a:lnTo>
                <a:lnTo>
                  <a:pt x="519506" y="50228"/>
                </a:lnTo>
                <a:lnTo>
                  <a:pt x="530034" y="48336"/>
                </a:lnTo>
                <a:lnTo>
                  <a:pt x="538365" y="43091"/>
                </a:lnTo>
                <a:lnTo>
                  <a:pt x="538924" y="42278"/>
                </a:lnTo>
                <a:lnTo>
                  <a:pt x="543839" y="35153"/>
                </a:lnTo>
                <a:lnTo>
                  <a:pt x="545820" y="25107"/>
                </a:lnTo>
                <a:close/>
              </a:path>
              <a:path w="789305" h="50800">
                <a:moveTo>
                  <a:pt x="627786" y="698"/>
                </a:moveTo>
                <a:lnTo>
                  <a:pt x="619137" y="698"/>
                </a:lnTo>
                <a:lnTo>
                  <a:pt x="606653" y="38023"/>
                </a:lnTo>
                <a:lnTo>
                  <a:pt x="594296" y="698"/>
                </a:lnTo>
                <a:lnTo>
                  <a:pt x="585927" y="698"/>
                </a:lnTo>
                <a:lnTo>
                  <a:pt x="573303" y="37807"/>
                </a:lnTo>
                <a:lnTo>
                  <a:pt x="561162" y="698"/>
                </a:lnTo>
                <a:lnTo>
                  <a:pt x="551751" y="698"/>
                </a:lnTo>
                <a:lnTo>
                  <a:pt x="567931" y="49530"/>
                </a:lnTo>
                <a:lnTo>
                  <a:pt x="577634" y="49530"/>
                </a:lnTo>
                <a:lnTo>
                  <a:pt x="589915" y="13385"/>
                </a:lnTo>
                <a:lnTo>
                  <a:pt x="601980" y="49530"/>
                </a:lnTo>
                <a:lnTo>
                  <a:pt x="611606" y="49530"/>
                </a:lnTo>
                <a:lnTo>
                  <a:pt x="627786" y="698"/>
                </a:lnTo>
                <a:close/>
              </a:path>
              <a:path w="789305" h="50800">
                <a:moveTo>
                  <a:pt x="685723" y="25107"/>
                </a:moveTo>
                <a:lnTo>
                  <a:pt x="683780" y="15113"/>
                </a:lnTo>
                <a:lnTo>
                  <a:pt x="679018" y="8369"/>
                </a:lnTo>
                <a:lnTo>
                  <a:pt x="678345" y="7416"/>
                </a:lnTo>
                <a:lnTo>
                  <a:pt x="676592" y="6388"/>
                </a:lnTo>
                <a:lnTo>
                  <a:pt x="676592" y="14998"/>
                </a:lnTo>
                <a:lnTo>
                  <a:pt x="676592" y="35229"/>
                </a:lnTo>
                <a:lnTo>
                  <a:pt x="669531" y="41846"/>
                </a:lnTo>
                <a:lnTo>
                  <a:pt x="646798" y="41846"/>
                </a:lnTo>
                <a:lnTo>
                  <a:pt x="646798" y="8369"/>
                </a:lnTo>
                <a:lnTo>
                  <a:pt x="669531" y="8369"/>
                </a:lnTo>
                <a:lnTo>
                  <a:pt x="676592" y="14998"/>
                </a:lnTo>
                <a:lnTo>
                  <a:pt x="676592" y="6388"/>
                </a:lnTo>
                <a:lnTo>
                  <a:pt x="669925" y="2451"/>
                </a:lnTo>
                <a:lnTo>
                  <a:pt x="659079" y="698"/>
                </a:lnTo>
                <a:lnTo>
                  <a:pt x="637730" y="698"/>
                </a:lnTo>
                <a:lnTo>
                  <a:pt x="637730" y="49530"/>
                </a:lnTo>
                <a:lnTo>
                  <a:pt x="659079" y="49530"/>
                </a:lnTo>
                <a:lnTo>
                  <a:pt x="669925" y="47777"/>
                </a:lnTo>
                <a:lnTo>
                  <a:pt x="678345" y="42811"/>
                </a:lnTo>
                <a:lnTo>
                  <a:pt x="679018" y="41846"/>
                </a:lnTo>
                <a:lnTo>
                  <a:pt x="683780" y="35102"/>
                </a:lnTo>
                <a:lnTo>
                  <a:pt x="685723" y="25107"/>
                </a:lnTo>
                <a:close/>
              </a:path>
              <a:path w="789305" h="50800">
                <a:moveTo>
                  <a:pt x="734491" y="41922"/>
                </a:moveTo>
                <a:lnTo>
                  <a:pt x="706932" y="41922"/>
                </a:lnTo>
                <a:lnTo>
                  <a:pt x="706932" y="28460"/>
                </a:lnTo>
                <a:lnTo>
                  <a:pt x="730516" y="28460"/>
                </a:lnTo>
                <a:lnTo>
                  <a:pt x="730516" y="20993"/>
                </a:lnTo>
                <a:lnTo>
                  <a:pt x="706932" y="20993"/>
                </a:lnTo>
                <a:lnTo>
                  <a:pt x="706932" y="8305"/>
                </a:lnTo>
                <a:lnTo>
                  <a:pt x="733513" y="8305"/>
                </a:lnTo>
                <a:lnTo>
                  <a:pt x="733513" y="698"/>
                </a:lnTo>
                <a:lnTo>
                  <a:pt x="697865" y="698"/>
                </a:lnTo>
                <a:lnTo>
                  <a:pt x="697865" y="49530"/>
                </a:lnTo>
                <a:lnTo>
                  <a:pt x="734491" y="49530"/>
                </a:lnTo>
                <a:lnTo>
                  <a:pt x="734491" y="41922"/>
                </a:lnTo>
                <a:close/>
              </a:path>
              <a:path w="789305" h="50800">
                <a:moveTo>
                  <a:pt x="788835" y="49530"/>
                </a:moveTo>
                <a:lnTo>
                  <a:pt x="778827" y="35229"/>
                </a:lnTo>
                <a:lnTo>
                  <a:pt x="777608" y="33477"/>
                </a:lnTo>
                <a:lnTo>
                  <a:pt x="784237" y="30899"/>
                </a:lnTo>
                <a:lnTo>
                  <a:pt x="786345" y="27838"/>
                </a:lnTo>
                <a:lnTo>
                  <a:pt x="787996" y="25450"/>
                </a:lnTo>
                <a:lnTo>
                  <a:pt x="787996" y="18059"/>
                </a:lnTo>
                <a:lnTo>
                  <a:pt x="786549" y="10782"/>
                </a:lnTo>
                <a:lnTo>
                  <a:pt x="784720" y="8369"/>
                </a:lnTo>
                <a:lnTo>
                  <a:pt x="782408" y="5321"/>
                </a:lnTo>
                <a:lnTo>
                  <a:pt x="778865" y="3467"/>
                </a:lnTo>
                <a:lnTo>
                  <a:pt x="778865" y="11925"/>
                </a:lnTo>
                <a:lnTo>
                  <a:pt x="778865" y="24206"/>
                </a:lnTo>
                <a:lnTo>
                  <a:pt x="774750" y="27838"/>
                </a:lnTo>
                <a:lnTo>
                  <a:pt x="756196" y="27838"/>
                </a:lnTo>
                <a:lnTo>
                  <a:pt x="756196" y="8369"/>
                </a:lnTo>
                <a:lnTo>
                  <a:pt x="774750" y="8369"/>
                </a:lnTo>
                <a:lnTo>
                  <a:pt x="778865" y="11925"/>
                </a:lnTo>
                <a:lnTo>
                  <a:pt x="778865" y="3467"/>
                </a:lnTo>
                <a:lnTo>
                  <a:pt x="775868" y="1892"/>
                </a:lnTo>
                <a:lnTo>
                  <a:pt x="767207" y="698"/>
                </a:lnTo>
                <a:lnTo>
                  <a:pt x="747115" y="698"/>
                </a:lnTo>
                <a:lnTo>
                  <a:pt x="747115" y="49530"/>
                </a:lnTo>
                <a:lnTo>
                  <a:pt x="756196" y="49530"/>
                </a:lnTo>
                <a:lnTo>
                  <a:pt x="756196" y="35306"/>
                </a:lnTo>
                <a:lnTo>
                  <a:pt x="767207" y="35306"/>
                </a:lnTo>
                <a:lnTo>
                  <a:pt x="769099" y="35229"/>
                </a:lnTo>
                <a:lnTo>
                  <a:pt x="779068" y="49530"/>
                </a:lnTo>
                <a:lnTo>
                  <a:pt x="788835" y="4953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5" name="object 665"/>
          <p:cNvSpPr/>
          <p:nvPr/>
        </p:nvSpPr>
        <p:spPr>
          <a:xfrm>
            <a:off x="509778" y="2017598"/>
            <a:ext cx="1253490" cy="50800"/>
          </a:xfrm>
          <a:custGeom>
            <a:avLst/>
            <a:gdLst/>
            <a:ahLst/>
            <a:cxnLst/>
            <a:rect l="l" t="t" r="r" b="b"/>
            <a:pathLst>
              <a:path w="1253489" h="50800">
                <a:moveTo>
                  <a:pt x="46037" y="7950"/>
                </a:moveTo>
                <a:lnTo>
                  <a:pt x="41427" y="2730"/>
                </a:lnTo>
                <a:lnTo>
                  <a:pt x="34594" y="0"/>
                </a:lnTo>
                <a:lnTo>
                  <a:pt x="26441" y="0"/>
                </a:lnTo>
                <a:lnTo>
                  <a:pt x="15862" y="1879"/>
                </a:lnTo>
                <a:lnTo>
                  <a:pt x="7480" y="7086"/>
                </a:lnTo>
                <a:lnTo>
                  <a:pt x="1981" y="15049"/>
                </a:lnTo>
                <a:lnTo>
                  <a:pt x="0" y="25120"/>
                </a:lnTo>
                <a:lnTo>
                  <a:pt x="1968" y="35191"/>
                </a:lnTo>
                <a:lnTo>
                  <a:pt x="7467" y="43141"/>
                </a:lnTo>
                <a:lnTo>
                  <a:pt x="15798" y="48348"/>
                </a:lnTo>
                <a:lnTo>
                  <a:pt x="26289" y="50228"/>
                </a:lnTo>
                <a:lnTo>
                  <a:pt x="33197" y="50228"/>
                </a:lnTo>
                <a:lnTo>
                  <a:pt x="36830" y="39776"/>
                </a:lnTo>
                <a:lnTo>
                  <a:pt x="33693" y="41592"/>
                </a:lnTo>
                <a:lnTo>
                  <a:pt x="30264" y="42278"/>
                </a:lnTo>
                <a:lnTo>
                  <a:pt x="16459" y="42278"/>
                </a:lnTo>
                <a:lnTo>
                  <a:pt x="9131" y="35026"/>
                </a:lnTo>
                <a:lnTo>
                  <a:pt x="9131" y="15011"/>
                </a:lnTo>
                <a:lnTo>
                  <a:pt x="16459" y="7950"/>
                </a:lnTo>
                <a:lnTo>
                  <a:pt x="32080" y="7950"/>
                </a:lnTo>
                <a:lnTo>
                  <a:pt x="36487" y="9702"/>
                </a:lnTo>
                <a:lnTo>
                  <a:pt x="40309" y="13538"/>
                </a:lnTo>
                <a:lnTo>
                  <a:pt x="46037" y="7950"/>
                </a:lnTo>
                <a:close/>
              </a:path>
              <a:path w="1253489" h="50800">
                <a:moveTo>
                  <a:pt x="96469" y="41935"/>
                </a:moveTo>
                <a:lnTo>
                  <a:pt x="68910" y="41935"/>
                </a:lnTo>
                <a:lnTo>
                  <a:pt x="68910" y="28460"/>
                </a:lnTo>
                <a:lnTo>
                  <a:pt x="92494" y="28460"/>
                </a:lnTo>
                <a:lnTo>
                  <a:pt x="92494" y="21005"/>
                </a:lnTo>
                <a:lnTo>
                  <a:pt x="68910" y="21005"/>
                </a:lnTo>
                <a:lnTo>
                  <a:pt x="68910" y="8318"/>
                </a:lnTo>
                <a:lnTo>
                  <a:pt x="95491" y="8318"/>
                </a:lnTo>
                <a:lnTo>
                  <a:pt x="95491" y="711"/>
                </a:lnTo>
                <a:lnTo>
                  <a:pt x="59842" y="711"/>
                </a:lnTo>
                <a:lnTo>
                  <a:pt x="59842" y="49542"/>
                </a:lnTo>
                <a:lnTo>
                  <a:pt x="96469" y="49542"/>
                </a:lnTo>
                <a:lnTo>
                  <a:pt x="96469" y="41935"/>
                </a:lnTo>
                <a:close/>
              </a:path>
              <a:path w="1253489" h="50800">
                <a:moveTo>
                  <a:pt x="143700" y="41859"/>
                </a:moveTo>
                <a:lnTo>
                  <a:pt x="118160" y="41859"/>
                </a:lnTo>
                <a:lnTo>
                  <a:pt x="118160" y="711"/>
                </a:lnTo>
                <a:lnTo>
                  <a:pt x="109093" y="711"/>
                </a:lnTo>
                <a:lnTo>
                  <a:pt x="109093" y="49542"/>
                </a:lnTo>
                <a:lnTo>
                  <a:pt x="143700" y="49542"/>
                </a:lnTo>
                <a:lnTo>
                  <a:pt x="143700" y="41859"/>
                </a:lnTo>
                <a:close/>
              </a:path>
              <a:path w="1253489" h="50800">
                <a:moveTo>
                  <a:pt x="187985" y="41859"/>
                </a:moveTo>
                <a:lnTo>
                  <a:pt x="162445" y="41859"/>
                </a:lnTo>
                <a:lnTo>
                  <a:pt x="162445" y="711"/>
                </a:lnTo>
                <a:lnTo>
                  <a:pt x="153377" y="711"/>
                </a:lnTo>
                <a:lnTo>
                  <a:pt x="153377" y="49542"/>
                </a:lnTo>
                <a:lnTo>
                  <a:pt x="187985" y="49542"/>
                </a:lnTo>
                <a:lnTo>
                  <a:pt x="187985" y="41859"/>
                </a:lnTo>
                <a:close/>
              </a:path>
              <a:path w="1253489" h="50800">
                <a:moveTo>
                  <a:pt x="206730" y="698"/>
                </a:moveTo>
                <a:lnTo>
                  <a:pt x="197662" y="698"/>
                </a:lnTo>
                <a:lnTo>
                  <a:pt x="197662" y="49530"/>
                </a:lnTo>
                <a:lnTo>
                  <a:pt x="206730" y="49530"/>
                </a:lnTo>
                <a:lnTo>
                  <a:pt x="206730" y="698"/>
                </a:lnTo>
                <a:close/>
              </a:path>
              <a:path w="1253489" h="50800">
                <a:moveTo>
                  <a:pt x="270383" y="25120"/>
                </a:moveTo>
                <a:lnTo>
                  <a:pt x="268452" y="15125"/>
                </a:lnTo>
                <a:lnTo>
                  <a:pt x="263664" y="8369"/>
                </a:lnTo>
                <a:lnTo>
                  <a:pt x="262991" y="7416"/>
                </a:lnTo>
                <a:lnTo>
                  <a:pt x="261239" y="6388"/>
                </a:lnTo>
                <a:lnTo>
                  <a:pt x="261239" y="15011"/>
                </a:lnTo>
                <a:lnTo>
                  <a:pt x="261239" y="35242"/>
                </a:lnTo>
                <a:lnTo>
                  <a:pt x="254190" y="41859"/>
                </a:lnTo>
                <a:lnTo>
                  <a:pt x="231444" y="41859"/>
                </a:lnTo>
                <a:lnTo>
                  <a:pt x="231444" y="8369"/>
                </a:lnTo>
                <a:lnTo>
                  <a:pt x="254190" y="8369"/>
                </a:lnTo>
                <a:lnTo>
                  <a:pt x="261239" y="15011"/>
                </a:lnTo>
                <a:lnTo>
                  <a:pt x="261239" y="6388"/>
                </a:lnTo>
                <a:lnTo>
                  <a:pt x="254571" y="2463"/>
                </a:lnTo>
                <a:lnTo>
                  <a:pt x="243725" y="711"/>
                </a:lnTo>
                <a:lnTo>
                  <a:pt x="222389" y="711"/>
                </a:lnTo>
                <a:lnTo>
                  <a:pt x="222389" y="49542"/>
                </a:lnTo>
                <a:lnTo>
                  <a:pt x="243725" y="49542"/>
                </a:lnTo>
                <a:lnTo>
                  <a:pt x="254571" y="47790"/>
                </a:lnTo>
                <a:lnTo>
                  <a:pt x="262991" y="42824"/>
                </a:lnTo>
                <a:lnTo>
                  <a:pt x="263677" y="41859"/>
                </a:lnTo>
                <a:lnTo>
                  <a:pt x="268452" y="35115"/>
                </a:lnTo>
                <a:lnTo>
                  <a:pt x="270383" y="25120"/>
                </a:lnTo>
                <a:close/>
              </a:path>
              <a:path w="1253489" h="50800">
                <a:moveTo>
                  <a:pt x="291604" y="698"/>
                </a:moveTo>
                <a:lnTo>
                  <a:pt x="282536" y="698"/>
                </a:lnTo>
                <a:lnTo>
                  <a:pt x="282536" y="49530"/>
                </a:lnTo>
                <a:lnTo>
                  <a:pt x="291604" y="49530"/>
                </a:lnTo>
                <a:lnTo>
                  <a:pt x="291604" y="698"/>
                </a:lnTo>
                <a:close/>
              </a:path>
              <a:path w="1253489" h="50800">
                <a:moveTo>
                  <a:pt x="343877" y="41935"/>
                </a:moveTo>
                <a:lnTo>
                  <a:pt x="316318" y="41935"/>
                </a:lnTo>
                <a:lnTo>
                  <a:pt x="316318" y="28460"/>
                </a:lnTo>
                <a:lnTo>
                  <a:pt x="339902" y="28460"/>
                </a:lnTo>
                <a:lnTo>
                  <a:pt x="339902" y="21005"/>
                </a:lnTo>
                <a:lnTo>
                  <a:pt x="316318" y="21005"/>
                </a:lnTo>
                <a:lnTo>
                  <a:pt x="316318" y="8318"/>
                </a:lnTo>
                <a:lnTo>
                  <a:pt x="342900" y="8318"/>
                </a:lnTo>
                <a:lnTo>
                  <a:pt x="342900" y="711"/>
                </a:lnTo>
                <a:lnTo>
                  <a:pt x="307251" y="711"/>
                </a:lnTo>
                <a:lnTo>
                  <a:pt x="307251" y="49542"/>
                </a:lnTo>
                <a:lnTo>
                  <a:pt x="343877" y="49542"/>
                </a:lnTo>
                <a:lnTo>
                  <a:pt x="343877" y="41935"/>
                </a:lnTo>
                <a:close/>
              </a:path>
              <a:path w="1253489" h="50800">
                <a:moveTo>
                  <a:pt x="391096" y="41859"/>
                </a:moveTo>
                <a:lnTo>
                  <a:pt x="365556" y="41859"/>
                </a:lnTo>
                <a:lnTo>
                  <a:pt x="365556" y="711"/>
                </a:lnTo>
                <a:lnTo>
                  <a:pt x="356489" y="711"/>
                </a:lnTo>
                <a:lnTo>
                  <a:pt x="356489" y="49542"/>
                </a:lnTo>
                <a:lnTo>
                  <a:pt x="391096" y="49542"/>
                </a:lnTo>
                <a:lnTo>
                  <a:pt x="391096" y="41859"/>
                </a:lnTo>
                <a:close/>
              </a:path>
              <a:path w="1253489" h="50800">
                <a:moveTo>
                  <a:pt x="435394" y="41859"/>
                </a:moveTo>
                <a:lnTo>
                  <a:pt x="409854" y="41859"/>
                </a:lnTo>
                <a:lnTo>
                  <a:pt x="409854" y="711"/>
                </a:lnTo>
                <a:lnTo>
                  <a:pt x="400786" y="711"/>
                </a:lnTo>
                <a:lnTo>
                  <a:pt x="400786" y="49542"/>
                </a:lnTo>
                <a:lnTo>
                  <a:pt x="435394" y="49542"/>
                </a:lnTo>
                <a:lnTo>
                  <a:pt x="435394" y="41859"/>
                </a:lnTo>
                <a:close/>
              </a:path>
              <a:path w="1253489" h="50800">
                <a:moveTo>
                  <a:pt x="491451" y="49542"/>
                </a:moveTo>
                <a:lnTo>
                  <a:pt x="486346" y="38239"/>
                </a:lnTo>
                <a:lnTo>
                  <a:pt x="483133" y="31115"/>
                </a:lnTo>
                <a:lnTo>
                  <a:pt x="474078" y="11049"/>
                </a:lnTo>
                <a:lnTo>
                  <a:pt x="474078" y="31115"/>
                </a:lnTo>
                <a:lnTo>
                  <a:pt x="455739" y="31115"/>
                </a:lnTo>
                <a:lnTo>
                  <a:pt x="464870" y="9779"/>
                </a:lnTo>
                <a:lnTo>
                  <a:pt x="474078" y="31115"/>
                </a:lnTo>
                <a:lnTo>
                  <a:pt x="474078" y="11049"/>
                </a:lnTo>
                <a:lnTo>
                  <a:pt x="473506" y="9779"/>
                </a:lnTo>
                <a:lnTo>
                  <a:pt x="469404" y="711"/>
                </a:lnTo>
                <a:lnTo>
                  <a:pt x="460476" y="711"/>
                </a:lnTo>
                <a:lnTo>
                  <a:pt x="438505" y="49542"/>
                </a:lnTo>
                <a:lnTo>
                  <a:pt x="447852" y="49542"/>
                </a:lnTo>
                <a:lnTo>
                  <a:pt x="452666" y="38239"/>
                </a:lnTo>
                <a:lnTo>
                  <a:pt x="477075" y="38239"/>
                </a:lnTo>
                <a:lnTo>
                  <a:pt x="481965" y="49542"/>
                </a:lnTo>
                <a:lnTo>
                  <a:pt x="491451" y="49542"/>
                </a:lnTo>
                <a:close/>
              </a:path>
              <a:path w="1253489" h="50800">
                <a:moveTo>
                  <a:pt x="567944" y="49542"/>
                </a:moveTo>
                <a:lnTo>
                  <a:pt x="562838" y="38239"/>
                </a:lnTo>
                <a:lnTo>
                  <a:pt x="559625" y="31115"/>
                </a:lnTo>
                <a:lnTo>
                  <a:pt x="550570" y="11049"/>
                </a:lnTo>
                <a:lnTo>
                  <a:pt x="550570" y="31115"/>
                </a:lnTo>
                <a:lnTo>
                  <a:pt x="532218" y="31115"/>
                </a:lnTo>
                <a:lnTo>
                  <a:pt x="541362" y="9779"/>
                </a:lnTo>
                <a:lnTo>
                  <a:pt x="550570" y="31115"/>
                </a:lnTo>
                <a:lnTo>
                  <a:pt x="550570" y="11049"/>
                </a:lnTo>
                <a:lnTo>
                  <a:pt x="549998" y="9779"/>
                </a:lnTo>
                <a:lnTo>
                  <a:pt x="545896" y="711"/>
                </a:lnTo>
                <a:lnTo>
                  <a:pt x="536968" y="711"/>
                </a:lnTo>
                <a:lnTo>
                  <a:pt x="514997" y="49542"/>
                </a:lnTo>
                <a:lnTo>
                  <a:pt x="524344" y="49542"/>
                </a:lnTo>
                <a:lnTo>
                  <a:pt x="529158" y="38239"/>
                </a:lnTo>
                <a:lnTo>
                  <a:pt x="553567" y="38239"/>
                </a:lnTo>
                <a:lnTo>
                  <a:pt x="558457" y="49542"/>
                </a:lnTo>
                <a:lnTo>
                  <a:pt x="567944" y="49542"/>
                </a:lnTo>
                <a:close/>
              </a:path>
              <a:path w="1253489" h="50800">
                <a:moveTo>
                  <a:pt x="617969" y="8166"/>
                </a:moveTo>
                <a:lnTo>
                  <a:pt x="613435" y="2870"/>
                </a:lnTo>
                <a:lnTo>
                  <a:pt x="606590" y="0"/>
                </a:lnTo>
                <a:lnTo>
                  <a:pt x="598639" y="0"/>
                </a:lnTo>
                <a:lnTo>
                  <a:pt x="588225" y="1879"/>
                </a:lnTo>
                <a:lnTo>
                  <a:pt x="579932" y="7086"/>
                </a:lnTo>
                <a:lnTo>
                  <a:pt x="574459" y="15049"/>
                </a:lnTo>
                <a:lnTo>
                  <a:pt x="572477" y="25120"/>
                </a:lnTo>
                <a:lnTo>
                  <a:pt x="574459" y="35191"/>
                </a:lnTo>
                <a:lnTo>
                  <a:pt x="579932" y="43141"/>
                </a:lnTo>
                <a:lnTo>
                  <a:pt x="588200" y="48348"/>
                </a:lnTo>
                <a:lnTo>
                  <a:pt x="598576" y="50228"/>
                </a:lnTo>
                <a:lnTo>
                  <a:pt x="606590" y="50228"/>
                </a:lnTo>
                <a:lnTo>
                  <a:pt x="613435" y="47383"/>
                </a:lnTo>
                <a:lnTo>
                  <a:pt x="617969" y="42075"/>
                </a:lnTo>
                <a:lnTo>
                  <a:pt x="612101" y="36487"/>
                </a:lnTo>
                <a:lnTo>
                  <a:pt x="608545" y="40398"/>
                </a:lnTo>
                <a:lnTo>
                  <a:pt x="604151" y="42278"/>
                </a:lnTo>
                <a:lnTo>
                  <a:pt x="588937" y="42278"/>
                </a:lnTo>
                <a:lnTo>
                  <a:pt x="581621" y="35166"/>
                </a:lnTo>
                <a:lnTo>
                  <a:pt x="581621" y="15074"/>
                </a:lnTo>
                <a:lnTo>
                  <a:pt x="588937" y="7950"/>
                </a:lnTo>
                <a:lnTo>
                  <a:pt x="604151" y="7950"/>
                </a:lnTo>
                <a:lnTo>
                  <a:pt x="608545" y="9842"/>
                </a:lnTo>
                <a:lnTo>
                  <a:pt x="612101" y="13677"/>
                </a:lnTo>
                <a:lnTo>
                  <a:pt x="617969" y="8166"/>
                </a:lnTo>
                <a:close/>
              </a:path>
              <a:path w="1253489" h="50800">
                <a:moveTo>
                  <a:pt x="665822" y="41935"/>
                </a:moveTo>
                <a:lnTo>
                  <a:pt x="638263" y="41935"/>
                </a:lnTo>
                <a:lnTo>
                  <a:pt x="638263" y="28460"/>
                </a:lnTo>
                <a:lnTo>
                  <a:pt x="661835" y="28460"/>
                </a:lnTo>
                <a:lnTo>
                  <a:pt x="661835" y="21005"/>
                </a:lnTo>
                <a:lnTo>
                  <a:pt x="638263" y="21005"/>
                </a:lnTo>
                <a:lnTo>
                  <a:pt x="638263" y="8318"/>
                </a:lnTo>
                <a:lnTo>
                  <a:pt x="664845" y="8318"/>
                </a:lnTo>
                <a:lnTo>
                  <a:pt x="664845" y="711"/>
                </a:lnTo>
                <a:lnTo>
                  <a:pt x="629196" y="711"/>
                </a:lnTo>
                <a:lnTo>
                  <a:pt x="629196" y="49542"/>
                </a:lnTo>
                <a:lnTo>
                  <a:pt x="665822" y="49542"/>
                </a:lnTo>
                <a:lnTo>
                  <a:pt x="665822" y="41935"/>
                </a:lnTo>
                <a:close/>
              </a:path>
              <a:path w="1253489" h="50800">
                <a:moveTo>
                  <a:pt x="720166" y="49542"/>
                </a:moveTo>
                <a:lnTo>
                  <a:pt x="710158" y="35242"/>
                </a:lnTo>
                <a:lnTo>
                  <a:pt x="708926" y="33489"/>
                </a:lnTo>
                <a:lnTo>
                  <a:pt x="715556" y="30911"/>
                </a:lnTo>
                <a:lnTo>
                  <a:pt x="717677" y="27851"/>
                </a:lnTo>
                <a:lnTo>
                  <a:pt x="719328" y="25463"/>
                </a:lnTo>
                <a:lnTo>
                  <a:pt x="719328" y="18072"/>
                </a:lnTo>
                <a:lnTo>
                  <a:pt x="717880" y="10795"/>
                </a:lnTo>
                <a:lnTo>
                  <a:pt x="716038" y="8369"/>
                </a:lnTo>
                <a:lnTo>
                  <a:pt x="713752" y="5334"/>
                </a:lnTo>
                <a:lnTo>
                  <a:pt x="710184" y="3467"/>
                </a:lnTo>
                <a:lnTo>
                  <a:pt x="710184" y="11938"/>
                </a:lnTo>
                <a:lnTo>
                  <a:pt x="710184" y="24206"/>
                </a:lnTo>
                <a:lnTo>
                  <a:pt x="706069" y="27851"/>
                </a:lnTo>
                <a:lnTo>
                  <a:pt x="687514" y="27851"/>
                </a:lnTo>
                <a:lnTo>
                  <a:pt x="687514" y="8369"/>
                </a:lnTo>
                <a:lnTo>
                  <a:pt x="706069" y="8369"/>
                </a:lnTo>
                <a:lnTo>
                  <a:pt x="710184" y="11938"/>
                </a:lnTo>
                <a:lnTo>
                  <a:pt x="710184" y="3467"/>
                </a:lnTo>
                <a:lnTo>
                  <a:pt x="707199" y="1905"/>
                </a:lnTo>
                <a:lnTo>
                  <a:pt x="698538" y="711"/>
                </a:lnTo>
                <a:lnTo>
                  <a:pt x="678446" y="711"/>
                </a:lnTo>
                <a:lnTo>
                  <a:pt x="678446" y="49542"/>
                </a:lnTo>
                <a:lnTo>
                  <a:pt x="687514" y="49542"/>
                </a:lnTo>
                <a:lnTo>
                  <a:pt x="687514" y="35318"/>
                </a:lnTo>
                <a:lnTo>
                  <a:pt x="698538" y="35318"/>
                </a:lnTo>
                <a:lnTo>
                  <a:pt x="700417" y="35242"/>
                </a:lnTo>
                <a:lnTo>
                  <a:pt x="710399" y="49542"/>
                </a:lnTo>
                <a:lnTo>
                  <a:pt x="720166" y="49542"/>
                </a:lnTo>
                <a:close/>
              </a:path>
              <a:path w="1253489" h="50800">
                <a:moveTo>
                  <a:pt x="781075" y="25120"/>
                </a:moveTo>
                <a:lnTo>
                  <a:pt x="779094" y="15074"/>
                </a:lnTo>
                <a:lnTo>
                  <a:pt x="774166" y="7950"/>
                </a:lnTo>
                <a:lnTo>
                  <a:pt x="773595" y="7112"/>
                </a:lnTo>
                <a:lnTo>
                  <a:pt x="771867" y="6032"/>
                </a:lnTo>
                <a:lnTo>
                  <a:pt x="771867" y="35166"/>
                </a:lnTo>
                <a:lnTo>
                  <a:pt x="764603" y="42278"/>
                </a:lnTo>
                <a:lnTo>
                  <a:pt x="744931" y="42278"/>
                </a:lnTo>
                <a:lnTo>
                  <a:pt x="737654" y="35166"/>
                </a:lnTo>
                <a:lnTo>
                  <a:pt x="737679" y="15074"/>
                </a:lnTo>
                <a:lnTo>
                  <a:pt x="744931" y="7950"/>
                </a:lnTo>
                <a:lnTo>
                  <a:pt x="764603" y="7950"/>
                </a:lnTo>
                <a:lnTo>
                  <a:pt x="771842" y="15074"/>
                </a:lnTo>
                <a:lnTo>
                  <a:pt x="771867" y="35166"/>
                </a:lnTo>
                <a:lnTo>
                  <a:pt x="771867" y="6032"/>
                </a:lnTo>
                <a:lnTo>
                  <a:pt x="765263" y="1879"/>
                </a:lnTo>
                <a:lnTo>
                  <a:pt x="754761" y="0"/>
                </a:lnTo>
                <a:lnTo>
                  <a:pt x="744258" y="1892"/>
                </a:lnTo>
                <a:lnTo>
                  <a:pt x="735939" y="7150"/>
                </a:lnTo>
                <a:lnTo>
                  <a:pt x="730465" y="15074"/>
                </a:lnTo>
                <a:lnTo>
                  <a:pt x="728472" y="25120"/>
                </a:lnTo>
                <a:lnTo>
                  <a:pt x="730440" y="35102"/>
                </a:lnTo>
                <a:lnTo>
                  <a:pt x="735939" y="43091"/>
                </a:lnTo>
                <a:lnTo>
                  <a:pt x="744258" y="48336"/>
                </a:lnTo>
                <a:lnTo>
                  <a:pt x="754761" y="50228"/>
                </a:lnTo>
                <a:lnTo>
                  <a:pt x="765276" y="48336"/>
                </a:lnTo>
                <a:lnTo>
                  <a:pt x="773607" y="43091"/>
                </a:lnTo>
                <a:lnTo>
                  <a:pt x="774166" y="42278"/>
                </a:lnTo>
                <a:lnTo>
                  <a:pt x="779094" y="35166"/>
                </a:lnTo>
                <a:lnTo>
                  <a:pt x="781075" y="25120"/>
                </a:lnTo>
                <a:close/>
              </a:path>
              <a:path w="1253489" h="50800">
                <a:moveTo>
                  <a:pt x="828090" y="35725"/>
                </a:moveTo>
                <a:lnTo>
                  <a:pt x="823556" y="26250"/>
                </a:lnTo>
                <a:lnTo>
                  <a:pt x="813612" y="22123"/>
                </a:lnTo>
                <a:lnTo>
                  <a:pt x="803656" y="19392"/>
                </a:lnTo>
                <a:lnTo>
                  <a:pt x="799134" y="14160"/>
                </a:lnTo>
                <a:lnTo>
                  <a:pt x="799134" y="10464"/>
                </a:lnTo>
                <a:lnTo>
                  <a:pt x="802208" y="7543"/>
                </a:lnTo>
                <a:lnTo>
                  <a:pt x="813993" y="7543"/>
                </a:lnTo>
                <a:lnTo>
                  <a:pt x="818807" y="8801"/>
                </a:lnTo>
                <a:lnTo>
                  <a:pt x="823201" y="11379"/>
                </a:lnTo>
                <a:lnTo>
                  <a:pt x="826071" y="4330"/>
                </a:lnTo>
                <a:lnTo>
                  <a:pt x="821817" y="1536"/>
                </a:lnTo>
                <a:lnTo>
                  <a:pt x="815670" y="0"/>
                </a:lnTo>
                <a:lnTo>
                  <a:pt x="796417" y="0"/>
                </a:lnTo>
                <a:lnTo>
                  <a:pt x="790130" y="6705"/>
                </a:lnTo>
                <a:lnTo>
                  <a:pt x="790130" y="14592"/>
                </a:lnTo>
                <a:lnTo>
                  <a:pt x="794664" y="24155"/>
                </a:lnTo>
                <a:lnTo>
                  <a:pt x="804646" y="28308"/>
                </a:lnTo>
                <a:lnTo>
                  <a:pt x="814616" y="31051"/>
                </a:lnTo>
                <a:lnTo>
                  <a:pt x="819162" y="36360"/>
                </a:lnTo>
                <a:lnTo>
                  <a:pt x="819162" y="39979"/>
                </a:lnTo>
                <a:lnTo>
                  <a:pt x="815949" y="42710"/>
                </a:lnTo>
                <a:lnTo>
                  <a:pt x="802347" y="42710"/>
                </a:lnTo>
                <a:lnTo>
                  <a:pt x="796137" y="40474"/>
                </a:lnTo>
                <a:lnTo>
                  <a:pt x="792238" y="37338"/>
                </a:lnTo>
                <a:lnTo>
                  <a:pt x="789089" y="44373"/>
                </a:lnTo>
                <a:lnTo>
                  <a:pt x="793140" y="47866"/>
                </a:lnTo>
                <a:lnTo>
                  <a:pt x="800735" y="50228"/>
                </a:lnTo>
                <a:lnTo>
                  <a:pt x="821740" y="50228"/>
                </a:lnTo>
                <a:lnTo>
                  <a:pt x="828090" y="43535"/>
                </a:lnTo>
                <a:lnTo>
                  <a:pt x="828090" y="35725"/>
                </a:lnTo>
                <a:close/>
              </a:path>
              <a:path w="1253489" h="50800">
                <a:moveTo>
                  <a:pt x="885634" y="49542"/>
                </a:moveTo>
                <a:lnTo>
                  <a:pt x="880529" y="38239"/>
                </a:lnTo>
                <a:lnTo>
                  <a:pt x="877303" y="31115"/>
                </a:lnTo>
                <a:lnTo>
                  <a:pt x="868260" y="11074"/>
                </a:lnTo>
                <a:lnTo>
                  <a:pt x="868260" y="31115"/>
                </a:lnTo>
                <a:lnTo>
                  <a:pt x="849922" y="31115"/>
                </a:lnTo>
                <a:lnTo>
                  <a:pt x="859053" y="9779"/>
                </a:lnTo>
                <a:lnTo>
                  <a:pt x="868260" y="31115"/>
                </a:lnTo>
                <a:lnTo>
                  <a:pt x="868260" y="11074"/>
                </a:lnTo>
                <a:lnTo>
                  <a:pt x="867676" y="9779"/>
                </a:lnTo>
                <a:lnTo>
                  <a:pt x="863587" y="711"/>
                </a:lnTo>
                <a:lnTo>
                  <a:pt x="854659" y="711"/>
                </a:lnTo>
                <a:lnTo>
                  <a:pt x="832688" y="49542"/>
                </a:lnTo>
                <a:lnTo>
                  <a:pt x="842022" y="49542"/>
                </a:lnTo>
                <a:lnTo>
                  <a:pt x="846836" y="38239"/>
                </a:lnTo>
                <a:lnTo>
                  <a:pt x="871258" y="38239"/>
                </a:lnTo>
                <a:lnTo>
                  <a:pt x="876147" y="49542"/>
                </a:lnTo>
                <a:lnTo>
                  <a:pt x="885634" y="49542"/>
                </a:lnTo>
                <a:close/>
              </a:path>
              <a:path w="1253489" h="50800">
                <a:moveTo>
                  <a:pt x="952703" y="41935"/>
                </a:moveTo>
                <a:lnTo>
                  <a:pt x="925144" y="41935"/>
                </a:lnTo>
                <a:lnTo>
                  <a:pt x="925144" y="28460"/>
                </a:lnTo>
                <a:lnTo>
                  <a:pt x="948728" y="28460"/>
                </a:lnTo>
                <a:lnTo>
                  <a:pt x="948728" y="21005"/>
                </a:lnTo>
                <a:lnTo>
                  <a:pt x="925144" y="21005"/>
                </a:lnTo>
                <a:lnTo>
                  <a:pt x="925144" y="8318"/>
                </a:lnTo>
                <a:lnTo>
                  <a:pt x="951725" y="8318"/>
                </a:lnTo>
                <a:lnTo>
                  <a:pt x="951725" y="711"/>
                </a:lnTo>
                <a:lnTo>
                  <a:pt x="916076" y="711"/>
                </a:lnTo>
                <a:lnTo>
                  <a:pt x="916076" y="49542"/>
                </a:lnTo>
                <a:lnTo>
                  <a:pt x="952703" y="49542"/>
                </a:lnTo>
                <a:lnTo>
                  <a:pt x="952703" y="41935"/>
                </a:lnTo>
                <a:close/>
              </a:path>
              <a:path w="1253489" h="50800">
                <a:moveTo>
                  <a:pt x="1005992" y="49542"/>
                </a:moveTo>
                <a:lnTo>
                  <a:pt x="987640" y="24282"/>
                </a:lnTo>
                <a:lnTo>
                  <a:pt x="1004735" y="711"/>
                </a:lnTo>
                <a:lnTo>
                  <a:pt x="994905" y="711"/>
                </a:lnTo>
                <a:lnTo>
                  <a:pt x="982548" y="18072"/>
                </a:lnTo>
                <a:lnTo>
                  <a:pt x="970064" y="711"/>
                </a:lnTo>
                <a:lnTo>
                  <a:pt x="959815" y="711"/>
                </a:lnTo>
                <a:lnTo>
                  <a:pt x="976972" y="24638"/>
                </a:lnTo>
                <a:lnTo>
                  <a:pt x="958837" y="49542"/>
                </a:lnTo>
                <a:lnTo>
                  <a:pt x="969162" y="49542"/>
                </a:lnTo>
                <a:lnTo>
                  <a:pt x="982268" y="30988"/>
                </a:lnTo>
                <a:lnTo>
                  <a:pt x="995527" y="49542"/>
                </a:lnTo>
                <a:lnTo>
                  <a:pt x="1005992" y="49542"/>
                </a:lnTo>
                <a:close/>
              </a:path>
              <a:path w="1253489" h="50800">
                <a:moveTo>
                  <a:pt x="1048677" y="711"/>
                </a:moveTo>
                <a:lnTo>
                  <a:pt x="1007237" y="711"/>
                </a:lnTo>
                <a:lnTo>
                  <a:pt x="1007237" y="8369"/>
                </a:lnTo>
                <a:lnTo>
                  <a:pt x="1023429" y="8369"/>
                </a:lnTo>
                <a:lnTo>
                  <a:pt x="1023429" y="49542"/>
                </a:lnTo>
                <a:lnTo>
                  <a:pt x="1032484" y="49542"/>
                </a:lnTo>
                <a:lnTo>
                  <a:pt x="1032484" y="8369"/>
                </a:lnTo>
                <a:lnTo>
                  <a:pt x="1048677" y="8369"/>
                </a:lnTo>
                <a:lnTo>
                  <a:pt x="1048677" y="711"/>
                </a:lnTo>
                <a:close/>
              </a:path>
              <a:path w="1253489" h="50800">
                <a:moveTo>
                  <a:pt x="1099731" y="49542"/>
                </a:moveTo>
                <a:lnTo>
                  <a:pt x="1089723" y="35242"/>
                </a:lnTo>
                <a:lnTo>
                  <a:pt x="1088504" y="33489"/>
                </a:lnTo>
                <a:lnTo>
                  <a:pt x="1095133" y="30911"/>
                </a:lnTo>
                <a:lnTo>
                  <a:pt x="1097241" y="27851"/>
                </a:lnTo>
                <a:lnTo>
                  <a:pt x="1098892" y="25463"/>
                </a:lnTo>
                <a:lnTo>
                  <a:pt x="1098892" y="18072"/>
                </a:lnTo>
                <a:lnTo>
                  <a:pt x="1097445" y="10795"/>
                </a:lnTo>
                <a:lnTo>
                  <a:pt x="1095603" y="8369"/>
                </a:lnTo>
                <a:lnTo>
                  <a:pt x="1093304" y="5334"/>
                </a:lnTo>
                <a:lnTo>
                  <a:pt x="1089761" y="3479"/>
                </a:lnTo>
                <a:lnTo>
                  <a:pt x="1089761" y="11938"/>
                </a:lnTo>
                <a:lnTo>
                  <a:pt x="1089761" y="24206"/>
                </a:lnTo>
                <a:lnTo>
                  <a:pt x="1085646" y="27851"/>
                </a:lnTo>
                <a:lnTo>
                  <a:pt x="1067092" y="27851"/>
                </a:lnTo>
                <a:lnTo>
                  <a:pt x="1067092" y="8369"/>
                </a:lnTo>
                <a:lnTo>
                  <a:pt x="1085646" y="8369"/>
                </a:lnTo>
                <a:lnTo>
                  <a:pt x="1089761" y="11938"/>
                </a:lnTo>
                <a:lnTo>
                  <a:pt x="1089761" y="3479"/>
                </a:lnTo>
                <a:lnTo>
                  <a:pt x="1086764" y="1905"/>
                </a:lnTo>
                <a:lnTo>
                  <a:pt x="1078103" y="711"/>
                </a:lnTo>
                <a:lnTo>
                  <a:pt x="1058011" y="711"/>
                </a:lnTo>
                <a:lnTo>
                  <a:pt x="1058011" y="49542"/>
                </a:lnTo>
                <a:lnTo>
                  <a:pt x="1067092" y="49542"/>
                </a:lnTo>
                <a:lnTo>
                  <a:pt x="1067092" y="35318"/>
                </a:lnTo>
                <a:lnTo>
                  <a:pt x="1078103" y="35318"/>
                </a:lnTo>
                <a:lnTo>
                  <a:pt x="1079995" y="35242"/>
                </a:lnTo>
                <a:lnTo>
                  <a:pt x="1089964" y="49542"/>
                </a:lnTo>
                <a:lnTo>
                  <a:pt x="1099731" y="49542"/>
                </a:lnTo>
                <a:close/>
              </a:path>
              <a:path w="1253489" h="50800">
                <a:moveTo>
                  <a:pt x="1157566" y="49542"/>
                </a:moveTo>
                <a:lnTo>
                  <a:pt x="1152461" y="38239"/>
                </a:lnTo>
                <a:lnTo>
                  <a:pt x="1149235" y="31115"/>
                </a:lnTo>
                <a:lnTo>
                  <a:pt x="1140193" y="11074"/>
                </a:lnTo>
                <a:lnTo>
                  <a:pt x="1140193" y="31115"/>
                </a:lnTo>
                <a:lnTo>
                  <a:pt x="1121854" y="31115"/>
                </a:lnTo>
                <a:lnTo>
                  <a:pt x="1130985" y="9779"/>
                </a:lnTo>
                <a:lnTo>
                  <a:pt x="1140193" y="31115"/>
                </a:lnTo>
                <a:lnTo>
                  <a:pt x="1140193" y="11074"/>
                </a:lnTo>
                <a:lnTo>
                  <a:pt x="1139609" y="9779"/>
                </a:lnTo>
                <a:lnTo>
                  <a:pt x="1135519" y="711"/>
                </a:lnTo>
                <a:lnTo>
                  <a:pt x="1126591" y="711"/>
                </a:lnTo>
                <a:lnTo>
                  <a:pt x="1104620" y="49542"/>
                </a:lnTo>
                <a:lnTo>
                  <a:pt x="1113967" y="49542"/>
                </a:lnTo>
                <a:lnTo>
                  <a:pt x="1118768" y="38239"/>
                </a:lnTo>
                <a:lnTo>
                  <a:pt x="1143190" y="38239"/>
                </a:lnTo>
                <a:lnTo>
                  <a:pt x="1148080" y="49542"/>
                </a:lnTo>
                <a:lnTo>
                  <a:pt x="1157566" y="49542"/>
                </a:lnTo>
                <a:close/>
              </a:path>
              <a:path w="1253489" h="50800">
                <a:moveTo>
                  <a:pt x="1207579" y="8166"/>
                </a:moveTo>
                <a:lnTo>
                  <a:pt x="1203045" y="2870"/>
                </a:lnTo>
                <a:lnTo>
                  <a:pt x="1196213" y="0"/>
                </a:lnTo>
                <a:lnTo>
                  <a:pt x="1188262" y="0"/>
                </a:lnTo>
                <a:lnTo>
                  <a:pt x="1177836" y="1879"/>
                </a:lnTo>
                <a:lnTo>
                  <a:pt x="1169543" y="7086"/>
                </a:lnTo>
                <a:lnTo>
                  <a:pt x="1164069" y="15049"/>
                </a:lnTo>
                <a:lnTo>
                  <a:pt x="1162100" y="25120"/>
                </a:lnTo>
                <a:lnTo>
                  <a:pt x="1164069" y="35191"/>
                </a:lnTo>
                <a:lnTo>
                  <a:pt x="1169543" y="43141"/>
                </a:lnTo>
                <a:lnTo>
                  <a:pt x="1177798" y="48348"/>
                </a:lnTo>
                <a:lnTo>
                  <a:pt x="1188186" y="50228"/>
                </a:lnTo>
                <a:lnTo>
                  <a:pt x="1196213" y="50228"/>
                </a:lnTo>
                <a:lnTo>
                  <a:pt x="1203045" y="47383"/>
                </a:lnTo>
                <a:lnTo>
                  <a:pt x="1207579" y="42075"/>
                </a:lnTo>
                <a:lnTo>
                  <a:pt x="1201724" y="36487"/>
                </a:lnTo>
                <a:lnTo>
                  <a:pt x="1198156" y="40398"/>
                </a:lnTo>
                <a:lnTo>
                  <a:pt x="1193774" y="42278"/>
                </a:lnTo>
                <a:lnTo>
                  <a:pt x="1178560" y="42278"/>
                </a:lnTo>
                <a:lnTo>
                  <a:pt x="1171232" y="35166"/>
                </a:lnTo>
                <a:lnTo>
                  <a:pt x="1171232" y="15074"/>
                </a:lnTo>
                <a:lnTo>
                  <a:pt x="1178560" y="7950"/>
                </a:lnTo>
                <a:lnTo>
                  <a:pt x="1193774" y="7950"/>
                </a:lnTo>
                <a:lnTo>
                  <a:pt x="1198156" y="9842"/>
                </a:lnTo>
                <a:lnTo>
                  <a:pt x="1201724" y="13677"/>
                </a:lnTo>
                <a:lnTo>
                  <a:pt x="1207579" y="8166"/>
                </a:lnTo>
                <a:close/>
              </a:path>
              <a:path w="1253489" h="50800">
                <a:moveTo>
                  <a:pt x="1253413" y="711"/>
                </a:moveTo>
                <a:lnTo>
                  <a:pt x="1211973" y="711"/>
                </a:lnTo>
                <a:lnTo>
                  <a:pt x="1211973" y="8369"/>
                </a:lnTo>
                <a:lnTo>
                  <a:pt x="1228153" y="8369"/>
                </a:lnTo>
                <a:lnTo>
                  <a:pt x="1228153" y="49542"/>
                </a:lnTo>
                <a:lnTo>
                  <a:pt x="1237234" y="49542"/>
                </a:lnTo>
                <a:lnTo>
                  <a:pt x="1237234" y="8369"/>
                </a:lnTo>
                <a:lnTo>
                  <a:pt x="1253413" y="8369"/>
                </a:lnTo>
                <a:lnTo>
                  <a:pt x="1253413" y="711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6" name="object 666"/>
          <p:cNvSpPr/>
          <p:nvPr/>
        </p:nvSpPr>
        <p:spPr>
          <a:xfrm>
            <a:off x="513257" y="2197163"/>
            <a:ext cx="1316355" cy="50800"/>
          </a:xfrm>
          <a:custGeom>
            <a:avLst/>
            <a:gdLst/>
            <a:ahLst/>
            <a:cxnLst/>
            <a:rect l="l" t="t" r="r" b="b"/>
            <a:pathLst>
              <a:path w="1316355" h="50800">
                <a:moveTo>
                  <a:pt x="43395" y="711"/>
                </a:moveTo>
                <a:lnTo>
                  <a:pt x="34328" y="711"/>
                </a:lnTo>
                <a:lnTo>
                  <a:pt x="34328" y="20853"/>
                </a:lnTo>
                <a:lnTo>
                  <a:pt x="9067" y="20853"/>
                </a:lnTo>
                <a:lnTo>
                  <a:pt x="9067" y="711"/>
                </a:lnTo>
                <a:lnTo>
                  <a:pt x="0" y="711"/>
                </a:lnTo>
                <a:lnTo>
                  <a:pt x="0" y="49530"/>
                </a:lnTo>
                <a:lnTo>
                  <a:pt x="9067" y="49530"/>
                </a:lnTo>
                <a:lnTo>
                  <a:pt x="9067" y="28613"/>
                </a:lnTo>
                <a:lnTo>
                  <a:pt x="34328" y="28613"/>
                </a:lnTo>
                <a:lnTo>
                  <a:pt x="34328" y="49530"/>
                </a:lnTo>
                <a:lnTo>
                  <a:pt x="43395" y="49530"/>
                </a:lnTo>
                <a:lnTo>
                  <a:pt x="43395" y="711"/>
                </a:lnTo>
                <a:close/>
              </a:path>
              <a:path w="1316355" h="50800">
                <a:moveTo>
                  <a:pt x="105067" y="49530"/>
                </a:moveTo>
                <a:lnTo>
                  <a:pt x="99961" y="38239"/>
                </a:lnTo>
                <a:lnTo>
                  <a:pt x="96748" y="31115"/>
                </a:lnTo>
                <a:lnTo>
                  <a:pt x="87693" y="11061"/>
                </a:lnTo>
                <a:lnTo>
                  <a:pt x="87693" y="31115"/>
                </a:lnTo>
                <a:lnTo>
                  <a:pt x="69354" y="31115"/>
                </a:lnTo>
                <a:lnTo>
                  <a:pt x="78486" y="9766"/>
                </a:lnTo>
                <a:lnTo>
                  <a:pt x="87693" y="31115"/>
                </a:lnTo>
                <a:lnTo>
                  <a:pt x="87693" y="11061"/>
                </a:lnTo>
                <a:lnTo>
                  <a:pt x="87109" y="9766"/>
                </a:lnTo>
                <a:lnTo>
                  <a:pt x="83019" y="711"/>
                </a:lnTo>
                <a:lnTo>
                  <a:pt x="74091" y="711"/>
                </a:lnTo>
                <a:lnTo>
                  <a:pt x="52120" y="49530"/>
                </a:lnTo>
                <a:lnTo>
                  <a:pt x="61468" y="49530"/>
                </a:lnTo>
                <a:lnTo>
                  <a:pt x="66281" y="38239"/>
                </a:lnTo>
                <a:lnTo>
                  <a:pt x="90690" y="38239"/>
                </a:lnTo>
                <a:lnTo>
                  <a:pt x="95580" y="49530"/>
                </a:lnTo>
                <a:lnTo>
                  <a:pt x="105067" y="49530"/>
                </a:lnTo>
                <a:close/>
              </a:path>
              <a:path w="1316355" h="50800">
                <a:moveTo>
                  <a:pt x="167220" y="49530"/>
                </a:moveTo>
                <a:lnTo>
                  <a:pt x="167144" y="711"/>
                </a:lnTo>
                <a:lnTo>
                  <a:pt x="159689" y="711"/>
                </a:lnTo>
                <a:lnTo>
                  <a:pt x="140639" y="33070"/>
                </a:lnTo>
                <a:lnTo>
                  <a:pt x="121246" y="711"/>
                </a:lnTo>
                <a:lnTo>
                  <a:pt x="113779" y="711"/>
                </a:lnTo>
                <a:lnTo>
                  <a:pt x="113779" y="49530"/>
                </a:lnTo>
                <a:lnTo>
                  <a:pt x="122428" y="49530"/>
                </a:lnTo>
                <a:lnTo>
                  <a:pt x="122428" y="17589"/>
                </a:lnTo>
                <a:lnTo>
                  <a:pt x="138480" y="43954"/>
                </a:lnTo>
                <a:lnTo>
                  <a:pt x="142519" y="43954"/>
                </a:lnTo>
                <a:lnTo>
                  <a:pt x="158572" y="17157"/>
                </a:lnTo>
                <a:lnTo>
                  <a:pt x="158635" y="49530"/>
                </a:lnTo>
                <a:lnTo>
                  <a:pt x="167220" y="49530"/>
                </a:lnTo>
                <a:close/>
              </a:path>
              <a:path w="1316355" h="50800">
                <a:moveTo>
                  <a:pt x="228981" y="49530"/>
                </a:moveTo>
                <a:lnTo>
                  <a:pt x="223888" y="38239"/>
                </a:lnTo>
                <a:lnTo>
                  <a:pt x="220662" y="31115"/>
                </a:lnTo>
                <a:lnTo>
                  <a:pt x="211607" y="11061"/>
                </a:lnTo>
                <a:lnTo>
                  <a:pt x="211607" y="31115"/>
                </a:lnTo>
                <a:lnTo>
                  <a:pt x="193255" y="31115"/>
                </a:lnTo>
                <a:lnTo>
                  <a:pt x="202399" y="9766"/>
                </a:lnTo>
                <a:lnTo>
                  <a:pt x="211607" y="31115"/>
                </a:lnTo>
                <a:lnTo>
                  <a:pt x="211607" y="11061"/>
                </a:lnTo>
                <a:lnTo>
                  <a:pt x="211023" y="9766"/>
                </a:lnTo>
                <a:lnTo>
                  <a:pt x="206933" y="711"/>
                </a:lnTo>
                <a:lnTo>
                  <a:pt x="198005" y="711"/>
                </a:lnTo>
                <a:lnTo>
                  <a:pt x="176034" y="49530"/>
                </a:lnTo>
                <a:lnTo>
                  <a:pt x="185381" y="49530"/>
                </a:lnTo>
                <a:lnTo>
                  <a:pt x="190195" y="38239"/>
                </a:lnTo>
                <a:lnTo>
                  <a:pt x="214604" y="38239"/>
                </a:lnTo>
                <a:lnTo>
                  <a:pt x="219494" y="49530"/>
                </a:lnTo>
                <a:lnTo>
                  <a:pt x="228981" y="49530"/>
                </a:lnTo>
                <a:close/>
              </a:path>
              <a:path w="1316355" h="50800">
                <a:moveTo>
                  <a:pt x="291147" y="49530"/>
                </a:moveTo>
                <a:lnTo>
                  <a:pt x="291071" y="711"/>
                </a:lnTo>
                <a:lnTo>
                  <a:pt x="283616" y="711"/>
                </a:lnTo>
                <a:lnTo>
                  <a:pt x="264566" y="33070"/>
                </a:lnTo>
                <a:lnTo>
                  <a:pt x="245173" y="711"/>
                </a:lnTo>
                <a:lnTo>
                  <a:pt x="237705" y="711"/>
                </a:lnTo>
                <a:lnTo>
                  <a:pt x="237705" y="49530"/>
                </a:lnTo>
                <a:lnTo>
                  <a:pt x="246354" y="49530"/>
                </a:lnTo>
                <a:lnTo>
                  <a:pt x="246354" y="17589"/>
                </a:lnTo>
                <a:lnTo>
                  <a:pt x="262407" y="43954"/>
                </a:lnTo>
                <a:lnTo>
                  <a:pt x="266446" y="43954"/>
                </a:lnTo>
                <a:lnTo>
                  <a:pt x="282498" y="17157"/>
                </a:lnTo>
                <a:lnTo>
                  <a:pt x="282562" y="49530"/>
                </a:lnTo>
                <a:lnTo>
                  <a:pt x="291147" y="49530"/>
                </a:lnTo>
                <a:close/>
              </a:path>
              <a:path w="1316355" h="50800">
                <a:moveTo>
                  <a:pt x="343484" y="41935"/>
                </a:moveTo>
                <a:lnTo>
                  <a:pt x="315925" y="41935"/>
                </a:lnTo>
                <a:lnTo>
                  <a:pt x="315925" y="28460"/>
                </a:lnTo>
                <a:lnTo>
                  <a:pt x="339509" y="28460"/>
                </a:lnTo>
                <a:lnTo>
                  <a:pt x="339509" y="20993"/>
                </a:lnTo>
                <a:lnTo>
                  <a:pt x="315925" y="20993"/>
                </a:lnTo>
                <a:lnTo>
                  <a:pt x="315925" y="8305"/>
                </a:lnTo>
                <a:lnTo>
                  <a:pt x="342506" y="8305"/>
                </a:lnTo>
                <a:lnTo>
                  <a:pt x="342506" y="711"/>
                </a:lnTo>
                <a:lnTo>
                  <a:pt x="306857" y="711"/>
                </a:lnTo>
                <a:lnTo>
                  <a:pt x="306857" y="49530"/>
                </a:lnTo>
                <a:lnTo>
                  <a:pt x="343484" y="49530"/>
                </a:lnTo>
                <a:lnTo>
                  <a:pt x="343484" y="41935"/>
                </a:lnTo>
                <a:close/>
              </a:path>
              <a:path w="1316355" h="50800">
                <a:moveTo>
                  <a:pt x="390702" y="41859"/>
                </a:moveTo>
                <a:lnTo>
                  <a:pt x="365163" y="41859"/>
                </a:lnTo>
                <a:lnTo>
                  <a:pt x="365163" y="711"/>
                </a:lnTo>
                <a:lnTo>
                  <a:pt x="356095" y="711"/>
                </a:lnTo>
                <a:lnTo>
                  <a:pt x="356095" y="49530"/>
                </a:lnTo>
                <a:lnTo>
                  <a:pt x="390702" y="49530"/>
                </a:lnTo>
                <a:lnTo>
                  <a:pt x="390702" y="41859"/>
                </a:lnTo>
                <a:close/>
              </a:path>
              <a:path w="1316355" h="50800">
                <a:moveTo>
                  <a:pt x="409448" y="698"/>
                </a:moveTo>
                <a:lnTo>
                  <a:pt x="400380" y="698"/>
                </a:lnTo>
                <a:lnTo>
                  <a:pt x="400380" y="49517"/>
                </a:lnTo>
                <a:lnTo>
                  <a:pt x="409448" y="49517"/>
                </a:lnTo>
                <a:lnTo>
                  <a:pt x="409448" y="698"/>
                </a:lnTo>
                <a:close/>
              </a:path>
              <a:path w="1316355" h="50800">
                <a:moveTo>
                  <a:pt x="459981" y="35712"/>
                </a:moveTo>
                <a:lnTo>
                  <a:pt x="455460" y="26250"/>
                </a:lnTo>
                <a:lnTo>
                  <a:pt x="445516" y="22110"/>
                </a:lnTo>
                <a:lnTo>
                  <a:pt x="435559" y="19392"/>
                </a:lnTo>
                <a:lnTo>
                  <a:pt x="431038" y="14160"/>
                </a:lnTo>
                <a:lnTo>
                  <a:pt x="431038" y="10464"/>
                </a:lnTo>
                <a:lnTo>
                  <a:pt x="434111" y="7543"/>
                </a:lnTo>
                <a:lnTo>
                  <a:pt x="445897" y="7543"/>
                </a:lnTo>
                <a:lnTo>
                  <a:pt x="450710" y="8788"/>
                </a:lnTo>
                <a:lnTo>
                  <a:pt x="455104" y="11366"/>
                </a:lnTo>
                <a:lnTo>
                  <a:pt x="457962" y="4330"/>
                </a:lnTo>
                <a:lnTo>
                  <a:pt x="453707" y="1536"/>
                </a:lnTo>
                <a:lnTo>
                  <a:pt x="447573" y="0"/>
                </a:lnTo>
                <a:lnTo>
                  <a:pt x="428320" y="0"/>
                </a:lnTo>
                <a:lnTo>
                  <a:pt x="422033" y="6692"/>
                </a:lnTo>
                <a:lnTo>
                  <a:pt x="422033" y="14579"/>
                </a:lnTo>
                <a:lnTo>
                  <a:pt x="426567" y="24142"/>
                </a:lnTo>
                <a:lnTo>
                  <a:pt x="436549" y="28308"/>
                </a:lnTo>
                <a:lnTo>
                  <a:pt x="446519" y="31051"/>
                </a:lnTo>
                <a:lnTo>
                  <a:pt x="451053" y="36347"/>
                </a:lnTo>
                <a:lnTo>
                  <a:pt x="451053" y="39966"/>
                </a:lnTo>
                <a:lnTo>
                  <a:pt x="447852" y="42697"/>
                </a:lnTo>
                <a:lnTo>
                  <a:pt x="434238" y="42697"/>
                </a:lnTo>
                <a:lnTo>
                  <a:pt x="428040" y="40462"/>
                </a:lnTo>
                <a:lnTo>
                  <a:pt x="424129" y="37325"/>
                </a:lnTo>
                <a:lnTo>
                  <a:pt x="420992" y="44373"/>
                </a:lnTo>
                <a:lnTo>
                  <a:pt x="425030" y="47853"/>
                </a:lnTo>
                <a:lnTo>
                  <a:pt x="432638" y="50228"/>
                </a:lnTo>
                <a:lnTo>
                  <a:pt x="453644" y="50228"/>
                </a:lnTo>
                <a:lnTo>
                  <a:pt x="459981" y="43535"/>
                </a:lnTo>
                <a:lnTo>
                  <a:pt x="459981" y="35712"/>
                </a:lnTo>
                <a:close/>
              </a:path>
              <a:path w="1316355" h="50800">
                <a:moveTo>
                  <a:pt x="537857" y="711"/>
                </a:moveTo>
                <a:lnTo>
                  <a:pt x="528789" y="711"/>
                </a:lnTo>
                <a:lnTo>
                  <a:pt x="512394" y="38366"/>
                </a:lnTo>
                <a:lnTo>
                  <a:pt x="496138" y="711"/>
                </a:lnTo>
                <a:lnTo>
                  <a:pt x="486295" y="711"/>
                </a:lnTo>
                <a:lnTo>
                  <a:pt x="507644" y="49530"/>
                </a:lnTo>
                <a:lnTo>
                  <a:pt x="516572" y="49530"/>
                </a:lnTo>
                <a:lnTo>
                  <a:pt x="537857" y="711"/>
                </a:lnTo>
                <a:close/>
              </a:path>
              <a:path w="1316355" h="50800">
                <a:moveTo>
                  <a:pt x="554596" y="698"/>
                </a:moveTo>
                <a:lnTo>
                  <a:pt x="545528" y="698"/>
                </a:lnTo>
                <a:lnTo>
                  <a:pt x="545528" y="49517"/>
                </a:lnTo>
                <a:lnTo>
                  <a:pt x="554596" y="49517"/>
                </a:lnTo>
                <a:lnTo>
                  <a:pt x="554596" y="698"/>
                </a:lnTo>
                <a:close/>
              </a:path>
              <a:path w="1316355" h="50800">
                <a:moveTo>
                  <a:pt x="611974" y="49530"/>
                </a:moveTo>
                <a:lnTo>
                  <a:pt x="601967" y="35229"/>
                </a:lnTo>
                <a:lnTo>
                  <a:pt x="600748" y="33489"/>
                </a:lnTo>
                <a:lnTo>
                  <a:pt x="607364" y="30911"/>
                </a:lnTo>
                <a:lnTo>
                  <a:pt x="609485" y="27838"/>
                </a:lnTo>
                <a:lnTo>
                  <a:pt x="611136" y="25463"/>
                </a:lnTo>
                <a:lnTo>
                  <a:pt x="611136" y="18072"/>
                </a:lnTo>
                <a:lnTo>
                  <a:pt x="609688" y="10795"/>
                </a:lnTo>
                <a:lnTo>
                  <a:pt x="607847" y="8369"/>
                </a:lnTo>
                <a:lnTo>
                  <a:pt x="605548" y="5334"/>
                </a:lnTo>
                <a:lnTo>
                  <a:pt x="601992" y="3479"/>
                </a:lnTo>
                <a:lnTo>
                  <a:pt x="601992" y="11925"/>
                </a:lnTo>
                <a:lnTo>
                  <a:pt x="601992" y="24206"/>
                </a:lnTo>
                <a:lnTo>
                  <a:pt x="597877" y="27838"/>
                </a:lnTo>
                <a:lnTo>
                  <a:pt x="579323" y="27838"/>
                </a:lnTo>
                <a:lnTo>
                  <a:pt x="579323" y="8369"/>
                </a:lnTo>
                <a:lnTo>
                  <a:pt x="597877" y="8369"/>
                </a:lnTo>
                <a:lnTo>
                  <a:pt x="601992" y="11925"/>
                </a:lnTo>
                <a:lnTo>
                  <a:pt x="601992" y="3479"/>
                </a:lnTo>
                <a:lnTo>
                  <a:pt x="599008" y="1905"/>
                </a:lnTo>
                <a:lnTo>
                  <a:pt x="590346" y="711"/>
                </a:lnTo>
                <a:lnTo>
                  <a:pt x="570255" y="711"/>
                </a:lnTo>
                <a:lnTo>
                  <a:pt x="570255" y="49530"/>
                </a:lnTo>
                <a:lnTo>
                  <a:pt x="579323" y="49530"/>
                </a:lnTo>
                <a:lnTo>
                  <a:pt x="579323" y="35306"/>
                </a:lnTo>
                <a:lnTo>
                  <a:pt x="590346" y="35306"/>
                </a:lnTo>
                <a:lnTo>
                  <a:pt x="592226" y="35229"/>
                </a:lnTo>
                <a:lnTo>
                  <a:pt x="602208" y="49530"/>
                </a:lnTo>
                <a:lnTo>
                  <a:pt x="611974" y="49530"/>
                </a:lnTo>
                <a:close/>
              </a:path>
              <a:path w="1316355" h="50800">
                <a:moveTo>
                  <a:pt x="666305" y="7950"/>
                </a:moveTo>
                <a:lnTo>
                  <a:pt x="661708" y="2730"/>
                </a:lnTo>
                <a:lnTo>
                  <a:pt x="654862" y="0"/>
                </a:lnTo>
                <a:lnTo>
                  <a:pt x="646709" y="0"/>
                </a:lnTo>
                <a:lnTo>
                  <a:pt x="636130" y="1879"/>
                </a:lnTo>
                <a:lnTo>
                  <a:pt x="627761" y="7086"/>
                </a:lnTo>
                <a:lnTo>
                  <a:pt x="622249" y="15036"/>
                </a:lnTo>
                <a:lnTo>
                  <a:pt x="620268" y="25107"/>
                </a:lnTo>
                <a:lnTo>
                  <a:pt x="622249" y="35191"/>
                </a:lnTo>
                <a:lnTo>
                  <a:pt x="627748" y="43141"/>
                </a:lnTo>
                <a:lnTo>
                  <a:pt x="636066" y="48348"/>
                </a:lnTo>
                <a:lnTo>
                  <a:pt x="646557" y="50228"/>
                </a:lnTo>
                <a:lnTo>
                  <a:pt x="653465" y="50228"/>
                </a:lnTo>
                <a:lnTo>
                  <a:pt x="657098" y="39776"/>
                </a:lnTo>
                <a:lnTo>
                  <a:pt x="653961" y="41579"/>
                </a:lnTo>
                <a:lnTo>
                  <a:pt x="650544" y="42278"/>
                </a:lnTo>
                <a:lnTo>
                  <a:pt x="636727" y="42278"/>
                </a:lnTo>
                <a:lnTo>
                  <a:pt x="629399" y="35026"/>
                </a:lnTo>
                <a:lnTo>
                  <a:pt x="629399" y="15011"/>
                </a:lnTo>
                <a:lnTo>
                  <a:pt x="636727" y="7950"/>
                </a:lnTo>
                <a:lnTo>
                  <a:pt x="652360" y="7950"/>
                </a:lnTo>
                <a:lnTo>
                  <a:pt x="656755" y="9702"/>
                </a:lnTo>
                <a:lnTo>
                  <a:pt x="660590" y="13525"/>
                </a:lnTo>
                <a:lnTo>
                  <a:pt x="666305" y="7950"/>
                </a:lnTo>
                <a:close/>
              </a:path>
              <a:path w="1316355" h="50800">
                <a:moveTo>
                  <a:pt x="689203" y="698"/>
                </a:moveTo>
                <a:lnTo>
                  <a:pt x="680135" y="698"/>
                </a:lnTo>
                <a:lnTo>
                  <a:pt x="680135" y="49517"/>
                </a:lnTo>
                <a:lnTo>
                  <a:pt x="689203" y="49517"/>
                </a:lnTo>
                <a:lnTo>
                  <a:pt x="689203" y="698"/>
                </a:lnTo>
                <a:close/>
              </a:path>
              <a:path w="1316355" h="50800">
                <a:moveTo>
                  <a:pt x="748245" y="711"/>
                </a:moveTo>
                <a:lnTo>
                  <a:pt x="739254" y="711"/>
                </a:lnTo>
                <a:lnTo>
                  <a:pt x="739254" y="33769"/>
                </a:lnTo>
                <a:lnTo>
                  <a:pt x="712317" y="711"/>
                </a:lnTo>
                <a:lnTo>
                  <a:pt x="704862" y="711"/>
                </a:lnTo>
                <a:lnTo>
                  <a:pt x="704862" y="49530"/>
                </a:lnTo>
                <a:lnTo>
                  <a:pt x="713854" y="49530"/>
                </a:lnTo>
                <a:lnTo>
                  <a:pt x="713854" y="16471"/>
                </a:lnTo>
                <a:lnTo>
                  <a:pt x="740778" y="49530"/>
                </a:lnTo>
                <a:lnTo>
                  <a:pt x="748245" y="49530"/>
                </a:lnTo>
                <a:lnTo>
                  <a:pt x="748245" y="711"/>
                </a:lnTo>
                <a:close/>
              </a:path>
              <a:path w="1316355" h="50800">
                <a:moveTo>
                  <a:pt x="772947" y="698"/>
                </a:moveTo>
                <a:lnTo>
                  <a:pt x="763892" y="698"/>
                </a:lnTo>
                <a:lnTo>
                  <a:pt x="763892" y="49517"/>
                </a:lnTo>
                <a:lnTo>
                  <a:pt x="772947" y="49517"/>
                </a:lnTo>
                <a:lnTo>
                  <a:pt x="772947" y="698"/>
                </a:lnTo>
                <a:close/>
              </a:path>
              <a:path w="1316355" h="50800">
                <a:moveTo>
                  <a:pt x="834656" y="49530"/>
                </a:moveTo>
                <a:lnTo>
                  <a:pt x="829551" y="38239"/>
                </a:lnTo>
                <a:lnTo>
                  <a:pt x="826325" y="31115"/>
                </a:lnTo>
                <a:lnTo>
                  <a:pt x="817283" y="11099"/>
                </a:lnTo>
                <a:lnTo>
                  <a:pt x="817283" y="31115"/>
                </a:lnTo>
                <a:lnTo>
                  <a:pt x="798931" y="31115"/>
                </a:lnTo>
                <a:lnTo>
                  <a:pt x="808075" y="9766"/>
                </a:lnTo>
                <a:lnTo>
                  <a:pt x="817283" y="31115"/>
                </a:lnTo>
                <a:lnTo>
                  <a:pt x="817283" y="11099"/>
                </a:lnTo>
                <a:lnTo>
                  <a:pt x="816686" y="9766"/>
                </a:lnTo>
                <a:lnTo>
                  <a:pt x="812596" y="711"/>
                </a:lnTo>
                <a:lnTo>
                  <a:pt x="803668" y="711"/>
                </a:lnTo>
                <a:lnTo>
                  <a:pt x="781697" y="49530"/>
                </a:lnTo>
                <a:lnTo>
                  <a:pt x="791044" y="49530"/>
                </a:lnTo>
                <a:lnTo>
                  <a:pt x="795858" y="38239"/>
                </a:lnTo>
                <a:lnTo>
                  <a:pt x="820280" y="38239"/>
                </a:lnTo>
                <a:lnTo>
                  <a:pt x="825169" y="49530"/>
                </a:lnTo>
                <a:lnTo>
                  <a:pt x="834656" y="49530"/>
                </a:lnTo>
                <a:close/>
              </a:path>
              <a:path w="1316355" h="50800">
                <a:moveTo>
                  <a:pt x="886764" y="711"/>
                </a:moveTo>
                <a:lnTo>
                  <a:pt x="877760" y="711"/>
                </a:lnTo>
                <a:lnTo>
                  <a:pt x="877760" y="33769"/>
                </a:lnTo>
                <a:lnTo>
                  <a:pt x="850836" y="711"/>
                </a:lnTo>
                <a:lnTo>
                  <a:pt x="843368" y="711"/>
                </a:lnTo>
                <a:lnTo>
                  <a:pt x="843368" y="49530"/>
                </a:lnTo>
                <a:lnTo>
                  <a:pt x="852373" y="49530"/>
                </a:lnTo>
                <a:lnTo>
                  <a:pt x="852373" y="16471"/>
                </a:lnTo>
                <a:lnTo>
                  <a:pt x="879297" y="49530"/>
                </a:lnTo>
                <a:lnTo>
                  <a:pt x="886764" y="49530"/>
                </a:lnTo>
                <a:lnTo>
                  <a:pt x="886764" y="711"/>
                </a:lnTo>
                <a:close/>
              </a:path>
              <a:path w="1316355" h="50800">
                <a:moveTo>
                  <a:pt x="948448" y="49530"/>
                </a:moveTo>
                <a:lnTo>
                  <a:pt x="943343" y="38239"/>
                </a:lnTo>
                <a:lnTo>
                  <a:pt x="940117" y="31115"/>
                </a:lnTo>
                <a:lnTo>
                  <a:pt x="931075" y="11099"/>
                </a:lnTo>
                <a:lnTo>
                  <a:pt x="931075" y="31115"/>
                </a:lnTo>
                <a:lnTo>
                  <a:pt x="912723" y="31115"/>
                </a:lnTo>
                <a:lnTo>
                  <a:pt x="921854" y="9766"/>
                </a:lnTo>
                <a:lnTo>
                  <a:pt x="931075" y="31115"/>
                </a:lnTo>
                <a:lnTo>
                  <a:pt x="931075" y="11099"/>
                </a:lnTo>
                <a:lnTo>
                  <a:pt x="930478" y="9766"/>
                </a:lnTo>
                <a:lnTo>
                  <a:pt x="926388" y="711"/>
                </a:lnTo>
                <a:lnTo>
                  <a:pt x="917460" y="711"/>
                </a:lnTo>
                <a:lnTo>
                  <a:pt x="895489" y="49530"/>
                </a:lnTo>
                <a:lnTo>
                  <a:pt x="904836" y="49530"/>
                </a:lnTo>
                <a:lnTo>
                  <a:pt x="909650" y="38239"/>
                </a:lnTo>
                <a:lnTo>
                  <a:pt x="934072" y="38239"/>
                </a:lnTo>
                <a:lnTo>
                  <a:pt x="938961" y="49530"/>
                </a:lnTo>
                <a:lnTo>
                  <a:pt x="948448" y="49530"/>
                </a:lnTo>
                <a:close/>
              </a:path>
              <a:path w="1316355" h="50800">
                <a:moveTo>
                  <a:pt x="1015504" y="41935"/>
                </a:moveTo>
                <a:lnTo>
                  <a:pt x="987958" y="41935"/>
                </a:lnTo>
                <a:lnTo>
                  <a:pt x="987958" y="28460"/>
                </a:lnTo>
                <a:lnTo>
                  <a:pt x="1011542" y="28460"/>
                </a:lnTo>
                <a:lnTo>
                  <a:pt x="1011542" y="20993"/>
                </a:lnTo>
                <a:lnTo>
                  <a:pt x="987958" y="20993"/>
                </a:lnTo>
                <a:lnTo>
                  <a:pt x="987958" y="8305"/>
                </a:lnTo>
                <a:lnTo>
                  <a:pt x="1014526" y="8305"/>
                </a:lnTo>
                <a:lnTo>
                  <a:pt x="1014526" y="711"/>
                </a:lnTo>
                <a:lnTo>
                  <a:pt x="978877" y="711"/>
                </a:lnTo>
                <a:lnTo>
                  <a:pt x="978877" y="49530"/>
                </a:lnTo>
                <a:lnTo>
                  <a:pt x="1015504" y="49530"/>
                </a:lnTo>
                <a:lnTo>
                  <a:pt x="1015504" y="41935"/>
                </a:lnTo>
                <a:close/>
              </a:path>
              <a:path w="1316355" h="50800">
                <a:moveTo>
                  <a:pt x="1068793" y="49530"/>
                </a:moveTo>
                <a:lnTo>
                  <a:pt x="1050455" y="24282"/>
                </a:lnTo>
                <a:lnTo>
                  <a:pt x="1067549" y="711"/>
                </a:lnTo>
                <a:lnTo>
                  <a:pt x="1057706" y="711"/>
                </a:lnTo>
                <a:lnTo>
                  <a:pt x="1045362" y="18072"/>
                </a:lnTo>
                <a:lnTo>
                  <a:pt x="1032865" y="711"/>
                </a:lnTo>
                <a:lnTo>
                  <a:pt x="1022616" y="711"/>
                </a:lnTo>
                <a:lnTo>
                  <a:pt x="1039774" y="24625"/>
                </a:lnTo>
                <a:lnTo>
                  <a:pt x="1021638" y="49530"/>
                </a:lnTo>
                <a:lnTo>
                  <a:pt x="1031963" y="49530"/>
                </a:lnTo>
                <a:lnTo>
                  <a:pt x="1045083" y="30975"/>
                </a:lnTo>
                <a:lnTo>
                  <a:pt x="1058341" y="49530"/>
                </a:lnTo>
                <a:lnTo>
                  <a:pt x="1068793" y="49530"/>
                </a:lnTo>
                <a:close/>
              </a:path>
              <a:path w="1316355" h="50800">
                <a:moveTo>
                  <a:pt x="1111491" y="711"/>
                </a:moveTo>
                <a:lnTo>
                  <a:pt x="1070051" y="711"/>
                </a:lnTo>
                <a:lnTo>
                  <a:pt x="1070051" y="8369"/>
                </a:lnTo>
                <a:lnTo>
                  <a:pt x="1086231" y="8369"/>
                </a:lnTo>
                <a:lnTo>
                  <a:pt x="1086231" y="49530"/>
                </a:lnTo>
                <a:lnTo>
                  <a:pt x="1095298" y="49530"/>
                </a:lnTo>
                <a:lnTo>
                  <a:pt x="1095298" y="8369"/>
                </a:lnTo>
                <a:lnTo>
                  <a:pt x="1111491" y="8369"/>
                </a:lnTo>
                <a:lnTo>
                  <a:pt x="1111491" y="711"/>
                </a:lnTo>
                <a:close/>
              </a:path>
              <a:path w="1316355" h="50800">
                <a:moveTo>
                  <a:pt x="1162545" y="49530"/>
                </a:moveTo>
                <a:lnTo>
                  <a:pt x="1152512" y="35229"/>
                </a:lnTo>
                <a:lnTo>
                  <a:pt x="1151305" y="33489"/>
                </a:lnTo>
                <a:lnTo>
                  <a:pt x="1157935" y="30911"/>
                </a:lnTo>
                <a:lnTo>
                  <a:pt x="1160056" y="27838"/>
                </a:lnTo>
                <a:lnTo>
                  <a:pt x="1161707" y="25463"/>
                </a:lnTo>
                <a:lnTo>
                  <a:pt x="1161707" y="18072"/>
                </a:lnTo>
                <a:lnTo>
                  <a:pt x="1160259" y="10795"/>
                </a:lnTo>
                <a:lnTo>
                  <a:pt x="1158417" y="8369"/>
                </a:lnTo>
                <a:lnTo>
                  <a:pt x="1156119" y="5334"/>
                </a:lnTo>
                <a:lnTo>
                  <a:pt x="1152563" y="3479"/>
                </a:lnTo>
                <a:lnTo>
                  <a:pt x="1152563" y="11925"/>
                </a:lnTo>
                <a:lnTo>
                  <a:pt x="1152563" y="24206"/>
                </a:lnTo>
                <a:lnTo>
                  <a:pt x="1148448" y="27838"/>
                </a:lnTo>
                <a:lnTo>
                  <a:pt x="1129893" y="27838"/>
                </a:lnTo>
                <a:lnTo>
                  <a:pt x="1129893" y="8369"/>
                </a:lnTo>
                <a:lnTo>
                  <a:pt x="1148448" y="8369"/>
                </a:lnTo>
                <a:lnTo>
                  <a:pt x="1152563" y="11925"/>
                </a:lnTo>
                <a:lnTo>
                  <a:pt x="1152563" y="3479"/>
                </a:lnTo>
                <a:lnTo>
                  <a:pt x="1149578" y="1905"/>
                </a:lnTo>
                <a:lnTo>
                  <a:pt x="1140917" y="711"/>
                </a:lnTo>
                <a:lnTo>
                  <a:pt x="1120825" y="711"/>
                </a:lnTo>
                <a:lnTo>
                  <a:pt x="1120825" y="49530"/>
                </a:lnTo>
                <a:lnTo>
                  <a:pt x="1129893" y="49530"/>
                </a:lnTo>
                <a:lnTo>
                  <a:pt x="1129893" y="35306"/>
                </a:lnTo>
                <a:lnTo>
                  <a:pt x="1140917" y="35306"/>
                </a:lnTo>
                <a:lnTo>
                  <a:pt x="1142796" y="35229"/>
                </a:lnTo>
                <a:lnTo>
                  <a:pt x="1152779" y="49530"/>
                </a:lnTo>
                <a:lnTo>
                  <a:pt x="1162545" y="49530"/>
                </a:lnTo>
                <a:close/>
              </a:path>
              <a:path w="1316355" h="50800">
                <a:moveTo>
                  <a:pt x="1220368" y="49530"/>
                </a:moveTo>
                <a:lnTo>
                  <a:pt x="1215263" y="38239"/>
                </a:lnTo>
                <a:lnTo>
                  <a:pt x="1212049" y="31115"/>
                </a:lnTo>
                <a:lnTo>
                  <a:pt x="1202994" y="11061"/>
                </a:lnTo>
                <a:lnTo>
                  <a:pt x="1202994" y="31115"/>
                </a:lnTo>
                <a:lnTo>
                  <a:pt x="1184643" y="31115"/>
                </a:lnTo>
                <a:lnTo>
                  <a:pt x="1193787" y="9766"/>
                </a:lnTo>
                <a:lnTo>
                  <a:pt x="1202994" y="31115"/>
                </a:lnTo>
                <a:lnTo>
                  <a:pt x="1202994" y="11061"/>
                </a:lnTo>
                <a:lnTo>
                  <a:pt x="1202410" y="9766"/>
                </a:lnTo>
                <a:lnTo>
                  <a:pt x="1198333" y="711"/>
                </a:lnTo>
                <a:lnTo>
                  <a:pt x="1189393" y="711"/>
                </a:lnTo>
                <a:lnTo>
                  <a:pt x="1167422" y="49530"/>
                </a:lnTo>
                <a:lnTo>
                  <a:pt x="1176769" y="49530"/>
                </a:lnTo>
                <a:lnTo>
                  <a:pt x="1181582" y="38239"/>
                </a:lnTo>
                <a:lnTo>
                  <a:pt x="1206004" y="38239"/>
                </a:lnTo>
                <a:lnTo>
                  <a:pt x="1210881" y="49530"/>
                </a:lnTo>
                <a:lnTo>
                  <a:pt x="1220368" y="49530"/>
                </a:lnTo>
                <a:close/>
              </a:path>
              <a:path w="1316355" h="50800">
                <a:moveTo>
                  <a:pt x="1270393" y="8153"/>
                </a:moveTo>
                <a:lnTo>
                  <a:pt x="1265859" y="2857"/>
                </a:lnTo>
                <a:lnTo>
                  <a:pt x="1259014" y="0"/>
                </a:lnTo>
                <a:lnTo>
                  <a:pt x="1251064" y="0"/>
                </a:lnTo>
                <a:lnTo>
                  <a:pt x="1240637" y="1879"/>
                </a:lnTo>
                <a:lnTo>
                  <a:pt x="1232357" y="7086"/>
                </a:lnTo>
                <a:lnTo>
                  <a:pt x="1226870" y="15036"/>
                </a:lnTo>
                <a:lnTo>
                  <a:pt x="1224902" y="25107"/>
                </a:lnTo>
                <a:lnTo>
                  <a:pt x="1226870" y="35191"/>
                </a:lnTo>
                <a:lnTo>
                  <a:pt x="1232344" y="43141"/>
                </a:lnTo>
                <a:lnTo>
                  <a:pt x="1240612" y="48348"/>
                </a:lnTo>
                <a:lnTo>
                  <a:pt x="1251000" y="50228"/>
                </a:lnTo>
                <a:lnTo>
                  <a:pt x="1259014" y="50228"/>
                </a:lnTo>
                <a:lnTo>
                  <a:pt x="1265859" y="47371"/>
                </a:lnTo>
                <a:lnTo>
                  <a:pt x="1270393" y="42062"/>
                </a:lnTo>
                <a:lnTo>
                  <a:pt x="1264526" y="36487"/>
                </a:lnTo>
                <a:lnTo>
                  <a:pt x="1260970" y="40398"/>
                </a:lnTo>
                <a:lnTo>
                  <a:pt x="1256576" y="42278"/>
                </a:lnTo>
                <a:lnTo>
                  <a:pt x="1241374" y="42278"/>
                </a:lnTo>
                <a:lnTo>
                  <a:pt x="1234046" y="35153"/>
                </a:lnTo>
                <a:lnTo>
                  <a:pt x="1234046" y="15062"/>
                </a:lnTo>
                <a:lnTo>
                  <a:pt x="1241374" y="7950"/>
                </a:lnTo>
                <a:lnTo>
                  <a:pt x="1256576" y="7950"/>
                </a:lnTo>
                <a:lnTo>
                  <a:pt x="1260970" y="9829"/>
                </a:lnTo>
                <a:lnTo>
                  <a:pt x="1264526" y="13677"/>
                </a:lnTo>
                <a:lnTo>
                  <a:pt x="1270393" y="8153"/>
                </a:lnTo>
                <a:close/>
              </a:path>
              <a:path w="1316355" h="50800">
                <a:moveTo>
                  <a:pt x="1316215" y="711"/>
                </a:moveTo>
                <a:lnTo>
                  <a:pt x="1274775" y="711"/>
                </a:lnTo>
                <a:lnTo>
                  <a:pt x="1274775" y="8369"/>
                </a:lnTo>
                <a:lnTo>
                  <a:pt x="1290955" y="8369"/>
                </a:lnTo>
                <a:lnTo>
                  <a:pt x="1290955" y="49530"/>
                </a:lnTo>
                <a:lnTo>
                  <a:pt x="1300022" y="49530"/>
                </a:lnTo>
                <a:lnTo>
                  <a:pt x="1300022" y="8369"/>
                </a:lnTo>
                <a:lnTo>
                  <a:pt x="1316215" y="8369"/>
                </a:lnTo>
                <a:lnTo>
                  <a:pt x="1316215" y="711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7" name="object 667"/>
          <p:cNvSpPr/>
          <p:nvPr/>
        </p:nvSpPr>
        <p:spPr>
          <a:xfrm>
            <a:off x="513257" y="2376728"/>
            <a:ext cx="1256030" cy="50800"/>
          </a:xfrm>
          <a:custGeom>
            <a:avLst/>
            <a:gdLst/>
            <a:ahLst/>
            <a:cxnLst/>
            <a:rect l="l" t="t" r="r" b="b"/>
            <a:pathLst>
              <a:path w="1256030" h="50800">
                <a:moveTo>
                  <a:pt x="43395" y="698"/>
                </a:moveTo>
                <a:lnTo>
                  <a:pt x="34328" y="698"/>
                </a:lnTo>
                <a:lnTo>
                  <a:pt x="34328" y="20853"/>
                </a:lnTo>
                <a:lnTo>
                  <a:pt x="9067" y="20853"/>
                </a:lnTo>
                <a:lnTo>
                  <a:pt x="9067" y="698"/>
                </a:lnTo>
                <a:lnTo>
                  <a:pt x="0" y="698"/>
                </a:lnTo>
                <a:lnTo>
                  <a:pt x="0" y="49530"/>
                </a:lnTo>
                <a:lnTo>
                  <a:pt x="9067" y="49530"/>
                </a:lnTo>
                <a:lnTo>
                  <a:pt x="9067" y="28613"/>
                </a:lnTo>
                <a:lnTo>
                  <a:pt x="34328" y="28613"/>
                </a:lnTo>
                <a:lnTo>
                  <a:pt x="34328" y="49530"/>
                </a:lnTo>
                <a:lnTo>
                  <a:pt x="43395" y="49530"/>
                </a:lnTo>
                <a:lnTo>
                  <a:pt x="43395" y="698"/>
                </a:lnTo>
                <a:close/>
              </a:path>
              <a:path w="1256030" h="50800">
                <a:moveTo>
                  <a:pt x="99199" y="698"/>
                </a:moveTo>
                <a:lnTo>
                  <a:pt x="90271" y="698"/>
                </a:lnTo>
                <a:lnTo>
                  <a:pt x="75831" y="24485"/>
                </a:lnTo>
                <a:lnTo>
                  <a:pt x="61531" y="698"/>
                </a:lnTo>
                <a:lnTo>
                  <a:pt x="51828" y="698"/>
                </a:lnTo>
                <a:lnTo>
                  <a:pt x="71018" y="32435"/>
                </a:lnTo>
                <a:lnTo>
                  <a:pt x="71018" y="49530"/>
                </a:lnTo>
                <a:lnTo>
                  <a:pt x="80086" y="49530"/>
                </a:lnTo>
                <a:lnTo>
                  <a:pt x="80086" y="32308"/>
                </a:lnTo>
                <a:lnTo>
                  <a:pt x="99199" y="698"/>
                </a:lnTo>
                <a:close/>
              </a:path>
              <a:path w="1256030" h="50800">
                <a:moveTo>
                  <a:pt x="147815" y="18059"/>
                </a:moveTo>
                <a:lnTo>
                  <a:pt x="146367" y="10782"/>
                </a:lnTo>
                <a:lnTo>
                  <a:pt x="144538" y="8369"/>
                </a:lnTo>
                <a:lnTo>
                  <a:pt x="142227" y="5321"/>
                </a:lnTo>
                <a:lnTo>
                  <a:pt x="138671" y="3467"/>
                </a:lnTo>
                <a:lnTo>
                  <a:pt x="138671" y="11925"/>
                </a:lnTo>
                <a:lnTo>
                  <a:pt x="138671" y="24206"/>
                </a:lnTo>
                <a:lnTo>
                  <a:pt x="134556" y="27762"/>
                </a:lnTo>
                <a:lnTo>
                  <a:pt x="116001" y="27762"/>
                </a:lnTo>
                <a:lnTo>
                  <a:pt x="116001" y="8369"/>
                </a:lnTo>
                <a:lnTo>
                  <a:pt x="134556" y="8369"/>
                </a:lnTo>
                <a:lnTo>
                  <a:pt x="138671" y="11925"/>
                </a:lnTo>
                <a:lnTo>
                  <a:pt x="138671" y="3467"/>
                </a:lnTo>
                <a:lnTo>
                  <a:pt x="135686" y="1892"/>
                </a:lnTo>
                <a:lnTo>
                  <a:pt x="127025" y="698"/>
                </a:lnTo>
                <a:lnTo>
                  <a:pt x="106934" y="698"/>
                </a:lnTo>
                <a:lnTo>
                  <a:pt x="106934" y="49530"/>
                </a:lnTo>
                <a:lnTo>
                  <a:pt x="116001" y="49530"/>
                </a:lnTo>
                <a:lnTo>
                  <a:pt x="116001" y="35445"/>
                </a:lnTo>
                <a:lnTo>
                  <a:pt x="127025" y="35445"/>
                </a:lnTo>
                <a:lnTo>
                  <a:pt x="135686" y="34239"/>
                </a:lnTo>
                <a:lnTo>
                  <a:pt x="142227" y="30784"/>
                </a:lnTo>
                <a:lnTo>
                  <a:pt x="144513" y="27762"/>
                </a:lnTo>
                <a:lnTo>
                  <a:pt x="146367" y="25311"/>
                </a:lnTo>
                <a:lnTo>
                  <a:pt x="147815" y="18059"/>
                </a:lnTo>
                <a:close/>
              </a:path>
              <a:path w="1256030" h="50800">
                <a:moveTo>
                  <a:pt x="202793" y="698"/>
                </a:moveTo>
                <a:lnTo>
                  <a:pt x="193789" y="698"/>
                </a:lnTo>
                <a:lnTo>
                  <a:pt x="193789" y="33769"/>
                </a:lnTo>
                <a:lnTo>
                  <a:pt x="166865" y="698"/>
                </a:lnTo>
                <a:lnTo>
                  <a:pt x="159397" y="698"/>
                </a:lnTo>
                <a:lnTo>
                  <a:pt x="159397" y="49530"/>
                </a:lnTo>
                <a:lnTo>
                  <a:pt x="168402" y="49530"/>
                </a:lnTo>
                <a:lnTo>
                  <a:pt x="168402" y="16459"/>
                </a:lnTo>
                <a:lnTo>
                  <a:pt x="195326" y="49530"/>
                </a:lnTo>
                <a:lnTo>
                  <a:pt x="202793" y="49530"/>
                </a:lnTo>
                <a:lnTo>
                  <a:pt x="202793" y="698"/>
                </a:lnTo>
                <a:close/>
              </a:path>
              <a:path w="1256030" h="50800">
                <a:moveTo>
                  <a:pt x="255054" y="41922"/>
                </a:moveTo>
                <a:lnTo>
                  <a:pt x="227495" y="41922"/>
                </a:lnTo>
                <a:lnTo>
                  <a:pt x="227495" y="28460"/>
                </a:lnTo>
                <a:lnTo>
                  <a:pt x="251079" y="28460"/>
                </a:lnTo>
                <a:lnTo>
                  <a:pt x="251079" y="20993"/>
                </a:lnTo>
                <a:lnTo>
                  <a:pt x="227495" y="20993"/>
                </a:lnTo>
                <a:lnTo>
                  <a:pt x="227495" y="8305"/>
                </a:lnTo>
                <a:lnTo>
                  <a:pt x="254076" y="8305"/>
                </a:lnTo>
                <a:lnTo>
                  <a:pt x="254076" y="698"/>
                </a:lnTo>
                <a:lnTo>
                  <a:pt x="218427" y="698"/>
                </a:lnTo>
                <a:lnTo>
                  <a:pt x="218427" y="49530"/>
                </a:lnTo>
                <a:lnTo>
                  <a:pt x="255054" y="49530"/>
                </a:lnTo>
                <a:lnTo>
                  <a:pt x="255054" y="41922"/>
                </a:lnTo>
                <a:close/>
              </a:path>
              <a:path w="1256030" h="50800">
                <a:moveTo>
                  <a:pt x="313715" y="49530"/>
                </a:moveTo>
                <a:lnTo>
                  <a:pt x="308610" y="38227"/>
                </a:lnTo>
                <a:lnTo>
                  <a:pt x="305396" y="31115"/>
                </a:lnTo>
                <a:lnTo>
                  <a:pt x="296341" y="11061"/>
                </a:lnTo>
                <a:lnTo>
                  <a:pt x="296341" y="31115"/>
                </a:lnTo>
                <a:lnTo>
                  <a:pt x="278003" y="31115"/>
                </a:lnTo>
                <a:lnTo>
                  <a:pt x="287134" y="9766"/>
                </a:lnTo>
                <a:lnTo>
                  <a:pt x="296341" y="31115"/>
                </a:lnTo>
                <a:lnTo>
                  <a:pt x="296341" y="11061"/>
                </a:lnTo>
                <a:lnTo>
                  <a:pt x="295757" y="9766"/>
                </a:lnTo>
                <a:lnTo>
                  <a:pt x="291668" y="698"/>
                </a:lnTo>
                <a:lnTo>
                  <a:pt x="282740" y="698"/>
                </a:lnTo>
                <a:lnTo>
                  <a:pt x="260769" y="49530"/>
                </a:lnTo>
                <a:lnTo>
                  <a:pt x="270116" y="49530"/>
                </a:lnTo>
                <a:lnTo>
                  <a:pt x="274916" y="38227"/>
                </a:lnTo>
                <a:lnTo>
                  <a:pt x="299339" y="38227"/>
                </a:lnTo>
                <a:lnTo>
                  <a:pt x="304228" y="49530"/>
                </a:lnTo>
                <a:lnTo>
                  <a:pt x="313715" y="49530"/>
                </a:lnTo>
                <a:close/>
              </a:path>
              <a:path w="1256030" h="50800">
                <a:moveTo>
                  <a:pt x="397598" y="49530"/>
                </a:moveTo>
                <a:lnTo>
                  <a:pt x="397522" y="698"/>
                </a:lnTo>
                <a:lnTo>
                  <a:pt x="390067" y="698"/>
                </a:lnTo>
                <a:lnTo>
                  <a:pt x="371017" y="33070"/>
                </a:lnTo>
                <a:lnTo>
                  <a:pt x="351624" y="698"/>
                </a:lnTo>
                <a:lnTo>
                  <a:pt x="344157" y="698"/>
                </a:lnTo>
                <a:lnTo>
                  <a:pt x="344157" y="49530"/>
                </a:lnTo>
                <a:lnTo>
                  <a:pt x="352806" y="49530"/>
                </a:lnTo>
                <a:lnTo>
                  <a:pt x="352806" y="17576"/>
                </a:lnTo>
                <a:lnTo>
                  <a:pt x="368858" y="43954"/>
                </a:lnTo>
                <a:lnTo>
                  <a:pt x="372897" y="43954"/>
                </a:lnTo>
                <a:lnTo>
                  <a:pt x="388950" y="17157"/>
                </a:lnTo>
                <a:lnTo>
                  <a:pt x="389013" y="49530"/>
                </a:lnTo>
                <a:lnTo>
                  <a:pt x="397598" y="49530"/>
                </a:lnTo>
                <a:close/>
              </a:path>
              <a:path w="1256030" h="50800">
                <a:moveTo>
                  <a:pt x="455650" y="698"/>
                </a:moveTo>
                <a:lnTo>
                  <a:pt x="446722" y="698"/>
                </a:lnTo>
                <a:lnTo>
                  <a:pt x="446722" y="37947"/>
                </a:lnTo>
                <a:lnTo>
                  <a:pt x="442264" y="42278"/>
                </a:lnTo>
                <a:lnTo>
                  <a:pt x="426491" y="42278"/>
                </a:lnTo>
                <a:lnTo>
                  <a:pt x="421957" y="37947"/>
                </a:lnTo>
                <a:lnTo>
                  <a:pt x="421957" y="698"/>
                </a:lnTo>
                <a:lnTo>
                  <a:pt x="412889" y="698"/>
                </a:lnTo>
                <a:lnTo>
                  <a:pt x="412889" y="28244"/>
                </a:lnTo>
                <a:lnTo>
                  <a:pt x="414350" y="37680"/>
                </a:lnTo>
                <a:lnTo>
                  <a:pt x="418579" y="44577"/>
                </a:lnTo>
                <a:lnTo>
                  <a:pt x="425310" y="48793"/>
                </a:lnTo>
                <a:lnTo>
                  <a:pt x="434301" y="50228"/>
                </a:lnTo>
                <a:lnTo>
                  <a:pt x="443255" y="48793"/>
                </a:lnTo>
                <a:lnTo>
                  <a:pt x="449973" y="44577"/>
                </a:lnTo>
                <a:lnTo>
                  <a:pt x="454190" y="37680"/>
                </a:lnTo>
                <a:lnTo>
                  <a:pt x="455650" y="28244"/>
                </a:lnTo>
                <a:lnTo>
                  <a:pt x="455650" y="698"/>
                </a:lnTo>
                <a:close/>
              </a:path>
              <a:path w="1256030" h="50800">
                <a:moveTo>
                  <a:pt x="505739" y="35712"/>
                </a:moveTo>
                <a:lnTo>
                  <a:pt x="501205" y="26250"/>
                </a:lnTo>
                <a:lnTo>
                  <a:pt x="491261" y="22110"/>
                </a:lnTo>
                <a:lnTo>
                  <a:pt x="481317" y="19392"/>
                </a:lnTo>
                <a:lnTo>
                  <a:pt x="476796" y="14160"/>
                </a:lnTo>
                <a:lnTo>
                  <a:pt x="476796" y="10464"/>
                </a:lnTo>
                <a:lnTo>
                  <a:pt x="479869" y="7531"/>
                </a:lnTo>
                <a:lnTo>
                  <a:pt x="491655" y="7531"/>
                </a:lnTo>
                <a:lnTo>
                  <a:pt x="496468" y="8788"/>
                </a:lnTo>
                <a:lnTo>
                  <a:pt x="500862" y="11366"/>
                </a:lnTo>
                <a:lnTo>
                  <a:pt x="503720" y="4318"/>
                </a:lnTo>
                <a:lnTo>
                  <a:pt x="499465" y="1536"/>
                </a:lnTo>
                <a:lnTo>
                  <a:pt x="493331" y="0"/>
                </a:lnTo>
                <a:lnTo>
                  <a:pt x="474078" y="0"/>
                </a:lnTo>
                <a:lnTo>
                  <a:pt x="467791" y="6692"/>
                </a:lnTo>
                <a:lnTo>
                  <a:pt x="467791" y="14579"/>
                </a:lnTo>
                <a:lnTo>
                  <a:pt x="472325" y="24142"/>
                </a:lnTo>
                <a:lnTo>
                  <a:pt x="482295" y="28308"/>
                </a:lnTo>
                <a:lnTo>
                  <a:pt x="492264" y="31051"/>
                </a:lnTo>
                <a:lnTo>
                  <a:pt x="496811" y="36347"/>
                </a:lnTo>
                <a:lnTo>
                  <a:pt x="496811" y="39966"/>
                </a:lnTo>
                <a:lnTo>
                  <a:pt x="493610" y="42697"/>
                </a:lnTo>
                <a:lnTo>
                  <a:pt x="479996" y="42697"/>
                </a:lnTo>
                <a:lnTo>
                  <a:pt x="473798" y="40462"/>
                </a:lnTo>
                <a:lnTo>
                  <a:pt x="469887" y="37325"/>
                </a:lnTo>
                <a:lnTo>
                  <a:pt x="466750" y="44373"/>
                </a:lnTo>
                <a:lnTo>
                  <a:pt x="470789" y="47853"/>
                </a:lnTo>
                <a:lnTo>
                  <a:pt x="478396" y="50228"/>
                </a:lnTo>
                <a:lnTo>
                  <a:pt x="499402" y="50228"/>
                </a:lnTo>
                <a:lnTo>
                  <a:pt x="505739" y="43522"/>
                </a:lnTo>
                <a:lnTo>
                  <a:pt x="505739" y="35712"/>
                </a:lnTo>
                <a:close/>
              </a:path>
              <a:path w="1256030" h="50800">
                <a:moveTo>
                  <a:pt x="559231" y="8153"/>
                </a:moveTo>
                <a:lnTo>
                  <a:pt x="554710" y="2857"/>
                </a:lnTo>
                <a:lnTo>
                  <a:pt x="547865" y="0"/>
                </a:lnTo>
                <a:lnTo>
                  <a:pt x="539915" y="0"/>
                </a:lnTo>
                <a:lnTo>
                  <a:pt x="529501" y="1879"/>
                </a:lnTo>
                <a:lnTo>
                  <a:pt x="521208" y="7086"/>
                </a:lnTo>
                <a:lnTo>
                  <a:pt x="515721" y="15036"/>
                </a:lnTo>
                <a:lnTo>
                  <a:pt x="513753" y="25107"/>
                </a:lnTo>
                <a:lnTo>
                  <a:pt x="515721" y="35191"/>
                </a:lnTo>
                <a:lnTo>
                  <a:pt x="521195" y="43141"/>
                </a:lnTo>
                <a:lnTo>
                  <a:pt x="529463" y="48348"/>
                </a:lnTo>
                <a:lnTo>
                  <a:pt x="539851" y="50228"/>
                </a:lnTo>
                <a:lnTo>
                  <a:pt x="547865" y="50228"/>
                </a:lnTo>
                <a:lnTo>
                  <a:pt x="554710" y="47371"/>
                </a:lnTo>
                <a:lnTo>
                  <a:pt x="559231" y="42062"/>
                </a:lnTo>
                <a:lnTo>
                  <a:pt x="553377" y="36487"/>
                </a:lnTo>
                <a:lnTo>
                  <a:pt x="549821" y="40386"/>
                </a:lnTo>
                <a:lnTo>
                  <a:pt x="545426" y="42278"/>
                </a:lnTo>
                <a:lnTo>
                  <a:pt x="530212" y="42278"/>
                </a:lnTo>
                <a:lnTo>
                  <a:pt x="522897" y="35153"/>
                </a:lnTo>
                <a:lnTo>
                  <a:pt x="522897" y="15062"/>
                </a:lnTo>
                <a:lnTo>
                  <a:pt x="530212" y="7950"/>
                </a:lnTo>
                <a:lnTo>
                  <a:pt x="545426" y="7950"/>
                </a:lnTo>
                <a:lnTo>
                  <a:pt x="549821" y="9829"/>
                </a:lnTo>
                <a:lnTo>
                  <a:pt x="553377" y="13677"/>
                </a:lnTo>
                <a:lnTo>
                  <a:pt x="559231" y="8153"/>
                </a:lnTo>
                <a:close/>
              </a:path>
              <a:path w="1256030" h="50800">
                <a:moveTo>
                  <a:pt x="579539" y="685"/>
                </a:moveTo>
                <a:lnTo>
                  <a:pt x="570471" y="685"/>
                </a:lnTo>
                <a:lnTo>
                  <a:pt x="570471" y="49517"/>
                </a:lnTo>
                <a:lnTo>
                  <a:pt x="579539" y="49517"/>
                </a:lnTo>
                <a:lnTo>
                  <a:pt x="579539" y="685"/>
                </a:lnTo>
                <a:close/>
              </a:path>
              <a:path w="1256030" h="50800">
                <a:moveTo>
                  <a:pt x="630847" y="698"/>
                </a:moveTo>
                <a:lnTo>
                  <a:pt x="595198" y="698"/>
                </a:lnTo>
                <a:lnTo>
                  <a:pt x="595198" y="49530"/>
                </a:lnTo>
                <a:lnTo>
                  <a:pt x="604266" y="49530"/>
                </a:lnTo>
                <a:lnTo>
                  <a:pt x="604266" y="30835"/>
                </a:lnTo>
                <a:lnTo>
                  <a:pt x="627837" y="30835"/>
                </a:lnTo>
                <a:lnTo>
                  <a:pt x="627837" y="23164"/>
                </a:lnTo>
                <a:lnTo>
                  <a:pt x="604266" y="23164"/>
                </a:lnTo>
                <a:lnTo>
                  <a:pt x="604266" y="8305"/>
                </a:lnTo>
                <a:lnTo>
                  <a:pt x="630847" y="8305"/>
                </a:lnTo>
                <a:lnTo>
                  <a:pt x="630847" y="698"/>
                </a:lnTo>
                <a:close/>
              </a:path>
              <a:path w="1256030" h="50800">
                <a:moveTo>
                  <a:pt x="690676" y="25107"/>
                </a:moveTo>
                <a:lnTo>
                  <a:pt x="688695" y="15062"/>
                </a:lnTo>
                <a:lnTo>
                  <a:pt x="683780" y="7950"/>
                </a:lnTo>
                <a:lnTo>
                  <a:pt x="683209" y="7112"/>
                </a:lnTo>
                <a:lnTo>
                  <a:pt x="681482" y="6032"/>
                </a:lnTo>
                <a:lnTo>
                  <a:pt x="681482" y="35153"/>
                </a:lnTo>
                <a:lnTo>
                  <a:pt x="674217" y="42278"/>
                </a:lnTo>
                <a:lnTo>
                  <a:pt x="654545" y="42278"/>
                </a:lnTo>
                <a:lnTo>
                  <a:pt x="647280" y="35153"/>
                </a:lnTo>
                <a:lnTo>
                  <a:pt x="647293" y="15062"/>
                </a:lnTo>
                <a:lnTo>
                  <a:pt x="654545" y="7950"/>
                </a:lnTo>
                <a:lnTo>
                  <a:pt x="674217" y="7950"/>
                </a:lnTo>
                <a:lnTo>
                  <a:pt x="681469" y="15062"/>
                </a:lnTo>
                <a:lnTo>
                  <a:pt x="681482" y="35153"/>
                </a:lnTo>
                <a:lnTo>
                  <a:pt x="681482" y="6032"/>
                </a:lnTo>
                <a:lnTo>
                  <a:pt x="674878" y="1879"/>
                </a:lnTo>
                <a:lnTo>
                  <a:pt x="664375" y="0"/>
                </a:lnTo>
                <a:lnTo>
                  <a:pt x="653884" y="1892"/>
                </a:lnTo>
                <a:lnTo>
                  <a:pt x="645553" y="7137"/>
                </a:lnTo>
                <a:lnTo>
                  <a:pt x="640092" y="15062"/>
                </a:lnTo>
                <a:lnTo>
                  <a:pt x="638086" y="25107"/>
                </a:lnTo>
                <a:lnTo>
                  <a:pt x="640054" y="35090"/>
                </a:lnTo>
                <a:lnTo>
                  <a:pt x="645553" y="43091"/>
                </a:lnTo>
                <a:lnTo>
                  <a:pt x="653884" y="48336"/>
                </a:lnTo>
                <a:lnTo>
                  <a:pt x="664375" y="50228"/>
                </a:lnTo>
                <a:lnTo>
                  <a:pt x="674890" y="48336"/>
                </a:lnTo>
                <a:lnTo>
                  <a:pt x="683221" y="43091"/>
                </a:lnTo>
                <a:lnTo>
                  <a:pt x="683780" y="42278"/>
                </a:lnTo>
                <a:lnTo>
                  <a:pt x="688695" y="35153"/>
                </a:lnTo>
                <a:lnTo>
                  <a:pt x="690676" y="25107"/>
                </a:lnTo>
                <a:close/>
              </a:path>
              <a:path w="1256030" h="50800">
                <a:moveTo>
                  <a:pt x="744550" y="49530"/>
                </a:moveTo>
                <a:lnTo>
                  <a:pt x="734542" y="35229"/>
                </a:lnTo>
                <a:lnTo>
                  <a:pt x="733323" y="33477"/>
                </a:lnTo>
                <a:lnTo>
                  <a:pt x="739952" y="30899"/>
                </a:lnTo>
                <a:lnTo>
                  <a:pt x="742061" y="27838"/>
                </a:lnTo>
                <a:lnTo>
                  <a:pt x="743712" y="25450"/>
                </a:lnTo>
                <a:lnTo>
                  <a:pt x="743712" y="18059"/>
                </a:lnTo>
                <a:lnTo>
                  <a:pt x="742264" y="10782"/>
                </a:lnTo>
                <a:lnTo>
                  <a:pt x="740435" y="8369"/>
                </a:lnTo>
                <a:lnTo>
                  <a:pt x="738124" y="5321"/>
                </a:lnTo>
                <a:lnTo>
                  <a:pt x="734568" y="3467"/>
                </a:lnTo>
                <a:lnTo>
                  <a:pt x="734568" y="11925"/>
                </a:lnTo>
                <a:lnTo>
                  <a:pt x="734568" y="24206"/>
                </a:lnTo>
                <a:lnTo>
                  <a:pt x="730453" y="27838"/>
                </a:lnTo>
                <a:lnTo>
                  <a:pt x="711898" y="27838"/>
                </a:lnTo>
                <a:lnTo>
                  <a:pt x="711898" y="8369"/>
                </a:lnTo>
                <a:lnTo>
                  <a:pt x="730453" y="8369"/>
                </a:lnTo>
                <a:lnTo>
                  <a:pt x="734568" y="11925"/>
                </a:lnTo>
                <a:lnTo>
                  <a:pt x="734568" y="3467"/>
                </a:lnTo>
                <a:lnTo>
                  <a:pt x="731583" y="1892"/>
                </a:lnTo>
                <a:lnTo>
                  <a:pt x="722922" y="698"/>
                </a:lnTo>
                <a:lnTo>
                  <a:pt x="702830" y="698"/>
                </a:lnTo>
                <a:lnTo>
                  <a:pt x="702830" y="49530"/>
                </a:lnTo>
                <a:lnTo>
                  <a:pt x="711898" y="49530"/>
                </a:lnTo>
                <a:lnTo>
                  <a:pt x="711898" y="35306"/>
                </a:lnTo>
                <a:lnTo>
                  <a:pt x="722922" y="35306"/>
                </a:lnTo>
                <a:lnTo>
                  <a:pt x="724801" y="35229"/>
                </a:lnTo>
                <a:lnTo>
                  <a:pt x="734783" y="49530"/>
                </a:lnTo>
                <a:lnTo>
                  <a:pt x="744550" y="49530"/>
                </a:lnTo>
                <a:close/>
              </a:path>
              <a:path w="1256030" h="50800">
                <a:moveTo>
                  <a:pt x="809777" y="49530"/>
                </a:moveTo>
                <a:lnTo>
                  <a:pt x="809713" y="698"/>
                </a:lnTo>
                <a:lnTo>
                  <a:pt x="802246" y="698"/>
                </a:lnTo>
                <a:lnTo>
                  <a:pt x="783196" y="33070"/>
                </a:lnTo>
                <a:lnTo>
                  <a:pt x="763803" y="698"/>
                </a:lnTo>
                <a:lnTo>
                  <a:pt x="756348" y="698"/>
                </a:lnTo>
                <a:lnTo>
                  <a:pt x="756348" y="49530"/>
                </a:lnTo>
                <a:lnTo>
                  <a:pt x="764984" y="49530"/>
                </a:lnTo>
                <a:lnTo>
                  <a:pt x="764984" y="17576"/>
                </a:lnTo>
                <a:lnTo>
                  <a:pt x="781037" y="43954"/>
                </a:lnTo>
                <a:lnTo>
                  <a:pt x="785075" y="43954"/>
                </a:lnTo>
                <a:lnTo>
                  <a:pt x="801128" y="17157"/>
                </a:lnTo>
                <a:lnTo>
                  <a:pt x="801192" y="49530"/>
                </a:lnTo>
                <a:lnTo>
                  <a:pt x="809777" y="49530"/>
                </a:lnTo>
                <a:close/>
              </a:path>
              <a:path w="1256030" h="50800">
                <a:moveTo>
                  <a:pt x="834555" y="685"/>
                </a:moveTo>
                <a:lnTo>
                  <a:pt x="825487" y="685"/>
                </a:lnTo>
                <a:lnTo>
                  <a:pt x="825487" y="49517"/>
                </a:lnTo>
                <a:lnTo>
                  <a:pt x="834555" y="49517"/>
                </a:lnTo>
                <a:lnTo>
                  <a:pt x="834555" y="685"/>
                </a:lnTo>
                <a:close/>
              </a:path>
              <a:path w="1256030" h="50800">
                <a:moveTo>
                  <a:pt x="885088" y="35712"/>
                </a:moveTo>
                <a:lnTo>
                  <a:pt x="880554" y="26250"/>
                </a:lnTo>
                <a:lnTo>
                  <a:pt x="870610" y="22110"/>
                </a:lnTo>
                <a:lnTo>
                  <a:pt x="860666" y="19392"/>
                </a:lnTo>
                <a:lnTo>
                  <a:pt x="856145" y="14160"/>
                </a:lnTo>
                <a:lnTo>
                  <a:pt x="856145" y="10464"/>
                </a:lnTo>
                <a:lnTo>
                  <a:pt x="859218" y="7531"/>
                </a:lnTo>
                <a:lnTo>
                  <a:pt x="871004" y="7531"/>
                </a:lnTo>
                <a:lnTo>
                  <a:pt x="875817" y="8788"/>
                </a:lnTo>
                <a:lnTo>
                  <a:pt x="880211" y="11366"/>
                </a:lnTo>
                <a:lnTo>
                  <a:pt x="883069" y="4318"/>
                </a:lnTo>
                <a:lnTo>
                  <a:pt x="878814" y="1536"/>
                </a:lnTo>
                <a:lnTo>
                  <a:pt x="872680" y="0"/>
                </a:lnTo>
                <a:lnTo>
                  <a:pt x="853427" y="0"/>
                </a:lnTo>
                <a:lnTo>
                  <a:pt x="847140" y="6692"/>
                </a:lnTo>
                <a:lnTo>
                  <a:pt x="847140" y="14579"/>
                </a:lnTo>
                <a:lnTo>
                  <a:pt x="851674" y="24142"/>
                </a:lnTo>
                <a:lnTo>
                  <a:pt x="861644" y="28308"/>
                </a:lnTo>
                <a:lnTo>
                  <a:pt x="871613" y="31051"/>
                </a:lnTo>
                <a:lnTo>
                  <a:pt x="876160" y="36347"/>
                </a:lnTo>
                <a:lnTo>
                  <a:pt x="876160" y="39966"/>
                </a:lnTo>
                <a:lnTo>
                  <a:pt x="872959" y="42697"/>
                </a:lnTo>
                <a:lnTo>
                  <a:pt x="859358" y="42697"/>
                </a:lnTo>
                <a:lnTo>
                  <a:pt x="853147" y="40462"/>
                </a:lnTo>
                <a:lnTo>
                  <a:pt x="849236" y="37325"/>
                </a:lnTo>
                <a:lnTo>
                  <a:pt x="846099" y="44373"/>
                </a:lnTo>
                <a:lnTo>
                  <a:pt x="850138" y="47853"/>
                </a:lnTo>
                <a:lnTo>
                  <a:pt x="857745" y="50228"/>
                </a:lnTo>
                <a:lnTo>
                  <a:pt x="878751" y="50228"/>
                </a:lnTo>
                <a:lnTo>
                  <a:pt x="885088" y="43522"/>
                </a:lnTo>
                <a:lnTo>
                  <a:pt x="885088" y="35712"/>
                </a:lnTo>
                <a:close/>
              </a:path>
              <a:path w="1256030" h="50800">
                <a:moveTo>
                  <a:pt x="954951" y="41922"/>
                </a:moveTo>
                <a:lnTo>
                  <a:pt x="927392" y="41922"/>
                </a:lnTo>
                <a:lnTo>
                  <a:pt x="927392" y="28460"/>
                </a:lnTo>
                <a:lnTo>
                  <a:pt x="950976" y="28460"/>
                </a:lnTo>
                <a:lnTo>
                  <a:pt x="950976" y="20993"/>
                </a:lnTo>
                <a:lnTo>
                  <a:pt x="927392" y="20993"/>
                </a:lnTo>
                <a:lnTo>
                  <a:pt x="927392" y="8305"/>
                </a:lnTo>
                <a:lnTo>
                  <a:pt x="953973" y="8305"/>
                </a:lnTo>
                <a:lnTo>
                  <a:pt x="953973" y="698"/>
                </a:lnTo>
                <a:lnTo>
                  <a:pt x="918324" y="698"/>
                </a:lnTo>
                <a:lnTo>
                  <a:pt x="918324" y="49530"/>
                </a:lnTo>
                <a:lnTo>
                  <a:pt x="954951" y="49530"/>
                </a:lnTo>
                <a:lnTo>
                  <a:pt x="954951" y="41922"/>
                </a:lnTo>
                <a:close/>
              </a:path>
              <a:path w="1256030" h="50800">
                <a:moveTo>
                  <a:pt x="1008240" y="49530"/>
                </a:moveTo>
                <a:lnTo>
                  <a:pt x="989888" y="24282"/>
                </a:lnTo>
                <a:lnTo>
                  <a:pt x="1006983" y="698"/>
                </a:lnTo>
                <a:lnTo>
                  <a:pt x="997153" y="698"/>
                </a:lnTo>
                <a:lnTo>
                  <a:pt x="984796" y="18059"/>
                </a:lnTo>
                <a:lnTo>
                  <a:pt x="972312" y="698"/>
                </a:lnTo>
                <a:lnTo>
                  <a:pt x="962063" y="698"/>
                </a:lnTo>
                <a:lnTo>
                  <a:pt x="979220" y="24625"/>
                </a:lnTo>
                <a:lnTo>
                  <a:pt x="961072" y="49530"/>
                </a:lnTo>
                <a:lnTo>
                  <a:pt x="971397" y="49530"/>
                </a:lnTo>
                <a:lnTo>
                  <a:pt x="984516" y="30975"/>
                </a:lnTo>
                <a:lnTo>
                  <a:pt x="997775" y="49530"/>
                </a:lnTo>
                <a:lnTo>
                  <a:pt x="1008240" y="49530"/>
                </a:lnTo>
                <a:close/>
              </a:path>
              <a:path w="1256030" h="50800">
                <a:moveTo>
                  <a:pt x="1050925" y="698"/>
                </a:moveTo>
                <a:lnTo>
                  <a:pt x="1009484" y="698"/>
                </a:lnTo>
                <a:lnTo>
                  <a:pt x="1009484" y="8369"/>
                </a:lnTo>
                <a:lnTo>
                  <a:pt x="1025664" y="8369"/>
                </a:lnTo>
                <a:lnTo>
                  <a:pt x="1025664" y="49530"/>
                </a:lnTo>
                <a:lnTo>
                  <a:pt x="1034745" y="49530"/>
                </a:lnTo>
                <a:lnTo>
                  <a:pt x="1034745" y="8369"/>
                </a:lnTo>
                <a:lnTo>
                  <a:pt x="1050925" y="8369"/>
                </a:lnTo>
                <a:lnTo>
                  <a:pt x="1050925" y="698"/>
                </a:lnTo>
                <a:close/>
              </a:path>
              <a:path w="1256030" h="50800">
                <a:moveTo>
                  <a:pt x="1101979" y="49530"/>
                </a:moveTo>
                <a:lnTo>
                  <a:pt x="1091958" y="35229"/>
                </a:lnTo>
                <a:lnTo>
                  <a:pt x="1090739" y="33477"/>
                </a:lnTo>
                <a:lnTo>
                  <a:pt x="1097368" y="30899"/>
                </a:lnTo>
                <a:lnTo>
                  <a:pt x="1099477" y="27838"/>
                </a:lnTo>
                <a:lnTo>
                  <a:pt x="1101140" y="25450"/>
                </a:lnTo>
                <a:lnTo>
                  <a:pt x="1101140" y="18059"/>
                </a:lnTo>
                <a:lnTo>
                  <a:pt x="1099693" y="10782"/>
                </a:lnTo>
                <a:lnTo>
                  <a:pt x="1097851" y="8369"/>
                </a:lnTo>
                <a:lnTo>
                  <a:pt x="1095552" y="5321"/>
                </a:lnTo>
                <a:lnTo>
                  <a:pt x="1091996" y="3467"/>
                </a:lnTo>
                <a:lnTo>
                  <a:pt x="1091996" y="11925"/>
                </a:lnTo>
                <a:lnTo>
                  <a:pt x="1091996" y="24206"/>
                </a:lnTo>
                <a:lnTo>
                  <a:pt x="1087882" y="27838"/>
                </a:lnTo>
                <a:lnTo>
                  <a:pt x="1069327" y="27838"/>
                </a:lnTo>
                <a:lnTo>
                  <a:pt x="1069327" y="8369"/>
                </a:lnTo>
                <a:lnTo>
                  <a:pt x="1087882" y="8369"/>
                </a:lnTo>
                <a:lnTo>
                  <a:pt x="1091996" y="11925"/>
                </a:lnTo>
                <a:lnTo>
                  <a:pt x="1091996" y="3467"/>
                </a:lnTo>
                <a:lnTo>
                  <a:pt x="1088999" y="1892"/>
                </a:lnTo>
                <a:lnTo>
                  <a:pt x="1080338" y="698"/>
                </a:lnTo>
                <a:lnTo>
                  <a:pt x="1060246" y="698"/>
                </a:lnTo>
                <a:lnTo>
                  <a:pt x="1060246" y="49530"/>
                </a:lnTo>
                <a:lnTo>
                  <a:pt x="1069327" y="49530"/>
                </a:lnTo>
                <a:lnTo>
                  <a:pt x="1069327" y="35306"/>
                </a:lnTo>
                <a:lnTo>
                  <a:pt x="1080338" y="35306"/>
                </a:lnTo>
                <a:lnTo>
                  <a:pt x="1082230" y="35229"/>
                </a:lnTo>
                <a:lnTo>
                  <a:pt x="1092212" y="49530"/>
                </a:lnTo>
                <a:lnTo>
                  <a:pt x="1101979" y="49530"/>
                </a:lnTo>
                <a:close/>
              </a:path>
              <a:path w="1256030" h="50800">
                <a:moveTo>
                  <a:pt x="1159802" y="49530"/>
                </a:moveTo>
                <a:lnTo>
                  <a:pt x="1154696" y="38227"/>
                </a:lnTo>
                <a:lnTo>
                  <a:pt x="1151483" y="31115"/>
                </a:lnTo>
                <a:lnTo>
                  <a:pt x="1142441" y="11074"/>
                </a:lnTo>
                <a:lnTo>
                  <a:pt x="1142441" y="31115"/>
                </a:lnTo>
                <a:lnTo>
                  <a:pt x="1124089" y="31115"/>
                </a:lnTo>
                <a:lnTo>
                  <a:pt x="1133233" y="9766"/>
                </a:lnTo>
                <a:lnTo>
                  <a:pt x="1142441" y="31115"/>
                </a:lnTo>
                <a:lnTo>
                  <a:pt x="1142441" y="11074"/>
                </a:lnTo>
                <a:lnTo>
                  <a:pt x="1141857" y="9766"/>
                </a:lnTo>
                <a:lnTo>
                  <a:pt x="1137767" y="698"/>
                </a:lnTo>
                <a:lnTo>
                  <a:pt x="1128839" y="698"/>
                </a:lnTo>
                <a:lnTo>
                  <a:pt x="1106855" y="49530"/>
                </a:lnTo>
                <a:lnTo>
                  <a:pt x="1116203" y="49530"/>
                </a:lnTo>
                <a:lnTo>
                  <a:pt x="1121029" y="38227"/>
                </a:lnTo>
                <a:lnTo>
                  <a:pt x="1145438" y="38227"/>
                </a:lnTo>
                <a:lnTo>
                  <a:pt x="1150315" y="49530"/>
                </a:lnTo>
                <a:lnTo>
                  <a:pt x="1159802" y="49530"/>
                </a:lnTo>
                <a:close/>
              </a:path>
              <a:path w="1256030" h="50800">
                <a:moveTo>
                  <a:pt x="1209827" y="8153"/>
                </a:moveTo>
                <a:lnTo>
                  <a:pt x="1205293" y="2857"/>
                </a:lnTo>
                <a:lnTo>
                  <a:pt x="1198448" y="0"/>
                </a:lnTo>
                <a:lnTo>
                  <a:pt x="1190498" y="0"/>
                </a:lnTo>
                <a:lnTo>
                  <a:pt x="1180071" y="1879"/>
                </a:lnTo>
                <a:lnTo>
                  <a:pt x="1171790" y="7086"/>
                </a:lnTo>
                <a:lnTo>
                  <a:pt x="1166304" y="15036"/>
                </a:lnTo>
                <a:lnTo>
                  <a:pt x="1164336" y="25107"/>
                </a:lnTo>
                <a:lnTo>
                  <a:pt x="1166304" y="35191"/>
                </a:lnTo>
                <a:lnTo>
                  <a:pt x="1171778" y="43141"/>
                </a:lnTo>
                <a:lnTo>
                  <a:pt x="1180045" y="48348"/>
                </a:lnTo>
                <a:lnTo>
                  <a:pt x="1190421" y="50228"/>
                </a:lnTo>
                <a:lnTo>
                  <a:pt x="1198448" y="50228"/>
                </a:lnTo>
                <a:lnTo>
                  <a:pt x="1205293" y="47371"/>
                </a:lnTo>
                <a:lnTo>
                  <a:pt x="1209827" y="42062"/>
                </a:lnTo>
                <a:lnTo>
                  <a:pt x="1203960" y="36487"/>
                </a:lnTo>
                <a:lnTo>
                  <a:pt x="1200404" y="40386"/>
                </a:lnTo>
                <a:lnTo>
                  <a:pt x="1196009" y="42278"/>
                </a:lnTo>
                <a:lnTo>
                  <a:pt x="1180807" y="42278"/>
                </a:lnTo>
                <a:lnTo>
                  <a:pt x="1173480" y="35153"/>
                </a:lnTo>
                <a:lnTo>
                  <a:pt x="1173480" y="15062"/>
                </a:lnTo>
                <a:lnTo>
                  <a:pt x="1180807" y="7950"/>
                </a:lnTo>
                <a:lnTo>
                  <a:pt x="1196009" y="7950"/>
                </a:lnTo>
                <a:lnTo>
                  <a:pt x="1200404" y="9829"/>
                </a:lnTo>
                <a:lnTo>
                  <a:pt x="1203960" y="13677"/>
                </a:lnTo>
                <a:lnTo>
                  <a:pt x="1209827" y="8153"/>
                </a:lnTo>
                <a:close/>
              </a:path>
              <a:path w="1256030" h="50800">
                <a:moveTo>
                  <a:pt x="1255649" y="698"/>
                </a:moveTo>
                <a:lnTo>
                  <a:pt x="1214208" y="698"/>
                </a:lnTo>
                <a:lnTo>
                  <a:pt x="1214208" y="8369"/>
                </a:lnTo>
                <a:lnTo>
                  <a:pt x="1230401" y="8369"/>
                </a:lnTo>
                <a:lnTo>
                  <a:pt x="1230401" y="49530"/>
                </a:lnTo>
                <a:lnTo>
                  <a:pt x="1239469" y="49530"/>
                </a:lnTo>
                <a:lnTo>
                  <a:pt x="1239469" y="8369"/>
                </a:lnTo>
                <a:lnTo>
                  <a:pt x="1255649" y="8369"/>
                </a:lnTo>
                <a:lnTo>
                  <a:pt x="1255649" y="698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68" name="object 66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5799" y="2549365"/>
            <a:ext cx="1674460" cy="85948"/>
          </a:xfrm>
          <a:prstGeom prst="rect">
            <a:avLst/>
          </a:prstGeom>
        </p:spPr>
      </p:pic>
      <p:pic>
        <p:nvPicPr>
          <p:cNvPr id="669" name="object 66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6691" y="2728930"/>
            <a:ext cx="2012200" cy="85923"/>
          </a:xfrm>
          <a:prstGeom prst="rect">
            <a:avLst/>
          </a:prstGeom>
        </p:spPr>
      </p:pic>
      <p:sp>
        <p:nvSpPr>
          <p:cNvPr id="670" name="object 670"/>
          <p:cNvSpPr/>
          <p:nvPr/>
        </p:nvSpPr>
        <p:spPr>
          <a:xfrm>
            <a:off x="506768" y="2915412"/>
            <a:ext cx="1043305" cy="50800"/>
          </a:xfrm>
          <a:custGeom>
            <a:avLst/>
            <a:gdLst/>
            <a:ahLst/>
            <a:cxnLst/>
            <a:rect l="l" t="t" r="r" b="b"/>
            <a:pathLst>
              <a:path w="1043305" h="50800">
                <a:moveTo>
                  <a:pt x="37668" y="27559"/>
                </a:moveTo>
                <a:lnTo>
                  <a:pt x="32994" y="22047"/>
                </a:lnTo>
                <a:lnTo>
                  <a:pt x="23787" y="20853"/>
                </a:lnTo>
                <a:lnTo>
                  <a:pt x="35648" y="6769"/>
                </a:lnTo>
                <a:lnTo>
                  <a:pt x="35648" y="698"/>
                </a:lnTo>
                <a:lnTo>
                  <a:pt x="2374" y="698"/>
                </a:lnTo>
                <a:lnTo>
                  <a:pt x="2374" y="8305"/>
                </a:lnTo>
                <a:lnTo>
                  <a:pt x="24549" y="8305"/>
                </a:lnTo>
                <a:lnTo>
                  <a:pt x="13462" y="21488"/>
                </a:lnTo>
                <a:lnTo>
                  <a:pt x="13462" y="27686"/>
                </a:lnTo>
                <a:lnTo>
                  <a:pt x="25323" y="27686"/>
                </a:lnTo>
                <a:lnTo>
                  <a:pt x="28536" y="30556"/>
                </a:lnTo>
                <a:lnTo>
                  <a:pt x="28536" y="39484"/>
                </a:lnTo>
                <a:lnTo>
                  <a:pt x="24701" y="42354"/>
                </a:lnTo>
                <a:lnTo>
                  <a:pt x="12700" y="42354"/>
                </a:lnTo>
                <a:lnTo>
                  <a:pt x="7391" y="40462"/>
                </a:lnTo>
                <a:lnTo>
                  <a:pt x="3898" y="37541"/>
                </a:lnTo>
                <a:lnTo>
                  <a:pt x="0" y="44577"/>
                </a:lnTo>
                <a:lnTo>
                  <a:pt x="4533" y="48133"/>
                </a:lnTo>
                <a:lnTo>
                  <a:pt x="11442" y="50228"/>
                </a:lnTo>
                <a:lnTo>
                  <a:pt x="31457" y="50228"/>
                </a:lnTo>
                <a:lnTo>
                  <a:pt x="37668" y="43116"/>
                </a:lnTo>
                <a:lnTo>
                  <a:pt x="37668" y="34886"/>
                </a:lnTo>
                <a:lnTo>
                  <a:pt x="37668" y="27559"/>
                </a:lnTo>
                <a:close/>
              </a:path>
              <a:path w="1043305" h="50800">
                <a:moveTo>
                  <a:pt x="66751" y="21196"/>
                </a:moveTo>
                <a:lnTo>
                  <a:pt x="47561" y="21196"/>
                </a:lnTo>
                <a:lnTo>
                  <a:pt x="47561" y="28448"/>
                </a:lnTo>
                <a:lnTo>
                  <a:pt x="66751" y="28448"/>
                </a:lnTo>
                <a:lnTo>
                  <a:pt x="66751" y="21196"/>
                </a:lnTo>
                <a:close/>
              </a:path>
              <a:path w="1043305" h="50800">
                <a:moveTo>
                  <a:pt x="129781" y="25107"/>
                </a:moveTo>
                <a:lnTo>
                  <a:pt x="127800" y="15062"/>
                </a:lnTo>
                <a:lnTo>
                  <a:pt x="122885" y="7950"/>
                </a:lnTo>
                <a:lnTo>
                  <a:pt x="122301" y="7112"/>
                </a:lnTo>
                <a:lnTo>
                  <a:pt x="120561" y="6019"/>
                </a:lnTo>
                <a:lnTo>
                  <a:pt x="120561" y="15062"/>
                </a:lnTo>
                <a:lnTo>
                  <a:pt x="120561" y="35153"/>
                </a:lnTo>
                <a:lnTo>
                  <a:pt x="113309" y="42278"/>
                </a:lnTo>
                <a:lnTo>
                  <a:pt x="93637" y="42278"/>
                </a:lnTo>
                <a:lnTo>
                  <a:pt x="86372" y="35153"/>
                </a:lnTo>
                <a:lnTo>
                  <a:pt x="86385" y="15062"/>
                </a:lnTo>
                <a:lnTo>
                  <a:pt x="93637" y="7950"/>
                </a:lnTo>
                <a:lnTo>
                  <a:pt x="113309" y="7950"/>
                </a:lnTo>
                <a:lnTo>
                  <a:pt x="120561" y="15062"/>
                </a:lnTo>
                <a:lnTo>
                  <a:pt x="120561" y="6019"/>
                </a:lnTo>
                <a:lnTo>
                  <a:pt x="113969" y="1879"/>
                </a:lnTo>
                <a:lnTo>
                  <a:pt x="103466" y="0"/>
                </a:lnTo>
                <a:lnTo>
                  <a:pt x="92976" y="1892"/>
                </a:lnTo>
                <a:lnTo>
                  <a:pt x="84645" y="7137"/>
                </a:lnTo>
                <a:lnTo>
                  <a:pt x="79171" y="15062"/>
                </a:lnTo>
                <a:lnTo>
                  <a:pt x="77177" y="25107"/>
                </a:lnTo>
                <a:lnTo>
                  <a:pt x="79146" y="35090"/>
                </a:lnTo>
                <a:lnTo>
                  <a:pt x="84645" y="43091"/>
                </a:lnTo>
                <a:lnTo>
                  <a:pt x="92976" y="48336"/>
                </a:lnTo>
                <a:lnTo>
                  <a:pt x="103466" y="50228"/>
                </a:lnTo>
                <a:lnTo>
                  <a:pt x="113982" y="48336"/>
                </a:lnTo>
                <a:lnTo>
                  <a:pt x="122313" y="43091"/>
                </a:lnTo>
                <a:lnTo>
                  <a:pt x="122885" y="42278"/>
                </a:lnTo>
                <a:lnTo>
                  <a:pt x="127800" y="35153"/>
                </a:lnTo>
                <a:lnTo>
                  <a:pt x="129781" y="25107"/>
                </a:lnTo>
                <a:close/>
              </a:path>
              <a:path w="1043305" h="50800">
                <a:moveTo>
                  <a:pt x="159435" y="21196"/>
                </a:moveTo>
                <a:lnTo>
                  <a:pt x="140246" y="21196"/>
                </a:lnTo>
                <a:lnTo>
                  <a:pt x="140246" y="28448"/>
                </a:lnTo>
                <a:lnTo>
                  <a:pt x="159435" y="28448"/>
                </a:lnTo>
                <a:lnTo>
                  <a:pt x="159435" y="21196"/>
                </a:lnTo>
                <a:close/>
              </a:path>
              <a:path w="1043305" h="50800">
                <a:moveTo>
                  <a:pt x="209626" y="41922"/>
                </a:moveTo>
                <a:lnTo>
                  <a:pt x="182067" y="41922"/>
                </a:lnTo>
                <a:lnTo>
                  <a:pt x="182067" y="28460"/>
                </a:lnTo>
                <a:lnTo>
                  <a:pt x="205651" y="28460"/>
                </a:lnTo>
                <a:lnTo>
                  <a:pt x="205651" y="20993"/>
                </a:lnTo>
                <a:lnTo>
                  <a:pt x="182067" y="20993"/>
                </a:lnTo>
                <a:lnTo>
                  <a:pt x="182067" y="8305"/>
                </a:lnTo>
                <a:lnTo>
                  <a:pt x="208648" y="8305"/>
                </a:lnTo>
                <a:lnTo>
                  <a:pt x="208648" y="698"/>
                </a:lnTo>
                <a:lnTo>
                  <a:pt x="172999" y="698"/>
                </a:lnTo>
                <a:lnTo>
                  <a:pt x="172999" y="49530"/>
                </a:lnTo>
                <a:lnTo>
                  <a:pt x="209626" y="49530"/>
                </a:lnTo>
                <a:lnTo>
                  <a:pt x="209626" y="41922"/>
                </a:lnTo>
                <a:close/>
              </a:path>
              <a:path w="1043305" h="50800">
                <a:moveTo>
                  <a:pt x="257416" y="698"/>
                </a:moveTo>
                <a:lnTo>
                  <a:pt x="215976" y="698"/>
                </a:lnTo>
                <a:lnTo>
                  <a:pt x="215976" y="8369"/>
                </a:lnTo>
                <a:lnTo>
                  <a:pt x="232156" y="8369"/>
                </a:lnTo>
                <a:lnTo>
                  <a:pt x="232156" y="49530"/>
                </a:lnTo>
                <a:lnTo>
                  <a:pt x="241223" y="49530"/>
                </a:lnTo>
                <a:lnTo>
                  <a:pt x="241223" y="8369"/>
                </a:lnTo>
                <a:lnTo>
                  <a:pt x="257416" y="8369"/>
                </a:lnTo>
                <a:lnTo>
                  <a:pt x="257416" y="698"/>
                </a:lnTo>
                <a:close/>
              </a:path>
              <a:path w="1043305" h="50800">
                <a:moveTo>
                  <a:pt x="310134" y="698"/>
                </a:moveTo>
                <a:lnTo>
                  <a:pt x="301066" y="698"/>
                </a:lnTo>
                <a:lnTo>
                  <a:pt x="301066" y="20853"/>
                </a:lnTo>
                <a:lnTo>
                  <a:pt x="275805" y="20853"/>
                </a:lnTo>
                <a:lnTo>
                  <a:pt x="275805" y="698"/>
                </a:lnTo>
                <a:lnTo>
                  <a:pt x="266738" y="698"/>
                </a:lnTo>
                <a:lnTo>
                  <a:pt x="266738" y="49530"/>
                </a:lnTo>
                <a:lnTo>
                  <a:pt x="275805" y="49530"/>
                </a:lnTo>
                <a:lnTo>
                  <a:pt x="275805" y="28613"/>
                </a:lnTo>
                <a:lnTo>
                  <a:pt x="301066" y="28613"/>
                </a:lnTo>
                <a:lnTo>
                  <a:pt x="301066" y="49530"/>
                </a:lnTo>
                <a:lnTo>
                  <a:pt x="310134" y="49530"/>
                </a:lnTo>
                <a:lnTo>
                  <a:pt x="310134" y="698"/>
                </a:lnTo>
                <a:close/>
              </a:path>
              <a:path w="1043305" h="50800">
                <a:moveTo>
                  <a:pt x="365950" y="698"/>
                </a:moveTo>
                <a:lnTo>
                  <a:pt x="357022" y="698"/>
                </a:lnTo>
                <a:lnTo>
                  <a:pt x="342582" y="24485"/>
                </a:lnTo>
                <a:lnTo>
                  <a:pt x="328282" y="698"/>
                </a:lnTo>
                <a:lnTo>
                  <a:pt x="318579" y="698"/>
                </a:lnTo>
                <a:lnTo>
                  <a:pt x="337769" y="32435"/>
                </a:lnTo>
                <a:lnTo>
                  <a:pt x="337769" y="49530"/>
                </a:lnTo>
                <a:lnTo>
                  <a:pt x="346837" y="49530"/>
                </a:lnTo>
                <a:lnTo>
                  <a:pt x="346837" y="32308"/>
                </a:lnTo>
                <a:lnTo>
                  <a:pt x="365950" y="698"/>
                </a:lnTo>
                <a:close/>
              </a:path>
              <a:path w="1043305" h="50800">
                <a:moveTo>
                  <a:pt x="408292" y="41846"/>
                </a:moveTo>
                <a:lnTo>
                  <a:pt x="382752" y="41846"/>
                </a:lnTo>
                <a:lnTo>
                  <a:pt x="382752" y="698"/>
                </a:lnTo>
                <a:lnTo>
                  <a:pt x="373684" y="698"/>
                </a:lnTo>
                <a:lnTo>
                  <a:pt x="373684" y="49530"/>
                </a:lnTo>
                <a:lnTo>
                  <a:pt x="408292" y="49530"/>
                </a:lnTo>
                <a:lnTo>
                  <a:pt x="408292" y="41846"/>
                </a:lnTo>
                <a:close/>
              </a:path>
              <a:path w="1043305" h="50800">
                <a:moveTo>
                  <a:pt x="485736" y="49530"/>
                </a:moveTo>
                <a:lnTo>
                  <a:pt x="480631" y="38227"/>
                </a:lnTo>
                <a:lnTo>
                  <a:pt x="477418" y="31115"/>
                </a:lnTo>
                <a:lnTo>
                  <a:pt x="468363" y="11061"/>
                </a:lnTo>
                <a:lnTo>
                  <a:pt x="468363" y="31115"/>
                </a:lnTo>
                <a:lnTo>
                  <a:pt x="450024" y="31115"/>
                </a:lnTo>
                <a:lnTo>
                  <a:pt x="459155" y="9766"/>
                </a:lnTo>
                <a:lnTo>
                  <a:pt x="468363" y="31115"/>
                </a:lnTo>
                <a:lnTo>
                  <a:pt x="468363" y="11061"/>
                </a:lnTo>
                <a:lnTo>
                  <a:pt x="467779" y="9766"/>
                </a:lnTo>
                <a:lnTo>
                  <a:pt x="463689" y="698"/>
                </a:lnTo>
                <a:lnTo>
                  <a:pt x="454761" y="698"/>
                </a:lnTo>
                <a:lnTo>
                  <a:pt x="432790" y="49530"/>
                </a:lnTo>
                <a:lnTo>
                  <a:pt x="442137" y="49530"/>
                </a:lnTo>
                <a:lnTo>
                  <a:pt x="446938" y="38227"/>
                </a:lnTo>
                <a:lnTo>
                  <a:pt x="471360" y="38227"/>
                </a:lnTo>
                <a:lnTo>
                  <a:pt x="476250" y="49530"/>
                </a:lnTo>
                <a:lnTo>
                  <a:pt x="485736" y="49530"/>
                </a:lnTo>
                <a:close/>
              </a:path>
              <a:path w="1043305" h="50800">
                <a:moveTo>
                  <a:pt x="529348" y="35712"/>
                </a:moveTo>
                <a:lnTo>
                  <a:pt x="524814" y="26250"/>
                </a:lnTo>
                <a:lnTo>
                  <a:pt x="514870" y="22110"/>
                </a:lnTo>
                <a:lnTo>
                  <a:pt x="504913" y="19392"/>
                </a:lnTo>
                <a:lnTo>
                  <a:pt x="500392" y="14160"/>
                </a:lnTo>
                <a:lnTo>
                  <a:pt x="500392" y="10464"/>
                </a:lnTo>
                <a:lnTo>
                  <a:pt x="503466" y="7531"/>
                </a:lnTo>
                <a:lnTo>
                  <a:pt x="515251" y="7531"/>
                </a:lnTo>
                <a:lnTo>
                  <a:pt x="520065" y="8788"/>
                </a:lnTo>
                <a:lnTo>
                  <a:pt x="524459" y="11366"/>
                </a:lnTo>
                <a:lnTo>
                  <a:pt x="527316" y="4318"/>
                </a:lnTo>
                <a:lnTo>
                  <a:pt x="523062" y="1536"/>
                </a:lnTo>
                <a:lnTo>
                  <a:pt x="516928" y="0"/>
                </a:lnTo>
                <a:lnTo>
                  <a:pt x="497674" y="0"/>
                </a:lnTo>
                <a:lnTo>
                  <a:pt x="491401" y="6692"/>
                </a:lnTo>
                <a:lnTo>
                  <a:pt x="491401" y="14579"/>
                </a:lnTo>
                <a:lnTo>
                  <a:pt x="495935" y="24142"/>
                </a:lnTo>
                <a:lnTo>
                  <a:pt x="505904" y="28308"/>
                </a:lnTo>
                <a:lnTo>
                  <a:pt x="515886" y="31051"/>
                </a:lnTo>
                <a:lnTo>
                  <a:pt x="520420" y="36347"/>
                </a:lnTo>
                <a:lnTo>
                  <a:pt x="520420" y="39966"/>
                </a:lnTo>
                <a:lnTo>
                  <a:pt x="517207" y="42697"/>
                </a:lnTo>
                <a:lnTo>
                  <a:pt x="503593" y="42697"/>
                </a:lnTo>
                <a:lnTo>
                  <a:pt x="497395" y="40462"/>
                </a:lnTo>
                <a:lnTo>
                  <a:pt x="493483" y="37325"/>
                </a:lnTo>
                <a:lnTo>
                  <a:pt x="490347" y="44373"/>
                </a:lnTo>
                <a:lnTo>
                  <a:pt x="494385" y="47853"/>
                </a:lnTo>
                <a:lnTo>
                  <a:pt x="502005" y="50228"/>
                </a:lnTo>
                <a:lnTo>
                  <a:pt x="522998" y="50228"/>
                </a:lnTo>
                <a:lnTo>
                  <a:pt x="529348" y="43522"/>
                </a:lnTo>
                <a:lnTo>
                  <a:pt x="529348" y="35712"/>
                </a:lnTo>
                <a:close/>
              </a:path>
              <a:path w="1043305" h="50800">
                <a:moveTo>
                  <a:pt x="582828" y="8153"/>
                </a:moveTo>
                <a:lnTo>
                  <a:pt x="578307" y="2857"/>
                </a:lnTo>
                <a:lnTo>
                  <a:pt x="571461" y="0"/>
                </a:lnTo>
                <a:lnTo>
                  <a:pt x="563511" y="0"/>
                </a:lnTo>
                <a:lnTo>
                  <a:pt x="553097" y="1879"/>
                </a:lnTo>
                <a:lnTo>
                  <a:pt x="544804" y="7086"/>
                </a:lnTo>
                <a:lnTo>
                  <a:pt x="539330" y="15036"/>
                </a:lnTo>
                <a:lnTo>
                  <a:pt x="537349" y="25107"/>
                </a:lnTo>
                <a:lnTo>
                  <a:pt x="539330" y="35191"/>
                </a:lnTo>
                <a:lnTo>
                  <a:pt x="544791" y="43141"/>
                </a:lnTo>
                <a:lnTo>
                  <a:pt x="553059" y="48348"/>
                </a:lnTo>
                <a:lnTo>
                  <a:pt x="563435" y="50228"/>
                </a:lnTo>
                <a:lnTo>
                  <a:pt x="571461" y="50228"/>
                </a:lnTo>
                <a:lnTo>
                  <a:pt x="578307" y="47371"/>
                </a:lnTo>
                <a:lnTo>
                  <a:pt x="582828" y="42062"/>
                </a:lnTo>
                <a:lnTo>
                  <a:pt x="576973" y="36487"/>
                </a:lnTo>
                <a:lnTo>
                  <a:pt x="573417" y="40386"/>
                </a:lnTo>
                <a:lnTo>
                  <a:pt x="569023" y="42278"/>
                </a:lnTo>
                <a:lnTo>
                  <a:pt x="553808" y="42278"/>
                </a:lnTo>
                <a:lnTo>
                  <a:pt x="546493" y="35153"/>
                </a:lnTo>
                <a:lnTo>
                  <a:pt x="546493" y="15062"/>
                </a:lnTo>
                <a:lnTo>
                  <a:pt x="553808" y="7950"/>
                </a:lnTo>
                <a:lnTo>
                  <a:pt x="569023" y="7950"/>
                </a:lnTo>
                <a:lnTo>
                  <a:pt x="573417" y="9829"/>
                </a:lnTo>
                <a:lnTo>
                  <a:pt x="576973" y="13677"/>
                </a:lnTo>
                <a:lnTo>
                  <a:pt x="582828" y="8153"/>
                </a:lnTo>
                <a:close/>
              </a:path>
              <a:path w="1043305" h="50800">
                <a:moveTo>
                  <a:pt x="642137" y="25107"/>
                </a:moveTo>
                <a:lnTo>
                  <a:pt x="640156" y="15062"/>
                </a:lnTo>
                <a:lnTo>
                  <a:pt x="635228" y="7950"/>
                </a:lnTo>
                <a:lnTo>
                  <a:pt x="634657" y="7112"/>
                </a:lnTo>
                <a:lnTo>
                  <a:pt x="632917" y="6019"/>
                </a:lnTo>
                <a:lnTo>
                  <a:pt x="632917" y="15062"/>
                </a:lnTo>
                <a:lnTo>
                  <a:pt x="632917" y="35153"/>
                </a:lnTo>
                <a:lnTo>
                  <a:pt x="625665" y="42278"/>
                </a:lnTo>
                <a:lnTo>
                  <a:pt x="605993" y="42278"/>
                </a:lnTo>
                <a:lnTo>
                  <a:pt x="598728" y="35153"/>
                </a:lnTo>
                <a:lnTo>
                  <a:pt x="598728" y="15062"/>
                </a:lnTo>
                <a:lnTo>
                  <a:pt x="605993" y="7950"/>
                </a:lnTo>
                <a:lnTo>
                  <a:pt x="625665" y="7950"/>
                </a:lnTo>
                <a:lnTo>
                  <a:pt x="632917" y="15062"/>
                </a:lnTo>
                <a:lnTo>
                  <a:pt x="632917" y="6019"/>
                </a:lnTo>
                <a:lnTo>
                  <a:pt x="626325" y="1879"/>
                </a:lnTo>
                <a:lnTo>
                  <a:pt x="615823" y="0"/>
                </a:lnTo>
                <a:lnTo>
                  <a:pt x="605332" y="1892"/>
                </a:lnTo>
                <a:lnTo>
                  <a:pt x="597001" y="7137"/>
                </a:lnTo>
                <a:lnTo>
                  <a:pt x="591527" y="15062"/>
                </a:lnTo>
                <a:lnTo>
                  <a:pt x="589534" y="25107"/>
                </a:lnTo>
                <a:lnTo>
                  <a:pt x="591502" y="35090"/>
                </a:lnTo>
                <a:lnTo>
                  <a:pt x="597001" y="43091"/>
                </a:lnTo>
                <a:lnTo>
                  <a:pt x="605332" y="48336"/>
                </a:lnTo>
                <a:lnTo>
                  <a:pt x="615823" y="50228"/>
                </a:lnTo>
                <a:lnTo>
                  <a:pt x="626338" y="48336"/>
                </a:lnTo>
                <a:lnTo>
                  <a:pt x="634669" y="43091"/>
                </a:lnTo>
                <a:lnTo>
                  <a:pt x="635228" y="42278"/>
                </a:lnTo>
                <a:lnTo>
                  <a:pt x="640156" y="35153"/>
                </a:lnTo>
                <a:lnTo>
                  <a:pt x="642137" y="25107"/>
                </a:lnTo>
                <a:close/>
              </a:path>
              <a:path w="1043305" h="50800">
                <a:moveTo>
                  <a:pt x="695985" y="49530"/>
                </a:moveTo>
                <a:lnTo>
                  <a:pt x="685990" y="35229"/>
                </a:lnTo>
                <a:lnTo>
                  <a:pt x="684758" y="33477"/>
                </a:lnTo>
                <a:lnTo>
                  <a:pt x="691375" y="30899"/>
                </a:lnTo>
                <a:lnTo>
                  <a:pt x="693496" y="27838"/>
                </a:lnTo>
                <a:lnTo>
                  <a:pt x="695147" y="25450"/>
                </a:lnTo>
                <a:lnTo>
                  <a:pt x="695147" y="18059"/>
                </a:lnTo>
                <a:lnTo>
                  <a:pt x="693712" y="10782"/>
                </a:lnTo>
                <a:lnTo>
                  <a:pt x="691870" y="8369"/>
                </a:lnTo>
                <a:lnTo>
                  <a:pt x="689571" y="5321"/>
                </a:lnTo>
                <a:lnTo>
                  <a:pt x="686003" y="3454"/>
                </a:lnTo>
                <a:lnTo>
                  <a:pt x="686003" y="11925"/>
                </a:lnTo>
                <a:lnTo>
                  <a:pt x="686003" y="24206"/>
                </a:lnTo>
                <a:lnTo>
                  <a:pt x="681888" y="27838"/>
                </a:lnTo>
                <a:lnTo>
                  <a:pt x="663333" y="27838"/>
                </a:lnTo>
                <a:lnTo>
                  <a:pt x="663333" y="8369"/>
                </a:lnTo>
                <a:lnTo>
                  <a:pt x="681888" y="8369"/>
                </a:lnTo>
                <a:lnTo>
                  <a:pt x="686003" y="11925"/>
                </a:lnTo>
                <a:lnTo>
                  <a:pt x="686003" y="3454"/>
                </a:lnTo>
                <a:lnTo>
                  <a:pt x="683018" y="1892"/>
                </a:lnTo>
                <a:lnTo>
                  <a:pt x="674357" y="698"/>
                </a:lnTo>
                <a:lnTo>
                  <a:pt x="654265" y="698"/>
                </a:lnTo>
                <a:lnTo>
                  <a:pt x="654265" y="49530"/>
                </a:lnTo>
                <a:lnTo>
                  <a:pt x="663333" y="49530"/>
                </a:lnTo>
                <a:lnTo>
                  <a:pt x="663333" y="35306"/>
                </a:lnTo>
                <a:lnTo>
                  <a:pt x="674357" y="35306"/>
                </a:lnTo>
                <a:lnTo>
                  <a:pt x="676236" y="35229"/>
                </a:lnTo>
                <a:lnTo>
                  <a:pt x="686219" y="49530"/>
                </a:lnTo>
                <a:lnTo>
                  <a:pt x="695985" y="49530"/>
                </a:lnTo>
                <a:close/>
              </a:path>
              <a:path w="1043305" h="50800">
                <a:moveTo>
                  <a:pt x="751179" y="29921"/>
                </a:moveTo>
                <a:lnTo>
                  <a:pt x="749782" y="28321"/>
                </a:lnTo>
                <a:lnTo>
                  <a:pt x="747610" y="25806"/>
                </a:lnTo>
                <a:lnTo>
                  <a:pt x="742378" y="24142"/>
                </a:lnTo>
                <a:lnTo>
                  <a:pt x="746150" y="22110"/>
                </a:lnTo>
                <a:lnTo>
                  <a:pt x="746721" y="21272"/>
                </a:lnTo>
                <a:lnTo>
                  <a:pt x="748665" y="18415"/>
                </a:lnTo>
                <a:lnTo>
                  <a:pt x="748665" y="7810"/>
                </a:lnTo>
                <a:lnTo>
                  <a:pt x="748665" y="5651"/>
                </a:lnTo>
                <a:lnTo>
                  <a:pt x="742378" y="698"/>
                </a:lnTo>
                <a:lnTo>
                  <a:pt x="742035" y="698"/>
                </a:lnTo>
                <a:lnTo>
                  <a:pt x="742035" y="30480"/>
                </a:lnTo>
                <a:lnTo>
                  <a:pt x="742035" y="40259"/>
                </a:lnTo>
                <a:lnTo>
                  <a:pt x="738339" y="42405"/>
                </a:lnTo>
                <a:lnTo>
                  <a:pt x="716851" y="42405"/>
                </a:lnTo>
                <a:lnTo>
                  <a:pt x="716851" y="28321"/>
                </a:lnTo>
                <a:lnTo>
                  <a:pt x="738339" y="28321"/>
                </a:lnTo>
                <a:lnTo>
                  <a:pt x="742035" y="30480"/>
                </a:lnTo>
                <a:lnTo>
                  <a:pt x="742035" y="698"/>
                </a:lnTo>
                <a:lnTo>
                  <a:pt x="739521" y="698"/>
                </a:lnTo>
                <a:lnTo>
                  <a:pt x="739521" y="10045"/>
                </a:lnTo>
                <a:lnTo>
                  <a:pt x="739521" y="19050"/>
                </a:lnTo>
                <a:lnTo>
                  <a:pt x="735965" y="21272"/>
                </a:lnTo>
                <a:lnTo>
                  <a:pt x="716851" y="21272"/>
                </a:lnTo>
                <a:lnTo>
                  <a:pt x="716851" y="7810"/>
                </a:lnTo>
                <a:lnTo>
                  <a:pt x="735965" y="7810"/>
                </a:lnTo>
                <a:lnTo>
                  <a:pt x="739521" y="10045"/>
                </a:lnTo>
                <a:lnTo>
                  <a:pt x="739521" y="698"/>
                </a:lnTo>
                <a:lnTo>
                  <a:pt x="707783" y="698"/>
                </a:lnTo>
                <a:lnTo>
                  <a:pt x="707783" y="49530"/>
                </a:lnTo>
                <a:lnTo>
                  <a:pt x="744613" y="49530"/>
                </a:lnTo>
                <a:lnTo>
                  <a:pt x="751179" y="44640"/>
                </a:lnTo>
                <a:lnTo>
                  <a:pt x="751179" y="42405"/>
                </a:lnTo>
                <a:lnTo>
                  <a:pt x="751179" y="29921"/>
                </a:lnTo>
                <a:close/>
              </a:path>
              <a:path w="1043305" h="50800">
                <a:moveTo>
                  <a:pt x="772452" y="685"/>
                </a:moveTo>
                <a:lnTo>
                  <a:pt x="763384" y="685"/>
                </a:lnTo>
                <a:lnTo>
                  <a:pt x="763384" y="49517"/>
                </a:lnTo>
                <a:lnTo>
                  <a:pt x="772452" y="49517"/>
                </a:lnTo>
                <a:lnTo>
                  <a:pt x="772452" y="685"/>
                </a:lnTo>
                <a:close/>
              </a:path>
              <a:path w="1043305" h="50800">
                <a:moveTo>
                  <a:pt x="830110" y="8153"/>
                </a:moveTo>
                <a:lnTo>
                  <a:pt x="825576" y="2857"/>
                </a:lnTo>
                <a:lnTo>
                  <a:pt x="818730" y="0"/>
                </a:lnTo>
                <a:lnTo>
                  <a:pt x="810780" y="0"/>
                </a:lnTo>
                <a:lnTo>
                  <a:pt x="800354" y="1879"/>
                </a:lnTo>
                <a:lnTo>
                  <a:pt x="792073" y="7086"/>
                </a:lnTo>
                <a:lnTo>
                  <a:pt x="786587" y="15036"/>
                </a:lnTo>
                <a:lnTo>
                  <a:pt x="784618" y="25107"/>
                </a:lnTo>
                <a:lnTo>
                  <a:pt x="786587" y="35191"/>
                </a:lnTo>
                <a:lnTo>
                  <a:pt x="792060" y="43141"/>
                </a:lnTo>
                <a:lnTo>
                  <a:pt x="800328" y="48348"/>
                </a:lnTo>
                <a:lnTo>
                  <a:pt x="810704" y="50228"/>
                </a:lnTo>
                <a:lnTo>
                  <a:pt x="818730" y="50228"/>
                </a:lnTo>
                <a:lnTo>
                  <a:pt x="825576" y="47371"/>
                </a:lnTo>
                <a:lnTo>
                  <a:pt x="830110" y="42062"/>
                </a:lnTo>
                <a:lnTo>
                  <a:pt x="824242" y="36487"/>
                </a:lnTo>
                <a:lnTo>
                  <a:pt x="820686" y="40386"/>
                </a:lnTo>
                <a:lnTo>
                  <a:pt x="816292" y="42278"/>
                </a:lnTo>
                <a:lnTo>
                  <a:pt x="801077" y="42278"/>
                </a:lnTo>
                <a:lnTo>
                  <a:pt x="793762" y="35153"/>
                </a:lnTo>
                <a:lnTo>
                  <a:pt x="793762" y="15062"/>
                </a:lnTo>
                <a:lnTo>
                  <a:pt x="801077" y="7950"/>
                </a:lnTo>
                <a:lnTo>
                  <a:pt x="816292" y="7950"/>
                </a:lnTo>
                <a:lnTo>
                  <a:pt x="820686" y="9829"/>
                </a:lnTo>
                <a:lnTo>
                  <a:pt x="824242" y="13677"/>
                </a:lnTo>
                <a:lnTo>
                  <a:pt x="830110" y="8153"/>
                </a:lnTo>
                <a:close/>
              </a:path>
              <a:path w="1043305" h="50800">
                <a:moveTo>
                  <a:pt x="909104" y="49530"/>
                </a:moveTo>
                <a:lnTo>
                  <a:pt x="903998" y="38227"/>
                </a:lnTo>
                <a:lnTo>
                  <a:pt x="900785" y="31115"/>
                </a:lnTo>
                <a:lnTo>
                  <a:pt x="891730" y="11061"/>
                </a:lnTo>
                <a:lnTo>
                  <a:pt x="891730" y="31115"/>
                </a:lnTo>
                <a:lnTo>
                  <a:pt x="873391" y="31115"/>
                </a:lnTo>
                <a:lnTo>
                  <a:pt x="882523" y="9766"/>
                </a:lnTo>
                <a:lnTo>
                  <a:pt x="891730" y="31115"/>
                </a:lnTo>
                <a:lnTo>
                  <a:pt x="891730" y="11061"/>
                </a:lnTo>
                <a:lnTo>
                  <a:pt x="891146" y="9766"/>
                </a:lnTo>
                <a:lnTo>
                  <a:pt x="887056" y="698"/>
                </a:lnTo>
                <a:lnTo>
                  <a:pt x="878128" y="698"/>
                </a:lnTo>
                <a:lnTo>
                  <a:pt x="856157" y="49530"/>
                </a:lnTo>
                <a:lnTo>
                  <a:pt x="865505" y="49530"/>
                </a:lnTo>
                <a:lnTo>
                  <a:pt x="870318" y="38227"/>
                </a:lnTo>
                <a:lnTo>
                  <a:pt x="894727" y="38227"/>
                </a:lnTo>
                <a:lnTo>
                  <a:pt x="899617" y="49530"/>
                </a:lnTo>
                <a:lnTo>
                  <a:pt x="909104" y="49530"/>
                </a:lnTo>
                <a:close/>
              </a:path>
              <a:path w="1043305" h="50800">
                <a:moveTo>
                  <a:pt x="959116" y="8153"/>
                </a:moveTo>
                <a:lnTo>
                  <a:pt x="954582" y="2857"/>
                </a:lnTo>
                <a:lnTo>
                  <a:pt x="947750" y="0"/>
                </a:lnTo>
                <a:lnTo>
                  <a:pt x="939800" y="0"/>
                </a:lnTo>
                <a:lnTo>
                  <a:pt x="929373" y="1879"/>
                </a:lnTo>
                <a:lnTo>
                  <a:pt x="921092" y="7086"/>
                </a:lnTo>
                <a:lnTo>
                  <a:pt x="915606" y="15036"/>
                </a:lnTo>
                <a:lnTo>
                  <a:pt x="913638" y="25107"/>
                </a:lnTo>
                <a:lnTo>
                  <a:pt x="915606" y="35191"/>
                </a:lnTo>
                <a:lnTo>
                  <a:pt x="921080" y="43141"/>
                </a:lnTo>
                <a:lnTo>
                  <a:pt x="929347" y="48348"/>
                </a:lnTo>
                <a:lnTo>
                  <a:pt x="939723" y="50228"/>
                </a:lnTo>
                <a:lnTo>
                  <a:pt x="947750" y="50228"/>
                </a:lnTo>
                <a:lnTo>
                  <a:pt x="954582" y="47371"/>
                </a:lnTo>
                <a:lnTo>
                  <a:pt x="959116" y="42062"/>
                </a:lnTo>
                <a:lnTo>
                  <a:pt x="953262" y="36487"/>
                </a:lnTo>
                <a:lnTo>
                  <a:pt x="949706" y="40386"/>
                </a:lnTo>
                <a:lnTo>
                  <a:pt x="945311" y="42278"/>
                </a:lnTo>
                <a:lnTo>
                  <a:pt x="930097" y="42278"/>
                </a:lnTo>
                <a:lnTo>
                  <a:pt x="922782" y="35153"/>
                </a:lnTo>
                <a:lnTo>
                  <a:pt x="922782" y="15062"/>
                </a:lnTo>
                <a:lnTo>
                  <a:pt x="930097" y="7950"/>
                </a:lnTo>
                <a:lnTo>
                  <a:pt x="945311" y="7950"/>
                </a:lnTo>
                <a:lnTo>
                  <a:pt x="949706" y="9829"/>
                </a:lnTo>
                <a:lnTo>
                  <a:pt x="953262" y="13677"/>
                </a:lnTo>
                <a:lnTo>
                  <a:pt x="959116" y="8153"/>
                </a:lnTo>
                <a:close/>
              </a:path>
              <a:path w="1043305" h="50800">
                <a:moveTo>
                  <a:pt x="979398" y="685"/>
                </a:moveTo>
                <a:lnTo>
                  <a:pt x="970356" y="685"/>
                </a:lnTo>
                <a:lnTo>
                  <a:pt x="970356" y="49517"/>
                </a:lnTo>
                <a:lnTo>
                  <a:pt x="979398" y="49517"/>
                </a:lnTo>
                <a:lnTo>
                  <a:pt x="979398" y="685"/>
                </a:lnTo>
                <a:close/>
              </a:path>
              <a:path w="1043305" h="50800">
                <a:moveTo>
                  <a:pt x="1043063" y="25107"/>
                </a:moveTo>
                <a:lnTo>
                  <a:pt x="1041120" y="15113"/>
                </a:lnTo>
                <a:lnTo>
                  <a:pt x="1036345" y="8369"/>
                </a:lnTo>
                <a:lnTo>
                  <a:pt x="1035672" y="7416"/>
                </a:lnTo>
                <a:lnTo>
                  <a:pt x="1033932" y="6400"/>
                </a:lnTo>
                <a:lnTo>
                  <a:pt x="1033932" y="14998"/>
                </a:lnTo>
                <a:lnTo>
                  <a:pt x="1033932" y="35229"/>
                </a:lnTo>
                <a:lnTo>
                  <a:pt x="1026883" y="41846"/>
                </a:lnTo>
                <a:lnTo>
                  <a:pt x="1004138" y="41846"/>
                </a:lnTo>
                <a:lnTo>
                  <a:pt x="1004138" y="8369"/>
                </a:lnTo>
                <a:lnTo>
                  <a:pt x="1026883" y="8369"/>
                </a:lnTo>
                <a:lnTo>
                  <a:pt x="1033932" y="14998"/>
                </a:lnTo>
                <a:lnTo>
                  <a:pt x="1033932" y="6400"/>
                </a:lnTo>
                <a:lnTo>
                  <a:pt x="1027252" y="2451"/>
                </a:lnTo>
                <a:lnTo>
                  <a:pt x="1016419" y="698"/>
                </a:lnTo>
                <a:lnTo>
                  <a:pt x="995070" y="698"/>
                </a:lnTo>
                <a:lnTo>
                  <a:pt x="995070" y="49530"/>
                </a:lnTo>
                <a:lnTo>
                  <a:pt x="1016419" y="49530"/>
                </a:lnTo>
                <a:lnTo>
                  <a:pt x="1027252" y="47777"/>
                </a:lnTo>
                <a:lnTo>
                  <a:pt x="1035672" y="42811"/>
                </a:lnTo>
                <a:lnTo>
                  <a:pt x="1036358" y="41846"/>
                </a:lnTo>
                <a:lnTo>
                  <a:pt x="1041120" y="35102"/>
                </a:lnTo>
                <a:lnTo>
                  <a:pt x="1043063" y="25107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1" name="object 671"/>
          <p:cNvSpPr/>
          <p:nvPr/>
        </p:nvSpPr>
        <p:spPr>
          <a:xfrm>
            <a:off x="513257" y="3094964"/>
            <a:ext cx="332105" cy="50800"/>
          </a:xfrm>
          <a:custGeom>
            <a:avLst/>
            <a:gdLst/>
            <a:ahLst/>
            <a:cxnLst/>
            <a:rect l="l" t="t" r="r" b="b"/>
            <a:pathLst>
              <a:path w="332105" h="50800">
                <a:moveTo>
                  <a:pt x="40881" y="18072"/>
                </a:moveTo>
                <a:lnTo>
                  <a:pt x="39433" y="10795"/>
                </a:lnTo>
                <a:lnTo>
                  <a:pt x="37592" y="8369"/>
                </a:lnTo>
                <a:lnTo>
                  <a:pt x="35293" y="5334"/>
                </a:lnTo>
                <a:lnTo>
                  <a:pt x="31737" y="3479"/>
                </a:lnTo>
                <a:lnTo>
                  <a:pt x="31737" y="11938"/>
                </a:lnTo>
                <a:lnTo>
                  <a:pt x="31737" y="24218"/>
                </a:lnTo>
                <a:lnTo>
                  <a:pt x="27622" y="27774"/>
                </a:lnTo>
                <a:lnTo>
                  <a:pt x="9067" y="27774"/>
                </a:lnTo>
                <a:lnTo>
                  <a:pt x="9067" y="8369"/>
                </a:lnTo>
                <a:lnTo>
                  <a:pt x="27622" y="8369"/>
                </a:lnTo>
                <a:lnTo>
                  <a:pt x="31737" y="11938"/>
                </a:lnTo>
                <a:lnTo>
                  <a:pt x="31737" y="3479"/>
                </a:lnTo>
                <a:lnTo>
                  <a:pt x="28752" y="1905"/>
                </a:lnTo>
                <a:lnTo>
                  <a:pt x="20091" y="711"/>
                </a:lnTo>
                <a:lnTo>
                  <a:pt x="0" y="711"/>
                </a:lnTo>
                <a:lnTo>
                  <a:pt x="0" y="49542"/>
                </a:lnTo>
                <a:lnTo>
                  <a:pt x="9067" y="49542"/>
                </a:lnTo>
                <a:lnTo>
                  <a:pt x="9067" y="35445"/>
                </a:lnTo>
                <a:lnTo>
                  <a:pt x="20091" y="35445"/>
                </a:lnTo>
                <a:lnTo>
                  <a:pt x="28752" y="34239"/>
                </a:lnTo>
                <a:lnTo>
                  <a:pt x="35293" y="30784"/>
                </a:lnTo>
                <a:lnTo>
                  <a:pt x="37579" y="27774"/>
                </a:lnTo>
                <a:lnTo>
                  <a:pt x="39433" y="25323"/>
                </a:lnTo>
                <a:lnTo>
                  <a:pt x="40881" y="18072"/>
                </a:lnTo>
                <a:close/>
              </a:path>
              <a:path w="332105" h="50800">
                <a:moveTo>
                  <a:pt x="94170" y="49542"/>
                </a:moveTo>
                <a:lnTo>
                  <a:pt x="84175" y="35242"/>
                </a:lnTo>
                <a:lnTo>
                  <a:pt x="82943" y="33489"/>
                </a:lnTo>
                <a:lnTo>
                  <a:pt x="89560" y="30911"/>
                </a:lnTo>
                <a:lnTo>
                  <a:pt x="91681" y="27851"/>
                </a:lnTo>
                <a:lnTo>
                  <a:pt x="93332" y="25463"/>
                </a:lnTo>
                <a:lnTo>
                  <a:pt x="93332" y="18072"/>
                </a:lnTo>
                <a:lnTo>
                  <a:pt x="91897" y="10795"/>
                </a:lnTo>
                <a:lnTo>
                  <a:pt x="90055" y="8369"/>
                </a:lnTo>
                <a:lnTo>
                  <a:pt x="87757" y="5334"/>
                </a:lnTo>
                <a:lnTo>
                  <a:pt x="84188" y="3467"/>
                </a:lnTo>
                <a:lnTo>
                  <a:pt x="84188" y="11938"/>
                </a:lnTo>
                <a:lnTo>
                  <a:pt x="84188" y="24218"/>
                </a:lnTo>
                <a:lnTo>
                  <a:pt x="80073" y="27851"/>
                </a:lnTo>
                <a:lnTo>
                  <a:pt x="61518" y="27851"/>
                </a:lnTo>
                <a:lnTo>
                  <a:pt x="61518" y="8369"/>
                </a:lnTo>
                <a:lnTo>
                  <a:pt x="80073" y="8369"/>
                </a:lnTo>
                <a:lnTo>
                  <a:pt x="84188" y="11938"/>
                </a:lnTo>
                <a:lnTo>
                  <a:pt x="84188" y="3467"/>
                </a:lnTo>
                <a:lnTo>
                  <a:pt x="81216" y="1905"/>
                </a:lnTo>
                <a:lnTo>
                  <a:pt x="72542" y="711"/>
                </a:lnTo>
                <a:lnTo>
                  <a:pt x="52451" y="711"/>
                </a:lnTo>
                <a:lnTo>
                  <a:pt x="52451" y="49542"/>
                </a:lnTo>
                <a:lnTo>
                  <a:pt x="61518" y="49542"/>
                </a:lnTo>
                <a:lnTo>
                  <a:pt x="61518" y="35318"/>
                </a:lnTo>
                <a:lnTo>
                  <a:pt x="72542" y="35318"/>
                </a:lnTo>
                <a:lnTo>
                  <a:pt x="74422" y="35242"/>
                </a:lnTo>
                <a:lnTo>
                  <a:pt x="84404" y="49542"/>
                </a:lnTo>
                <a:lnTo>
                  <a:pt x="94170" y="49542"/>
                </a:lnTo>
                <a:close/>
              </a:path>
              <a:path w="332105" h="50800">
                <a:moveTo>
                  <a:pt x="155079" y="25120"/>
                </a:moveTo>
                <a:lnTo>
                  <a:pt x="153098" y="15074"/>
                </a:lnTo>
                <a:lnTo>
                  <a:pt x="148183" y="7950"/>
                </a:lnTo>
                <a:lnTo>
                  <a:pt x="147599" y="7112"/>
                </a:lnTo>
                <a:lnTo>
                  <a:pt x="145872" y="6032"/>
                </a:lnTo>
                <a:lnTo>
                  <a:pt x="145872" y="35166"/>
                </a:lnTo>
                <a:lnTo>
                  <a:pt x="138607" y="42278"/>
                </a:lnTo>
                <a:lnTo>
                  <a:pt x="118935" y="42278"/>
                </a:lnTo>
                <a:lnTo>
                  <a:pt x="111671" y="35166"/>
                </a:lnTo>
                <a:lnTo>
                  <a:pt x="111683" y="15074"/>
                </a:lnTo>
                <a:lnTo>
                  <a:pt x="118935" y="7950"/>
                </a:lnTo>
                <a:lnTo>
                  <a:pt x="138607" y="7950"/>
                </a:lnTo>
                <a:lnTo>
                  <a:pt x="145846" y="15074"/>
                </a:lnTo>
                <a:lnTo>
                  <a:pt x="145872" y="35166"/>
                </a:lnTo>
                <a:lnTo>
                  <a:pt x="145872" y="6032"/>
                </a:lnTo>
                <a:lnTo>
                  <a:pt x="139268" y="1879"/>
                </a:lnTo>
                <a:lnTo>
                  <a:pt x="128765" y="0"/>
                </a:lnTo>
                <a:lnTo>
                  <a:pt x="118262" y="1892"/>
                </a:lnTo>
                <a:lnTo>
                  <a:pt x="109943" y="7150"/>
                </a:lnTo>
                <a:lnTo>
                  <a:pt x="104470" y="15074"/>
                </a:lnTo>
                <a:lnTo>
                  <a:pt x="102476" y="25120"/>
                </a:lnTo>
                <a:lnTo>
                  <a:pt x="104470" y="35166"/>
                </a:lnTo>
                <a:lnTo>
                  <a:pt x="109943" y="43091"/>
                </a:lnTo>
                <a:lnTo>
                  <a:pt x="118262" y="48336"/>
                </a:lnTo>
                <a:lnTo>
                  <a:pt x="128765" y="50228"/>
                </a:lnTo>
                <a:lnTo>
                  <a:pt x="139280" y="48336"/>
                </a:lnTo>
                <a:lnTo>
                  <a:pt x="147612" y="43091"/>
                </a:lnTo>
                <a:lnTo>
                  <a:pt x="148183" y="42278"/>
                </a:lnTo>
                <a:lnTo>
                  <a:pt x="153098" y="35166"/>
                </a:lnTo>
                <a:lnTo>
                  <a:pt x="155079" y="25120"/>
                </a:lnTo>
                <a:close/>
              </a:path>
              <a:path w="332105" h="50800">
                <a:moveTo>
                  <a:pt x="201828" y="41859"/>
                </a:moveTo>
                <a:lnTo>
                  <a:pt x="176288" y="41859"/>
                </a:lnTo>
                <a:lnTo>
                  <a:pt x="176288" y="711"/>
                </a:lnTo>
                <a:lnTo>
                  <a:pt x="167220" y="711"/>
                </a:lnTo>
                <a:lnTo>
                  <a:pt x="167220" y="49542"/>
                </a:lnTo>
                <a:lnTo>
                  <a:pt x="201828" y="49542"/>
                </a:lnTo>
                <a:lnTo>
                  <a:pt x="201828" y="41859"/>
                </a:lnTo>
                <a:close/>
              </a:path>
              <a:path w="332105" h="50800">
                <a:moveTo>
                  <a:pt x="220573" y="698"/>
                </a:moveTo>
                <a:lnTo>
                  <a:pt x="211505" y="698"/>
                </a:lnTo>
                <a:lnTo>
                  <a:pt x="211505" y="49530"/>
                </a:lnTo>
                <a:lnTo>
                  <a:pt x="220573" y="49530"/>
                </a:lnTo>
                <a:lnTo>
                  <a:pt x="220573" y="698"/>
                </a:lnTo>
                <a:close/>
              </a:path>
              <a:path w="332105" h="50800">
                <a:moveTo>
                  <a:pt x="279615" y="711"/>
                </a:moveTo>
                <a:lnTo>
                  <a:pt x="270624" y="711"/>
                </a:lnTo>
                <a:lnTo>
                  <a:pt x="270624" y="33769"/>
                </a:lnTo>
                <a:lnTo>
                  <a:pt x="243687" y="711"/>
                </a:lnTo>
                <a:lnTo>
                  <a:pt x="236220" y="711"/>
                </a:lnTo>
                <a:lnTo>
                  <a:pt x="236220" y="49542"/>
                </a:lnTo>
                <a:lnTo>
                  <a:pt x="245224" y="49542"/>
                </a:lnTo>
                <a:lnTo>
                  <a:pt x="245224" y="16471"/>
                </a:lnTo>
                <a:lnTo>
                  <a:pt x="272148" y="49542"/>
                </a:lnTo>
                <a:lnTo>
                  <a:pt x="279615" y="49542"/>
                </a:lnTo>
                <a:lnTo>
                  <a:pt x="279615" y="711"/>
                </a:lnTo>
                <a:close/>
              </a:path>
              <a:path w="332105" h="50800">
                <a:moveTo>
                  <a:pt x="331876" y="41935"/>
                </a:moveTo>
                <a:lnTo>
                  <a:pt x="304317" y="41935"/>
                </a:lnTo>
                <a:lnTo>
                  <a:pt x="304317" y="28460"/>
                </a:lnTo>
                <a:lnTo>
                  <a:pt x="327901" y="28460"/>
                </a:lnTo>
                <a:lnTo>
                  <a:pt x="327901" y="21005"/>
                </a:lnTo>
                <a:lnTo>
                  <a:pt x="304317" y="21005"/>
                </a:lnTo>
                <a:lnTo>
                  <a:pt x="304317" y="8318"/>
                </a:lnTo>
                <a:lnTo>
                  <a:pt x="330898" y="8318"/>
                </a:lnTo>
                <a:lnTo>
                  <a:pt x="330898" y="711"/>
                </a:lnTo>
                <a:lnTo>
                  <a:pt x="295249" y="711"/>
                </a:lnTo>
                <a:lnTo>
                  <a:pt x="295249" y="49542"/>
                </a:lnTo>
                <a:lnTo>
                  <a:pt x="331876" y="49542"/>
                </a:lnTo>
                <a:lnTo>
                  <a:pt x="331876" y="41935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2" name="object 672"/>
          <p:cNvSpPr/>
          <p:nvPr/>
        </p:nvSpPr>
        <p:spPr>
          <a:xfrm>
            <a:off x="506984" y="3274529"/>
            <a:ext cx="453390" cy="50800"/>
          </a:xfrm>
          <a:custGeom>
            <a:avLst/>
            <a:gdLst/>
            <a:ahLst/>
            <a:cxnLst/>
            <a:rect l="l" t="t" r="r" b="b"/>
            <a:pathLst>
              <a:path w="453390" h="50800">
                <a:moveTo>
                  <a:pt x="41427" y="711"/>
                </a:moveTo>
                <a:lnTo>
                  <a:pt x="0" y="711"/>
                </a:lnTo>
                <a:lnTo>
                  <a:pt x="0" y="8369"/>
                </a:lnTo>
                <a:lnTo>
                  <a:pt x="16179" y="8369"/>
                </a:lnTo>
                <a:lnTo>
                  <a:pt x="16179" y="49530"/>
                </a:lnTo>
                <a:lnTo>
                  <a:pt x="25247" y="49530"/>
                </a:lnTo>
                <a:lnTo>
                  <a:pt x="25247" y="8369"/>
                </a:lnTo>
                <a:lnTo>
                  <a:pt x="41427" y="8369"/>
                </a:lnTo>
                <a:lnTo>
                  <a:pt x="41427" y="711"/>
                </a:lnTo>
                <a:close/>
              </a:path>
              <a:path w="453390" h="50800">
                <a:moveTo>
                  <a:pt x="94157" y="711"/>
                </a:moveTo>
                <a:lnTo>
                  <a:pt x="85090" y="711"/>
                </a:lnTo>
                <a:lnTo>
                  <a:pt x="85090" y="20866"/>
                </a:lnTo>
                <a:lnTo>
                  <a:pt x="59829" y="20866"/>
                </a:lnTo>
                <a:lnTo>
                  <a:pt x="59829" y="711"/>
                </a:lnTo>
                <a:lnTo>
                  <a:pt x="50774" y="711"/>
                </a:lnTo>
                <a:lnTo>
                  <a:pt x="50774" y="49530"/>
                </a:lnTo>
                <a:lnTo>
                  <a:pt x="59829" y="49530"/>
                </a:lnTo>
                <a:lnTo>
                  <a:pt x="59829" y="28613"/>
                </a:lnTo>
                <a:lnTo>
                  <a:pt x="85090" y="28613"/>
                </a:lnTo>
                <a:lnTo>
                  <a:pt x="85090" y="49530"/>
                </a:lnTo>
                <a:lnTo>
                  <a:pt x="94157" y="49530"/>
                </a:lnTo>
                <a:lnTo>
                  <a:pt x="94157" y="711"/>
                </a:lnTo>
                <a:close/>
              </a:path>
              <a:path w="453390" h="50800">
                <a:moveTo>
                  <a:pt x="146418" y="41935"/>
                </a:moveTo>
                <a:lnTo>
                  <a:pt x="118859" y="41935"/>
                </a:lnTo>
                <a:lnTo>
                  <a:pt x="118859" y="28460"/>
                </a:lnTo>
                <a:lnTo>
                  <a:pt x="142430" y="28460"/>
                </a:lnTo>
                <a:lnTo>
                  <a:pt x="142430" y="20993"/>
                </a:lnTo>
                <a:lnTo>
                  <a:pt x="118859" y="20993"/>
                </a:lnTo>
                <a:lnTo>
                  <a:pt x="118859" y="8305"/>
                </a:lnTo>
                <a:lnTo>
                  <a:pt x="145440" y="8305"/>
                </a:lnTo>
                <a:lnTo>
                  <a:pt x="145440" y="711"/>
                </a:lnTo>
                <a:lnTo>
                  <a:pt x="109791" y="711"/>
                </a:lnTo>
                <a:lnTo>
                  <a:pt x="109791" y="49530"/>
                </a:lnTo>
                <a:lnTo>
                  <a:pt x="146418" y="49530"/>
                </a:lnTo>
                <a:lnTo>
                  <a:pt x="146418" y="41935"/>
                </a:lnTo>
                <a:close/>
              </a:path>
              <a:path w="453390" h="50800">
                <a:moveTo>
                  <a:pt x="200761" y="49530"/>
                </a:moveTo>
                <a:lnTo>
                  <a:pt x="190754" y="35229"/>
                </a:lnTo>
                <a:lnTo>
                  <a:pt x="189534" y="33489"/>
                </a:lnTo>
                <a:lnTo>
                  <a:pt x="196151" y="30911"/>
                </a:lnTo>
                <a:lnTo>
                  <a:pt x="198272" y="27838"/>
                </a:lnTo>
                <a:lnTo>
                  <a:pt x="199923" y="25463"/>
                </a:lnTo>
                <a:lnTo>
                  <a:pt x="199923" y="18072"/>
                </a:lnTo>
                <a:lnTo>
                  <a:pt x="198475" y="10795"/>
                </a:lnTo>
                <a:lnTo>
                  <a:pt x="196634" y="8369"/>
                </a:lnTo>
                <a:lnTo>
                  <a:pt x="194335" y="5334"/>
                </a:lnTo>
                <a:lnTo>
                  <a:pt x="190779" y="3479"/>
                </a:lnTo>
                <a:lnTo>
                  <a:pt x="190779" y="11925"/>
                </a:lnTo>
                <a:lnTo>
                  <a:pt x="190779" y="24206"/>
                </a:lnTo>
                <a:lnTo>
                  <a:pt x="186664" y="27838"/>
                </a:lnTo>
                <a:lnTo>
                  <a:pt x="168109" y="27838"/>
                </a:lnTo>
                <a:lnTo>
                  <a:pt x="168109" y="8369"/>
                </a:lnTo>
                <a:lnTo>
                  <a:pt x="186664" y="8369"/>
                </a:lnTo>
                <a:lnTo>
                  <a:pt x="190779" y="11925"/>
                </a:lnTo>
                <a:lnTo>
                  <a:pt x="190779" y="3479"/>
                </a:lnTo>
                <a:lnTo>
                  <a:pt x="187794" y="1905"/>
                </a:lnTo>
                <a:lnTo>
                  <a:pt x="179133" y="711"/>
                </a:lnTo>
                <a:lnTo>
                  <a:pt x="159042" y="711"/>
                </a:lnTo>
                <a:lnTo>
                  <a:pt x="159042" y="49530"/>
                </a:lnTo>
                <a:lnTo>
                  <a:pt x="168109" y="49530"/>
                </a:lnTo>
                <a:lnTo>
                  <a:pt x="168109" y="35306"/>
                </a:lnTo>
                <a:lnTo>
                  <a:pt x="179133" y="35306"/>
                </a:lnTo>
                <a:lnTo>
                  <a:pt x="181013" y="35229"/>
                </a:lnTo>
                <a:lnTo>
                  <a:pt x="190995" y="49530"/>
                </a:lnTo>
                <a:lnTo>
                  <a:pt x="200761" y="49530"/>
                </a:lnTo>
                <a:close/>
              </a:path>
              <a:path w="453390" h="50800">
                <a:moveTo>
                  <a:pt x="261658" y="25107"/>
                </a:moveTo>
                <a:lnTo>
                  <a:pt x="259676" y="15062"/>
                </a:lnTo>
                <a:lnTo>
                  <a:pt x="254762" y="7950"/>
                </a:lnTo>
                <a:lnTo>
                  <a:pt x="254190" y="7112"/>
                </a:lnTo>
                <a:lnTo>
                  <a:pt x="252463" y="6032"/>
                </a:lnTo>
                <a:lnTo>
                  <a:pt x="252463" y="35153"/>
                </a:lnTo>
                <a:lnTo>
                  <a:pt x="245186" y="42278"/>
                </a:lnTo>
                <a:lnTo>
                  <a:pt x="225513" y="42278"/>
                </a:lnTo>
                <a:lnTo>
                  <a:pt x="218249" y="35153"/>
                </a:lnTo>
                <a:lnTo>
                  <a:pt x="218262" y="15062"/>
                </a:lnTo>
                <a:lnTo>
                  <a:pt x="225513" y="7950"/>
                </a:lnTo>
                <a:lnTo>
                  <a:pt x="245186" y="7950"/>
                </a:lnTo>
                <a:lnTo>
                  <a:pt x="252437" y="15062"/>
                </a:lnTo>
                <a:lnTo>
                  <a:pt x="252463" y="35153"/>
                </a:lnTo>
                <a:lnTo>
                  <a:pt x="252463" y="6032"/>
                </a:lnTo>
                <a:lnTo>
                  <a:pt x="245846" y="1879"/>
                </a:lnTo>
                <a:lnTo>
                  <a:pt x="235343" y="0"/>
                </a:lnTo>
                <a:lnTo>
                  <a:pt x="224853" y="1892"/>
                </a:lnTo>
                <a:lnTo>
                  <a:pt x="216535" y="7137"/>
                </a:lnTo>
                <a:lnTo>
                  <a:pt x="211061" y="15062"/>
                </a:lnTo>
                <a:lnTo>
                  <a:pt x="209054" y="25107"/>
                </a:lnTo>
                <a:lnTo>
                  <a:pt x="211035" y="35102"/>
                </a:lnTo>
                <a:lnTo>
                  <a:pt x="216535" y="43091"/>
                </a:lnTo>
                <a:lnTo>
                  <a:pt x="224853" y="48336"/>
                </a:lnTo>
                <a:lnTo>
                  <a:pt x="235343" y="50228"/>
                </a:lnTo>
                <a:lnTo>
                  <a:pt x="245859" y="48336"/>
                </a:lnTo>
                <a:lnTo>
                  <a:pt x="254203" y="43091"/>
                </a:lnTo>
                <a:lnTo>
                  <a:pt x="254762" y="42278"/>
                </a:lnTo>
                <a:lnTo>
                  <a:pt x="259676" y="35153"/>
                </a:lnTo>
                <a:lnTo>
                  <a:pt x="261658" y="25107"/>
                </a:lnTo>
                <a:close/>
              </a:path>
              <a:path w="453390" h="50800">
                <a:moveTo>
                  <a:pt x="317195" y="711"/>
                </a:moveTo>
                <a:lnTo>
                  <a:pt x="308190" y="711"/>
                </a:lnTo>
                <a:lnTo>
                  <a:pt x="308190" y="33769"/>
                </a:lnTo>
                <a:lnTo>
                  <a:pt x="281266" y="711"/>
                </a:lnTo>
                <a:lnTo>
                  <a:pt x="273799" y="711"/>
                </a:lnTo>
                <a:lnTo>
                  <a:pt x="273799" y="49530"/>
                </a:lnTo>
                <a:lnTo>
                  <a:pt x="282803" y="49530"/>
                </a:lnTo>
                <a:lnTo>
                  <a:pt x="282803" y="16471"/>
                </a:lnTo>
                <a:lnTo>
                  <a:pt x="309727" y="49530"/>
                </a:lnTo>
                <a:lnTo>
                  <a:pt x="317195" y="49530"/>
                </a:lnTo>
                <a:lnTo>
                  <a:pt x="317195" y="711"/>
                </a:lnTo>
                <a:close/>
              </a:path>
              <a:path w="453390" h="50800">
                <a:moveTo>
                  <a:pt x="341896" y="698"/>
                </a:moveTo>
                <a:lnTo>
                  <a:pt x="332828" y="698"/>
                </a:lnTo>
                <a:lnTo>
                  <a:pt x="332828" y="49517"/>
                </a:lnTo>
                <a:lnTo>
                  <a:pt x="341896" y="49517"/>
                </a:lnTo>
                <a:lnTo>
                  <a:pt x="341896" y="698"/>
                </a:lnTo>
                <a:close/>
              </a:path>
              <a:path w="453390" h="50800">
                <a:moveTo>
                  <a:pt x="400939" y="711"/>
                </a:moveTo>
                <a:lnTo>
                  <a:pt x="391947" y="711"/>
                </a:lnTo>
                <a:lnTo>
                  <a:pt x="391947" y="33769"/>
                </a:lnTo>
                <a:lnTo>
                  <a:pt x="365010" y="711"/>
                </a:lnTo>
                <a:lnTo>
                  <a:pt x="357543" y="711"/>
                </a:lnTo>
                <a:lnTo>
                  <a:pt x="357543" y="49530"/>
                </a:lnTo>
                <a:lnTo>
                  <a:pt x="366547" y="49530"/>
                </a:lnTo>
                <a:lnTo>
                  <a:pt x="366547" y="16471"/>
                </a:lnTo>
                <a:lnTo>
                  <a:pt x="393471" y="49530"/>
                </a:lnTo>
                <a:lnTo>
                  <a:pt x="400939" y="49530"/>
                </a:lnTo>
                <a:lnTo>
                  <a:pt x="400939" y="711"/>
                </a:lnTo>
                <a:close/>
              </a:path>
              <a:path w="453390" h="50800">
                <a:moveTo>
                  <a:pt x="453199" y="41935"/>
                </a:moveTo>
                <a:lnTo>
                  <a:pt x="425640" y="41935"/>
                </a:lnTo>
                <a:lnTo>
                  <a:pt x="425640" y="28460"/>
                </a:lnTo>
                <a:lnTo>
                  <a:pt x="449224" y="28460"/>
                </a:lnTo>
                <a:lnTo>
                  <a:pt x="449224" y="20993"/>
                </a:lnTo>
                <a:lnTo>
                  <a:pt x="425640" y="20993"/>
                </a:lnTo>
                <a:lnTo>
                  <a:pt x="425640" y="8305"/>
                </a:lnTo>
                <a:lnTo>
                  <a:pt x="452221" y="8305"/>
                </a:lnTo>
                <a:lnTo>
                  <a:pt x="452221" y="711"/>
                </a:lnTo>
                <a:lnTo>
                  <a:pt x="416572" y="711"/>
                </a:lnTo>
                <a:lnTo>
                  <a:pt x="416572" y="49530"/>
                </a:lnTo>
                <a:lnTo>
                  <a:pt x="453199" y="49530"/>
                </a:lnTo>
                <a:lnTo>
                  <a:pt x="453199" y="41935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3" name="object 673"/>
          <p:cNvSpPr/>
          <p:nvPr/>
        </p:nvSpPr>
        <p:spPr>
          <a:xfrm>
            <a:off x="509143" y="3454095"/>
            <a:ext cx="1253490" cy="50800"/>
          </a:xfrm>
          <a:custGeom>
            <a:avLst/>
            <a:gdLst/>
            <a:ahLst/>
            <a:cxnLst/>
            <a:rect l="l" t="t" r="r" b="b"/>
            <a:pathLst>
              <a:path w="1253489" h="50800">
                <a:moveTo>
                  <a:pt x="39001" y="35712"/>
                </a:moveTo>
                <a:lnTo>
                  <a:pt x="34480" y="26250"/>
                </a:lnTo>
                <a:lnTo>
                  <a:pt x="24523" y="22110"/>
                </a:lnTo>
                <a:lnTo>
                  <a:pt x="14566" y="19392"/>
                </a:lnTo>
                <a:lnTo>
                  <a:pt x="10045" y="14160"/>
                </a:lnTo>
                <a:lnTo>
                  <a:pt x="10045" y="10464"/>
                </a:lnTo>
                <a:lnTo>
                  <a:pt x="13119" y="7531"/>
                </a:lnTo>
                <a:lnTo>
                  <a:pt x="24904" y="7531"/>
                </a:lnTo>
                <a:lnTo>
                  <a:pt x="29718" y="8788"/>
                </a:lnTo>
                <a:lnTo>
                  <a:pt x="34112" y="11366"/>
                </a:lnTo>
                <a:lnTo>
                  <a:pt x="36969" y="4318"/>
                </a:lnTo>
                <a:lnTo>
                  <a:pt x="32715" y="1536"/>
                </a:lnTo>
                <a:lnTo>
                  <a:pt x="26581" y="0"/>
                </a:lnTo>
                <a:lnTo>
                  <a:pt x="7327" y="0"/>
                </a:lnTo>
                <a:lnTo>
                  <a:pt x="1054" y="6692"/>
                </a:lnTo>
                <a:lnTo>
                  <a:pt x="1054" y="14579"/>
                </a:lnTo>
                <a:lnTo>
                  <a:pt x="5588" y="24142"/>
                </a:lnTo>
                <a:lnTo>
                  <a:pt x="15557" y="28308"/>
                </a:lnTo>
                <a:lnTo>
                  <a:pt x="25539" y="31051"/>
                </a:lnTo>
                <a:lnTo>
                  <a:pt x="30073" y="36347"/>
                </a:lnTo>
                <a:lnTo>
                  <a:pt x="30073" y="39966"/>
                </a:lnTo>
                <a:lnTo>
                  <a:pt x="26860" y="42697"/>
                </a:lnTo>
                <a:lnTo>
                  <a:pt x="13246" y="42697"/>
                </a:lnTo>
                <a:lnTo>
                  <a:pt x="7048" y="40462"/>
                </a:lnTo>
                <a:lnTo>
                  <a:pt x="3136" y="37325"/>
                </a:lnTo>
                <a:lnTo>
                  <a:pt x="0" y="44373"/>
                </a:lnTo>
                <a:lnTo>
                  <a:pt x="4038" y="47853"/>
                </a:lnTo>
                <a:lnTo>
                  <a:pt x="11645" y="50228"/>
                </a:lnTo>
                <a:lnTo>
                  <a:pt x="32651" y="50228"/>
                </a:lnTo>
                <a:lnTo>
                  <a:pt x="39001" y="43522"/>
                </a:lnTo>
                <a:lnTo>
                  <a:pt x="39001" y="35712"/>
                </a:lnTo>
                <a:close/>
              </a:path>
              <a:path w="1253489" h="50800">
                <a:moveTo>
                  <a:pt x="59563" y="685"/>
                </a:moveTo>
                <a:lnTo>
                  <a:pt x="50495" y="685"/>
                </a:lnTo>
                <a:lnTo>
                  <a:pt x="50495" y="49517"/>
                </a:lnTo>
                <a:lnTo>
                  <a:pt x="59563" y="49517"/>
                </a:lnTo>
                <a:lnTo>
                  <a:pt x="59563" y="685"/>
                </a:lnTo>
                <a:close/>
              </a:path>
              <a:path w="1253489" h="50800">
                <a:moveTo>
                  <a:pt x="128651" y="49530"/>
                </a:moveTo>
                <a:lnTo>
                  <a:pt x="128574" y="698"/>
                </a:lnTo>
                <a:lnTo>
                  <a:pt x="121119" y="698"/>
                </a:lnTo>
                <a:lnTo>
                  <a:pt x="102069" y="33070"/>
                </a:lnTo>
                <a:lnTo>
                  <a:pt x="82677" y="698"/>
                </a:lnTo>
                <a:lnTo>
                  <a:pt x="75209" y="698"/>
                </a:lnTo>
                <a:lnTo>
                  <a:pt x="75209" y="49530"/>
                </a:lnTo>
                <a:lnTo>
                  <a:pt x="83858" y="49530"/>
                </a:lnTo>
                <a:lnTo>
                  <a:pt x="83858" y="17576"/>
                </a:lnTo>
                <a:lnTo>
                  <a:pt x="99910" y="43954"/>
                </a:lnTo>
                <a:lnTo>
                  <a:pt x="103962" y="43954"/>
                </a:lnTo>
                <a:lnTo>
                  <a:pt x="120002" y="17157"/>
                </a:lnTo>
                <a:lnTo>
                  <a:pt x="120065" y="49530"/>
                </a:lnTo>
                <a:lnTo>
                  <a:pt x="128651" y="49530"/>
                </a:lnTo>
                <a:close/>
              </a:path>
              <a:path w="1253489" h="50800">
                <a:moveTo>
                  <a:pt x="193484" y="25107"/>
                </a:moveTo>
                <a:lnTo>
                  <a:pt x="191503" y="15062"/>
                </a:lnTo>
                <a:lnTo>
                  <a:pt x="186575" y="7950"/>
                </a:lnTo>
                <a:lnTo>
                  <a:pt x="186004" y="7112"/>
                </a:lnTo>
                <a:lnTo>
                  <a:pt x="184277" y="6032"/>
                </a:lnTo>
                <a:lnTo>
                  <a:pt x="184277" y="15062"/>
                </a:lnTo>
                <a:lnTo>
                  <a:pt x="184277" y="35153"/>
                </a:lnTo>
                <a:lnTo>
                  <a:pt x="177025" y="42278"/>
                </a:lnTo>
                <a:lnTo>
                  <a:pt x="157353" y="42278"/>
                </a:lnTo>
                <a:lnTo>
                  <a:pt x="150088" y="35153"/>
                </a:lnTo>
                <a:lnTo>
                  <a:pt x="150088" y="15062"/>
                </a:lnTo>
                <a:lnTo>
                  <a:pt x="157353" y="7950"/>
                </a:lnTo>
                <a:lnTo>
                  <a:pt x="177025" y="7950"/>
                </a:lnTo>
                <a:lnTo>
                  <a:pt x="184277" y="15062"/>
                </a:lnTo>
                <a:lnTo>
                  <a:pt x="184277" y="6032"/>
                </a:lnTo>
                <a:lnTo>
                  <a:pt x="177673" y="1879"/>
                </a:lnTo>
                <a:lnTo>
                  <a:pt x="167182" y="0"/>
                </a:lnTo>
                <a:lnTo>
                  <a:pt x="156679" y="1892"/>
                </a:lnTo>
                <a:lnTo>
                  <a:pt x="148361" y="7137"/>
                </a:lnTo>
                <a:lnTo>
                  <a:pt x="142887" y="15062"/>
                </a:lnTo>
                <a:lnTo>
                  <a:pt x="140893" y="25107"/>
                </a:lnTo>
                <a:lnTo>
                  <a:pt x="142862" y="35090"/>
                </a:lnTo>
                <a:lnTo>
                  <a:pt x="148361" y="43091"/>
                </a:lnTo>
                <a:lnTo>
                  <a:pt x="156679" y="48336"/>
                </a:lnTo>
                <a:lnTo>
                  <a:pt x="167182" y="50228"/>
                </a:lnTo>
                <a:lnTo>
                  <a:pt x="177685" y="48336"/>
                </a:lnTo>
                <a:lnTo>
                  <a:pt x="186016" y="43091"/>
                </a:lnTo>
                <a:lnTo>
                  <a:pt x="186575" y="42278"/>
                </a:lnTo>
                <a:lnTo>
                  <a:pt x="191503" y="35153"/>
                </a:lnTo>
                <a:lnTo>
                  <a:pt x="193484" y="25107"/>
                </a:lnTo>
                <a:close/>
              </a:path>
              <a:path w="1253489" h="50800">
                <a:moveTo>
                  <a:pt x="249021" y="698"/>
                </a:moveTo>
                <a:lnTo>
                  <a:pt x="240030" y="698"/>
                </a:lnTo>
                <a:lnTo>
                  <a:pt x="240030" y="33769"/>
                </a:lnTo>
                <a:lnTo>
                  <a:pt x="213093" y="698"/>
                </a:lnTo>
                <a:lnTo>
                  <a:pt x="205625" y="698"/>
                </a:lnTo>
                <a:lnTo>
                  <a:pt x="205625" y="49530"/>
                </a:lnTo>
                <a:lnTo>
                  <a:pt x="214630" y="49530"/>
                </a:lnTo>
                <a:lnTo>
                  <a:pt x="214630" y="16459"/>
                </a:lnTo>
                <a:lnTo>
                  <a:pt x="241554" y="49530"/>
                </a:lnTo>
                <a:lnTo>
                  <a:pt x="249021" y="49530"/>
                </a:lnTo>
                <a:lnTo>
                  <a:pt x="249021" y="698"/>
                </a:lnTo>
                <a:close/>
              </a:path>
              <a:path w="1253489" h="50800">
                <a:moveTo>
                  <a:pt x="312648" y="25107"/>
                </a:moveTo>
                <a:lnTo>
                  <a:pt x="310705" y="15113"/>
                </a:lnTo>
                <a:lnTo>
                  <a:pt x="305943" y="8369"/>
                </a:lnTo>
                <a:lnTo>
                  <a:pt x="305257" y="7416"/>
                </a:lnTo>
                <a:lnTo>
                  <a:pt x="303517" y="6400"/>
                </a:lnTo>
                <a:lnTo>
                  <a:pt x="303517" y="14998"/>
                </a:lnTo>
                <a:lnTo>
                  <a:pt x="303517" y="35229"/>
                </a:lnTo>
                <a:lnTo>
                  <a:pt x="296456" y="41859"/>
                </a:lnTo>
                <a:lnTo>
                  <a:pt x="273723" y="41859"/>
                </a:lnTo>
                <a:lnTo>
                  <a:pt x="273723" y="8369"/>
                </a:lnTo>
                <a:lnTo>
                  <a:pt x="296456" y="8369"/>
                </a:lnTo>
                <a:lnTo>
                  <a:pt x="303517" y="14998"/>
                </a:lnTo>
                <a:lnTo>
                  <a:pt x="303517" y="6400"/>
                </a:lnTo>
                <a:lnTo>
                  <a:pt x="296837" y="2451"/>
                </a:lnTo>
                <a:lnTo>
                  <a:pt x="286004" y="698"/>
                </a:lnTo>
                <a:lnTo>
                  <a:pt x="264655" y="698"/>
                </a:lnTo>
                <a:lnTo>
                  <a:pt x="264655" y="49530"/>
                </a:lnTo>
                <a:lnTo>
                  <a:pt x="286004" y="49530"/>
                </a:lnTo>
                <a:lnTo>
                  <a:pt x="296837" y="47777"/>
                </a:lnTo>
                <a:lnTo>
                  <a:pt x="305257" y="42811"/>
                </a:lnTo>
                <a:lnTo>
                  <a:pt x="305930" y="41859"/>
                </a:lnTo>
                <a:lnTo>
                  <a:pt x="310705" y="35102"/>
                </a:lnTo>
                <a:lnTo>
                  <a:pt x="312648" y="25107"/>
                </a:lnTo>
                <a:close/>
              </a:path>
              <a:path w="1253489" h="50800">
                <a:moveTo>
                  <a:pt x="359676" y="35712"/>
                </a:moveTo>
                <a:lnTo>
                  <a:pt x="355155" y="26250"/>
                </a:lnTo>
                <a:lnTo>
                  <a:pt x="345198" y="22110"/>
                </a:lnTo>
                <a:lnTo>
                  <a:pt x="335241" y="19392"/>
                </a:lnTo>
                <a:lnTo>
                  <a:pt x="330720" y="14160"/>
                </a:lnTo>
                <a:lnTo>
                  <a:pt x="330720" y="10464"/>
                </a:lnTo>
                <a:lnTo>
                  <a:pt x="333794" y="7531"/>
                </a:lnTo>
                <a:lnTo>
                  <a:pt x="345579" y="7531"/>
                </a:lnTo>
                <a:lnTo>
                  <a:pt x="350393" y="8788"/>
                </a:lnTo>
                <a:lnTo>
                  <a:pt x="354787" y="11366"/>
                </a:lnTo>
                <a:lnTo>
                  <a:pt x="357644" y="4318"/>
                </a:lnTo>
                <a:lnTo>
                  <a:pt x="353390" y="1536"/>
                </a:lnTo>
                <a:lnTo>
                  <a:pt x="347256" y="0"/>
                </a:lnTo>
                <a:lnTo>
                  <a:pt x="328002" y="0"/>
                </a:lnTo>
                <a:lnTo>
                  <a:pt x="321729" y="6692"/>
                </a:lnTo>
                <a:lnTo>
                  <a:pt x="321729" y="14579"/>
                </a:lnTo>
                <a:lnTo>
                  <a:pt x="326263" y="24142"/>
                </a:lnTo>
                <a:lnTo>
                  <a:pt x="336232" y="28308"/>
                </a:lnTo>
                <a:lnTo>
                  <a:pt x="346214" y="31051"/>
                </a:lnTo>
                <a:lnTo>
                  <a:pt x="350748" y="36347"/>
                </a:lnTo>
                <a:lnTo>
                  <a:pt x="350748" y="39966"/>
                </a:lnTo>
                <a:lnTo>
                  <a:pt x="347535" y="42697"/>
                </a:lnTo>
                <a:lnTo>
                  <a:pt x="333921" y="42697"/>
                </a:lnTo>
                <a:lnTo>
                  <a:pt x="327723" y="40462"/>
                </a:lnTo>
                <a:lnTo>
                  <a:pt x="323811" y="37325"/>
                </a:lnTo>
                <a:lnTo>
                  <a:pt x="320675" y="44373"/>
                </a:lnTo>
                <a:lnTo>
                  <a:pt x="324713" y="47853"/>
                </a:lnTo>
                <a:lnTo>
                  <a:pt x="332320" y="50228"/>
                </a:lnTo>
                <a:lnTo>
                  <a:pt x="353326" y="50228"/>
                </a:lnTo>
                <a:lnTo>
                  <a:pt x="359676" y="43522"/>
                </a:lnTo>
                <a:lnTo>
                  <a:pt x="359676" y="35712"/>
                </a:lnTo>
                <a:close/>
              </a:path>
              <a:path w="1253489" h="50800">
                <a:moveTo>
                  <a:pt x="380238" y="685"/>
                </a:moveTo>
                <a:lnTo>
                  <a:pt x="371170" y="685"/>
                </a:lnTo>
                <a:lnTo>
                  <a:pt x="371170" y="49517"/>
                </a:lnTo>
                <a:lnTo>
                  <a:pt x="380238" y="49517"/>
                </a:lnTo>
                <a:lnTo>
                  <a:pt x="380238" y="685"/>
                </a:lnTo>
                <a:close/>
              </a:path>
              <a:path w="1253489" h="50800">
                <a:moveTo>
                  <a:pt x="441947" y="49530"/>
                </a:moveTo>
                <a:lnTo>
                  <a:pt x="436841" y="38227"/>
                </a:lnTo>
                <a:lnTo>
                  <a:pt x="433628" y="31115"/>
                </a:lnTo>
                <a:lnTo>
                  <a:pt x="424573" y="11061"/>
                </a:lnTo>
                <a:lnTo>
                  <a:pt x="424573" y="31115"/>
                </a:lnTo>
                <a:lnTo>
                  <a:pt x="406222" y="31115"/>
                </a:lnTo>
                <a:lnTo>
                  <a:pt x="415366" y="9766"/>
                </a:lnTo>
                <a:lnTo>
                  <a:pt x="424573" y="31115"/>
                </a:lnTo>
                <a:lnTo>
                  <a:pt x="424573" y="11061"/>
                </a:lnTo>
                <a:lnTo>
                  <a:pt x="423989" y="9766"/>
                </a:lnTo>
                <a:lnTo>
                  <a:pt x="419900" y="698"/>
                </a:lnTo>
                <a:lnTo>
                  <a:pt x="410972" y="698"/>
                </a:lnTo>
                <a:lnTo>
                  <a:pt x="389001" y="49530"/>
                </a:lnTo>
                <a:lnTo>
                  <a:pt x="398348" y="49530"/>
                </a:lnTo>
                <a:lnTo>
                  <a:pt x="403161" y="38227"/>
                </a:lnTo>
                <a:lnTo>
                  <a:pt x="427570" y="38227"/>
                </a:lnTo>
                <a:lnTo>
                  <a:pt x="432460" y="49530"/>
                </a:lnTo>
                <a:lnTo>
                  <a:pt x="441947" y="49530"/>
                </a:lnTo>
                <a:close/>
              </a:path>
              <a:path w="1253489" h="50800">
                <a:moveTo>
                  <a:pt x="514388" y="8153"/>
                </a:moveTo>
                <a:lnTo>
                  <a:pt x="509854" y="2857"/>
                </a:lnTo>
                <a:lnTo>
                  <a:pt x="503008" y="0"/>
                </a:lnTo>
                <a:lnTo>
                  <a:pt x="495058" y="0"/>
                </a:lnTo>
                <a:lnTo>
                  <a:pt x="484644" y="1879"/>
                </a:lnTo>
                <a:lnTo>
                  <a:pt x="476351" y="7086"/>
                </a:lnTo>
                <a:lnTo>
                  <a:pt x="470865" y="15036"/>
                </a:lnTo>
                <a:lnTo>
                  <a:pt x="468896" y="25107"/>
                </a:lnTo>
                <a:lnTo>
                  <a:pt x="470865" y="35191"/>
                </a:lnTo>
                <a:lnTo>
                  <a:pt x="476338" y="43141"/>
                </a:lnTo>
                <a:lnTo>
                  <a:pt x="484606" y="48348"/>
                </a:lnTo>
                <a:lnTo>
                  <a:pt x="494982" y="50228"/>
                </a:lnTo>
                <a:lnTo>
                  <a:pt x="503008" y="50228"/>
                </a:lnTo>
                <a:lnTo>
                  <a:pt x="509854" y="47371"/>
                </a:lnTo>
                <a:lnTo>
                  <a:pt x="514388" y="42062"/>
                </a:lnTo>
                <a:lnTo>
                  <a:pt x="508520" y="36487"/>
                </a:lnTo>
                <a:lnTo>
                  <a:pt x="504964" y="40386"/>
                </a:lnTo>
                <a:lnTo>
                  <a:pt x="500570" y="42278"/>
                </a:lnTo>
                <a:lnTo>
                  <a:pt x="485355" y="42278"/>
                </a:lnTo>
                <a:lnTo>
                  <a:pt x="478040" y="35153"/>
                </a:lnTo>
                <a:lnTo>
                  <a:pt x="478040" y="15062"/>
                </a:lnTo>
                <a:lnTo>
                  <a:pt x="485355" y="7950"/>
                </a:lnTo>
                <a:lnTo>
                  <a:pt x="500570" y="7950"/>
                </a:lnTo>
                <a:lnTo>
                  <a:pt x="504964" y="9829"/>
                </a:lnTo>
                <a:lnTo>
                  <a:pt x="508520" y="13677"/>
                </a:lnTo>
                <a:lnTo>
                  <a:pt x="514388" y="8153"/>
                </a:lnTo>
                <a:close/>
              </a:path>
              <a:path w="1253489" h="50800">
                <a:moveTo>
                  <a:pt x="569010" y="698"/>
                </a:moveTo>
                <a:lnTo>
                  <a:pt x="559943" y="698"/>
                </a:lnTo>
                <a:lnTo>
                  <a:pt x="559943" y="20853"/>
                </a:lnTo>
                <a:lnTo>
                  <a:pt x="534682" y="20853"/>
                </a:lnTo>
                <a:lnTo>
                  <a:pt x="534682" y="698"/>
                </a:lnTo>
                <a:lnTo>
                  <a:pt x="525627" y="698"/>
                </a:lnTo>
                <a:lnTo>
                  <a:pt x="525627" y="49530"/>
                </a:lnTo>
                <a:lnTo>
                  <a:pt x="534682" y="49530"/>
                </a:lnTo>
                <a:lnTo>
                  <a:pt x="534682" y="28613"/>
                </a:lnTo>
                <a:lnTo>
                  <a:pt x="559943" y="28613"/>
                </a:lnTo>
                <a:lnTo>
                  <a:pt x="559943" y="49530"/>
                </a:lnTo>
                <a:lnTo>
                  <a:pt x="569010" y="49530"/>
                </a:lnTo>
                <a:lnTo>
                  <a:pt x="569010" y="698"/>
                </a:lnTo>
                <a:close/>
              </a:path>
              <a:path w="1253489" h="50800">
                <a:moveTo>
                  <a:pt x="593712" y="685"/>
                </a:moveTo>
                <a:lnTo>
                  <a:pt x="584644" y="685"/>
                </a:lnTo>
                <a:lnTo>
                  <a:pt x="584644" y="49517"/>
                </a:lnTo>
                <a:lnTo>
                  <a:pt x="593712" y="49517"/>
                </a:lnTo>
                <a:lnTo>
                  <a:pt x="593712" y="685"/>
                </a:lnTo>
                <a:close/>
              </a:path>
              <a:path w="1253489" h="50800">
                <a:moveTo>
                  <a:pt x="652754" y="698"/>
                </a:moveTo>
                <a:lnTo>
                  <a:pt x="643763" y="698"/>
                </a:lnTo>
                <a:lnTo>
                  <a:pt x="643763" y="33769"/>
                </a:lnTo>
                <a:lnTo>
                  <a:pt x="616826" y="698"/>
                </a:lnTo>
                <a:lnTo>
                  <a:pt x="609358" y="698"/>
                </a:lnTo>
                <a:lnTo>
                  <a:pt x="609358" y="49530"/>
                </a:lnTo>
                <a:lnTo>
                  <a:pt x="618363" y="49530"/>
                </a:lnTo>
                <a:lnTo>
                  <a:pt x="618363" y="16459"/>
                </a:lnTo>
                <a:lnTo>
                  <a:pt x="645287" y="49530"/>
                </a:lnTo>
                <a:lnTo>
                  <a:pt x="652754" y="49530"/>
                </a:lnTo>
                <a:lnTo>
                  <a:pt x="652754" y="698"/>
                </a:lnTo>
                <a:close/>
              </a:path>
              <a:path w="1253489" h="50800">
                <a:moveTo>
                  <a:pt x="705015" y="41922"/>
                </a:moveTo>
                <a:lnTo>
                  <a:pt x="677456" y="41922"/>
                </a:lnTo>
                <a:lnTo>
                  <a:pt x="677456" y="28460"/>
                </a:lnTo>
                <a:lnTo>
                  <a:pt x="701040" y="28460"/>
                </a:lnTo>
                <a:lnTo>
                  <a:pt x="701040" y="20993"/>
                </a:lnTo>
                <a:lnTo>
                  <a:pt x="677456" y="20993"/>
                </a:lnTo>
                <a:lnTo>
                  <a:pt x="677456" y="8305"/>
                </a:lnTo>
                <a:lnTo>
                  <a:pt x="704037" y="8305"/>
                </a:lnTo>
                <a:lnTo>
                  <a:pt x="704037" y="698"/>
                </a:lnTo>
                <a:lnTo>
                  <a:pt x="668388" y="698"/>
                </a:lnTo>
                <a:lnTo>
                  <a:pt x="668388" y="49530"/>
                </a:lnTo>
                <a:lnTo>
                  <a:pt x="705015" y="49530"/>
                </a:lnTo>
                <a:lnTo>
                  <a:pt x="705015" y="41922"/>
                </a:lnTo>
                <a:close/>
              </a:path>
              <a:path w="1253489" h="50800">
                <a:moveTo>
                  <a:pt x="761034" y="698"/>
                </a:moveTo>
                <a:lnTo>
                  <a:pt x="752030" y="698"/>
                </a:lnTo>
                <a:lnTo>
                  <a:pt x="752030" y="33769"/>
                </a:lnTo>
                <a:lnTo>
                  <a:pt x="725106" y="698"/>
                </a:lnTo>
                <a:lnTo>
                  <a:pt x="717638" y="698"/>
                </a:lnTo>
                <a:lnTo>
                  <a:pt x="717638" y="49530"/>
                </a:lnTo>
                <a:lnTo>
                  <a:pt x="726643" y="49530"/>
                </a:lnTo>
                <a:lnTo>
                  <a:pt x="726643" y="16459"/>
                </a:lnTo>
                <a:lnTo>
                  <a:pt x="753567" y="49530"/>
                </a:lnTo>
                <a:lnTo>
                  <a:pt x="761034" y="49530"/>
                </a:lnTo>
                <a:lnTo>
                  <a:pt x="761034" y="698"/>
                </a:lnTo>
                <a:close/>
              </a:path>
              <a:path w="1253489" h="50800">
                <a:moveTo>
                  <a:pt x="811542" y="35712"/>
                </a:moveTo>
                <a:lnTo>
                  <a:pt x="807008" y="26250"/>
                </a:lnTo>
                <a:lnTo>
                  <a:pt x="797064" y="22110"/>
                </a:lnTo>
                <a:lnTo>
                  <a:pt x="787107" y="19392"/>
                </a:lnTo>
                <a:lnTo>
                  <a:pt x="782586" y="14160"/>
                </a:lnTo>
                <a:lnTo>
                  <a:pt x="782586" y="10464"/>
                </a:lnTo>
                <a:lnTo>
                  <a:pt x="785660" y="7531"/>
                </a:lnTo>
                <a:lnTo>
                  <a:pt x="797445" y="7531"/>
                </a:lnTo>
                <a:lnTo>
                  <a:pt x="802259" y="8788"/>
                </a:lnTo>
                <a:lnTo>
                  <a:pt x="806653" y="11366"/>
                </a:lnTo>
                <a:lnTo>
                  <a:pt x="809523" y="4318"/>
                </a:lnTo>
                <a:lnTo>
                  <a:pt x="805268" y="1536"/>
                </a:lnTo>
                <a:lnTo>
                  <a:pt x="799122" y="0"/>
                </a:lnTo>
                <a:lnTo>
                  <a:pt x="779868" y="0"/>
                </a:lnTo>
                <a:lnTo>
                  <a:pt x="773595" y="6692"/>
                </a:lnTo>
                <a:lnTo>
                  <a:pt x="773595" y="14579"/>
                </a:lnTo>
                <a:lnTo>
                  <a:pt x="778129" y="24142"/>
                </a:lnTo>
                <a:lnTo>
                  <a:pt x="788098" y="28308"/>
                </a:lnTo>
                <a:lnTo>
                  <a:pt x="798068" y="31051"/>
                </a:lnTo>
                <a:lnTo>
                  <a:pt x="802614" y="36347"/>
                </a:lnTo>
                <a:lnTo>
                  <a:pt x="802614" y="39966"/>
                </a:lnTo>
                <a:lnTo>
                  <a:pt x="799401" y="42697"/>
                </a:lnTo>
                <a:lnTo>
                  <a:pt x="785799" y="42697"/>
                </a:lnTo>
                <a:lnTo>
                  <a:pt x="779589" y="40462"/>
                </a:lnTo>
                <a:lnTo>
                  <a:pt x="775677" y="37325"/>
                </a:lnTo>
                <a:lnTo>
                  <a:pt x="772541" y="44373"/>
                </a:lnTo>
                <a:lnTo>
                  <a:pt x="776592" y="47853"/>
                </a:lnTo>
                <a:lnTo>
                  <a:pt x="784199" y="50228"/>
                </a:lnTo>
                <a:lnTo>
                  <a:pt x="805192" y="50228"/>
                </a:lnTo>
                <a:lnTo>
                  <a:pt x="811542" y="43522"/>
                </a:lnTo>
                <a:lnTo>
                  <a:pt x="811542" y="35712"/>
                </a:lnTo>
                <a:close/>
              </a:path>
              <a:path w="1253489" h="50800">
                <a:moveTo>
                  <a:pt x="832104" y="685"/>
                </a:moveTo>
                <a:lnTo>
                  <a:pt x="823036" y="685"/>
                </a:lnTo>
                <a:lnTo>
                  <a:pt x="823036" y="49517"/>
                </a:lnTo>
                <a:lnTo>
                  <a:pt x="832104" y="49517"/>
                </a:lnTo>
                <a:lnTo>
                  <a:pt x="832104" y="685"/>
                </a:lnTo>
                <a:close/>
              </a:path>
              <a:path w="1253489" h="50800">
                <a:moveTo>
                  <a:pt x="882650" y="35712"/>
                </a:moveTo>
                <a:lnTo>
                  <a:pt x="878116" y="26250"/>
                </a:lnTo>
                <a:lnTo>
                  <a:pt x="868172" y="22110"/>
                </a:lnTo>
                <a:lnTo>
                  <a:pt x="858215" y="19392"/>
                </a:lnTo>
                <a:lnTo>
                  <a:pt x="853694" y="14160"/>
                </a:lnTo>
                <a:lnTo>
                  <a:pt x="853694" y="10464"/>
                </a:lnTo>
                <a:lnTo>
                  <a:pt x="856767" y="7531"/>
                </a:lnTo>
                <a:lnTo>
                  <a:pt x="868553" y="7531"/>
                </a:lnTo>
                <a:lnTo>
                  <a:pt x="873366" y="8788"/>
                </a:lnTo>
                <a:lnTo>
                  <a:pt x="877760" y="11366"/>
                </a:lnTo>
                <a:lnTo>
                  <a:pt x="880618" y="4318"/>
                </a:lnTo>
                <a:lnTo>
                  <a:pt x="876363" y="1536"/>
                </a:lnTo>
                <a:lnTo>
                  <a:pt x="870229" y="0"/>
                </a:lnTo>
                <a:lnTo>
                  <a:pt x="850976" y="0"/>
                </a:lnTo>
                <a:lnTo>
                  <a:pt x="844702" y="6692"/>
                </a:lnTo>
                <a:lnTo>
                  <a:pt x="844702" y="14579"/>
                </a:lnTo>
                <a:lnTo>
                  <a:pt x="849236" y="24142"/>
                </a:lnTo>
                <a:lnTo>
                  <a:pt x="859205" y="28308"/>
                </a:lnTo>
                <a:lnTo>
                  <a:pt x="869175" y="31051"/>
                </a:lnTo>
                <a:lnTo>
                  <a:pt x="873721" y="36347"/>
                </a:lnTo>
                <a:lnTo>
                  <a:pt x="873721" y="39966"/>
                </a:lnTo>
                <a:lnTo>
                  <a:pt x="870508" y="42697"/>
                </a:lnTo>
                <a:lnTo>
                  <a:pt x="856907" y="42697"/>
                </a:lnTo>
                <a:lnTo>
                  <a:pt x="850696" y="40462"/>
                </a:lnTo>
                <a:lnTo>
                  <a:pt x="846785" y="37325"/>
                </a:lnTo>
                <a:lnTo>
                  <a:pt x="843648" y="44373"/>
                </a:lnTo>
                <a:lnTo>
                  <a:pt x="847686" y="47853"/>
                </a:lnTo>
                <a:lnTo>
                  <a:pt x="855306" y="50228"/>
                </a:lnTo>
                <a:lnTo>
                  <a:pt x="876300" y="50228"/>
                </a:lnTo>
                <a:lnTo>
                  <a:pt x="882650" y="43522"/>
                </a:lnTo>
                <a:lnTo>
                  <a:pt x="882650" y="35712"/>
                </a:lnTo>
                <a:close/>
              </a:path>
              <a:path w="1253489" h="50800">
                <a:moveTo>
                  <a:pt x="952500" y="41922"/>
                </a:moveTo>
                <a:lnTo>
                  <a:pt x="924941" y="41922"/>
                </a:lnTo>
                <a:lnTo>
                  <a:pt x="924941" y="28460"/>
                </a:lnTo>
                <a:lnTo>
                  <a:pt x="948512" y="28460"/>
                </a:lnTo>
                <a:lnTo>
                  <a:pt x="948512" y="20993"/>
                </a:lnTo>
                <a:lnTo>
                  <a:pt x="924941" y="20993"/>
                </a:lnTo>
                <a:lnTo>
                  <a:pt x="924941" y="8305"/>
                </a:lnTo>
                <a:lnTo>
                  <a:pt x="951522" y="8305"/>
                </a:lnTo>
                <a:lnTo>
                  <a:pt x="951522" y="698"/>
                </a:lnTo>
                <a:lnTo>
                  <a:pt x="915873" y="698"/>
                </a:lnTo>
                <a:lnTo>
                  <a:pt x="915873" y="49530"/>
                </a:lnTo>
                <a:lnTo>
                  <a:pt x="952500" y="49530"/>
                </a:lnTo>
                <a:lnTo>
                  <a:pt x="952500" y="41922"/>
                </a:lnTo>
                <a:close/>
              </a:path>
              <a:path w="1253489" h="50800">
                <a:moveTo>
                  <a:pt x="1005789" y="49530"/>
                </a:moveTo>
                <a:lnTo>
                  <a:pt x="987437" y="24282"/>
                </a:lnTo>
                <a:lnTo>
                  <a:pt x="1004531" y="698"/>
                </a:lnTo>
                <a:lnTo>
                  <a:pt x="994689" y="698"/>
                </a:lnTo>
                <a:lnTo>
                  <a:pt x="982345" y="18059"/>
                </a:lnTo>
                <a:lnTo>
                  <a:pt x="969860" y="698"/>
                </a:lnTo>
                <a:lnTo>
                  <a:pt x="959599" y="698"/>
                </a:lnTo>
                <a:lnTo>
                  <a:pt x="976757" y="24625"/>
                </a:lnTo>
                <a:lnTo>
                  <a:pt x="958621" y="49530"/>
                </a:lnTo>
                <a:lnTo>
                  <a:pt x="968946" y="49530"/>
                </a:lnTo>
                <a:lnTo>
                  <a:pt x="982065" y="30975"/>
                </a:lnTo>
                <a:lnTo>
                  <a:pt x="995324" y="49530"/>
                </a:lnTo>
                <a:lnTo>
                  <a:pt x="1005789" y="49530"/>
                </a:lnTo>
                <a:close/>
              </a:path>
              <a:path w="1253489" h="50800">
                <a:moveTo>
                  <a:pt x="1048461" y="698"/>
                </a:moveTo>
                <a:lnTo>
                  <a:pt x="1007033" y="698"/>
                </a:lnTo>
                <a:lnTo>
                  <a:pt x="1007033" y="8369"/>
                </a:lnTo>
                <a:lnTo>
                  <a:pt x="1023213" y="8369"/>
                </a:lnTo>
                <a:lnTo>
                  <a:pt x="1023213" y="49530"/>
                </a:lnTo>
                <a:lnTo>
                  <a:pt x="1032281" y="49530"/>
                </a:lnTo>
                <a:lnTo>
                  <a:pt x="1032281" y="8369"/>
                </a:lnTo>
                <a:lnTo>
                  <a:pt x="1048461" y="8369"/>
                </a:lnTo>
                <a:lnTo>
                  <a:pt x="1048461" y="698"/>
                </a:lnTo>
                <a:close/>
              </a:path>
              <a:path w="1253489" h="50800">
                <a:moveTo>
                  <a:pt x="1099527" y="49530"/>
                </a:moveTo>
                <a:lnTo>
                  <a:pt x="1089520" y="35229"/>
                </a:lnTo>
                <a:lnTo>
                  <a:pt x="1088301" y="33477"/>
                </a:lnTo>
                <a:lnTo>
                  <a:pt x="1094930" y="30899"/>
                </a:lnTo>
                <a:lnTo>
                  <a:pt x="1097038" y="27838"/>
                </a:lnTo>
                <a:lnTo>
                  <a:pt x="1098689" y="25450"/>
                </a:lnTo>
                <a:lnTo>
                  <a:pt x="1098689" y="18059"/>
                </a:lnTo>
                <a:lnTo>
                  <a:pt x="1097241" y="10782"/>
                </a:lnTo>
                <a:lnTo>
                  <a:pt x="1095413" y="8369"/>
                </a:lnTo>
                <a:lnTo>
                  <a:pt x="1093101" y="5321"/>
                </a:lnTo>
                <a:lnTo>
                  <a:pt x="1089545" y="3467"/>
                </a:lnTo>
                <a:lnTo>
                  <a:pt x="1089545" y="11925"/>
                </a:lnTo>
                <a:lnTo>
                  <a:pt x="1089545" y="24206"/>
                </a:lnTo>
                <a:lnTo>
                  <a:pt x="1085443" y="27838"/>
                </a:lnTo>
                <a:lnTo>
                  <a:pt x="1066876" y="27838"/>
                </a:lnTo>
                <a:lnTo>
                  <a:pt x="1066876" y="8369"/>
                </a:lnTo>
                <a:lnTo>
                  <a:pt x="1085443" y="8369"/>
                </a:lnTo>
                <a:lnTo>
                  <a:pt x="1089545" y="11925"/>
                </a:lnTo>
                <a:lnTo>
                  <a:pt x="1089545" y="3467"/>
                </a:lnTo>
                <a:lnTo>
                  <a:pt x="1086561" y="1892"/>
                </a:lnTo>
                <a:lnTo>
                  <a:pt x="1077899" y="698"/>
                </a:lnTo>
                <a:lnTo>
                  <a:pt x="1057808" y="698"/>
                </a:lnTo>
                <a:lnTo>
                  <a:pt x="1057808" y="49530"/>
                </a:lnTo>
                <a:lnTo>
                  <a:pt x="1066876" y="49530"/>
                </a:lnTo>
                <a:lnTo>
                  <a:pt x="1066876" y="35306"/>
                </a:lnTo>
                <a:lnTo>
                  <a:pt x="1077899" y="35306"/>
                </a:lnTo>
                <a:lnTo>
                  <a:pt x="1079779" y="35229"/>
                </a:lnTo>
                <a:lnTo>
                  <a:pt x="1089761" y="49530"/>
                </a:lnTo>
                <a:lnTo>
                  <a:pt x="1099527" y="49530"/>
                </a:lnTo>
                <a:close/>
              </a:path>
              <a:path w="1253489" h="50800">
                <a:moveTo>
                  <a:pt x="1157363" y="49530"/>
                </a:moveTo>
                <a:lnTo>
                  <a:pt x="1152245" y="38227"/>
                </a:lnTo>
                <a:lnTo>
                  <a:pt x="1149032" y="31115"/>
                </a:lnTo>
                <a:lnTo>
                  <a:pt x="1139990" y="11099"/>
                </a:lnTo>
                <a:lnTo>
                  <a:pt x="1139990" y="31115"/>
                </a:lnTo>
                <a:lnTo>
                  <a:pt x="1121638" y="31115"/>
                </a:lnTo>
                <a:lnTo>
                  <a:pt x="1130769" y="9766"/>
                </a:lnTo>
                <a:lnTo>
                  <a:pt x="1139990" y="31115"/>
                </a:lnTo>
                <a:lnTo>
                  <a:pt x="1139990" y="11099"/>
                </a:lnTo>
                <a:lnTo>
                  <a:pt x="1139393" y="9766"/>
                </a:lnTo>
                <a:lnTo>
                  <a:pt x="1135303" y="698"/>
                </a:lnTo>
                <a:lnTo>
                  <a:pt x="1126375" y="698"/>
                </a:lnTo>
                <a:lnTo>
                  <a:pt x="1104404" y="49530"/>
                </a:lnTo>
                <a:lnTo>
                  <a:pt x="1113751" y="49530"/>
                </a:lnTo>
                <a:lnTo>
                  <a:pt x="1118565" y="38227"/>
                </a:lnTo>
                <a:lnTo>
                  <a:pt x="1142987" y="38227"/>
                </a:lnTo>
                <a:lnTo>
                  <a:pt x="1147876" y="49530"/>
                </a:lnTo>
                <a:lnTo>
                  <a:pt x="1157363" y="49530"/>
                </a:lnTo>
                <a:close/>
              </a:path>
              <a:path w="1253489" h="50800">
                <a:moveTo>
                  <a:pt x="1207376" y="8153"/>
                </a:moveTo>
                <a:lnTo>
                  <a:pt x="1202842" y="2857"/>
                </a:lnTo>
                <a:lnTo>
                  <a:pt x="1195997" y="0"/>
                </a:lnTo>
                <a:lnTo>
                  <a:pt x="1188046" y="0"/>
                </a:lnTo>
                <a:lnTo>
                  <a:pt x="1177620" y="1879"/>
                </a:lnTo>
                <a:lnTo>
                  <a:pt x="1169339" y="7086"/>
                </a:lnTo>
                <a:lnTo>
                  <a:pt x="1163853" y="15036"/>
                </a:lnTo>
                <a:lnTo>
                  <a:pt x="1161884" y="25107"/>
                </a:lnTo>
                <a:lnTo>
                  <a:pt x="1163853" y="35191"/>
                </a:lnTo>
                <a:lnTo>
                  <a:pt x="1169327" y="43141"/>
                </a:lnTo>
                <a:lnTo>
                  <a:pt x="1177594" y="48348"/>
                </a:lnTo>
                <a:lnTo>
                  <a:pt x="1187983" y="50228"/>
                </a:lnTo>
                <a:lnTo>
                  <a:pt x="1195997" y="50228"/>
                </a:lnTo>
                <a:lnTo>
                  <a:pt x="1202842" y="47371"/>
                </a:lnTo>
                <a:lnTo>
                  <a:pt x="1207376" y="42062"/>
                </a:lnTo>
                <a:lnTo>
                  <a:pt x="1201508" y="36487"/>
                </a:lnTo>
                <a:lnTo>
                  <a:pt x="1197952" y="40386"/>
                </a:lnTo>
                <a:lnTo>
                  <a:pt x="1193558" y="42278"/>
                </a:lnTo>
                <a:lnTo>
                  <a:pt x="1178356" y="42278"/>
                </a:lnTo>
                <a:lnTo>
                  <a:pt x="1171028" y="35153"/>
                </a:lnTo>
                <a:lnTo>
                  <a:pt x="1171028" y="15062"/>
                </a:lnTo>
                <a:lnTo>
                  <a:pt x="1178356" y="7950"/>
                </a:lnTo>
                <a:lnTo>
                  <a:pt x="1193558" y="7950"/>
                </a:lnTo>
                <a:lnTo>
                  <a:pt x="1197952" y="9829"/>
                </a:lnTo>
                <a:lnTo>
                  <a:pt x="1201508" y="13677"/>
                </a:lnTo>
                <a:lnTo>
                  <a:pt x="1207376" y="8153"/>
                </a:lnTo>
                <a:close/>
              </a:path>
              <a:path w="1253489" h="50800">
                <a:moveTo>
                  <a:pt x="1253210" y="698"/>
                </a:moveTo>
                <a:lnTo>
                  <a:pt x="1211757" y="698"/>
                </a:lnTo>
                <a:lnTo>
                  <a:pt x="1211757" y="8369"/>
                </a:lnTo>
                <a:lnTo>
                  <a:pt x="1227950" y="8369"/>
                </a:lnTo>
                <a:lnTo>
                  <a:pt x="1227950" y="49530"/>
                </a:lnTo>
                <a:lnTo>
                  <a:pt x="1237018" y="49530"/>
                </a:lnTo>
                <a:lnTo>
                  <a:pt x="1237018" y="8369"/>
                </a:lnTo>
                <a:lnTo>
                  <a:pt x="1253210" y="8369"/>
                </a:lnTo>
                <a:lnTo>
                  <a:pt x="1253210" y="698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4" name="object 674"/>
          <p:cNvSpPr/>
          <p:nvPr/>
        </p:nvSpPr>
        <p:spPr>
          <a:xfrm>
            <a:off x="513257" y="3633635"/>
            <a:ext cx="1178560" cy="50800"/>
          </a:xfrm>
          <a:custGeom>
            <a:avLst/>
            <a:gdLst/>
            <a:ahLst/>
            <a:cxnLst/>
            <a:rect l="l" t="t" r="r" b="b"/>
            <a:pathLst>
              <a:path w="1178560" h="50800">
                <a:moveTo>
                  <a:pt x="34607" y="41859"/>
                </a:moveTo>
                <a:lnTo>
                  <a:pt x="9067" y="41859"/>
                </a:lnTo>
                <a:lnTo>
                  <a:pt x="9067" y="698"/>
                </a:lnTo>
                <a:lnTo>
                  <a:pt x="0" y="698"/>
                </a:lnTo>
                <a:lnTo>
                  <a:pt x="0" y="49542"/>
                </a:lnTo>
                <a:lnTo>
                  <a:pt x="34607" y="49542"/>
                </a:lnTo>
                <a:lnTo>
                  <a:pt x="34607" y="41859"/>
                </a:lnTo>
                <a:close/>
              </a:path>
              <a:path w="1178560" h="50800">
                <a:moveTo>
                  <a:pt x="90678" y="49542"/>
                </a:moveTo>
                <a:lnTo>
                  <a:pt x="85572" y="38239"/>
                </a:lnTo>
                <a:lnTo>
                  <a:pt x="82359" y="31127"/>
                </a:lnTo>
                <a:lnTo>
                  <a:pt x="73304" y="11074"/>
                </a:lnTo>
                <a:lnTo>
                  <a:pt x="73304" y="31127"/>
                </a:lnTo>
                <a:lnTo>
                  <a:pt x="54952" y="31127"/>
                </a:lnTo>
                <a:lnTo>
                  <a:pt x="64096" y="9779"/>
                </a:lnTo>
                <a:lnTo>
                  <a:pt x="73304" y="31127"/>
                </a:lnTo>
                <a:lnTo>
                  <a:pt x="73304" y="11074"/>
                </a:lnTo>
                <a:lnTo>
                  <a:pt x="72720" y="9779"/>
                </a:lnTo>
                <a:lnTo>
                  <a:pt x="68630" y="698"/>
                </a:lnTo>
                <a:lnTo>
                  <a:pt x="59702" y="698"/>
                </a:lnTo>
                <a:lnTo>
                  <a:pt x="37731" y="49542"/>
                </a:lnTo>
                <a:lnTo>
                  <a:pt x="47078" y="49542"/>
                </a:lnTo>
                <a:lnTo>
                  <a:pt x="51892" y="38239"/>
                </a:lnTo>
                <a:lnTo>
                  <a:pt x="76301" y="38239"/>
                </a:lnTo>
                <a:lnTo>
                  <a:pt x="81191" y="49542"/>
                </a:lnTo>
                <a:lnTo>
                  <a:pt x="90678" y="49542"/>
                </a:lnTo>
                <a:close/>
              </a:path>
              <a:path w="1178560" h="50800">
                <a:moveTo>
                  <a:pt x="152831" y="49542"/>
                </a:moveTo>
                <a:lnTo>
                  <a:pt x="152755" y="698"/>
                </a:lnTo>
                <a:lnTo>
                  <a:pt x="145300" y="698"/>
                </a:lnTo>
                <a:lnTo>
                  <a:pt x="126250" y="33070"/>
                </a:lnTo>
                <a:lnTo>
                  <a:pt x="106857" y="698"/>
                </a:lnTo>
                <a:lnTo>
                  <a:pt x="99390" y="698"/>
                </a:lnTo>
                <a:lnTo>
                  <a:pt x="99390" y="49542"/>
                </a:lnTo>
                <a:lnTo>
                  <a:pt x="108038" y="49542"/>
                </a:lnTo>
                <a:lnTo>
                  <a:pt x="108038" y="17589"/>
                </a:lnTo>
                <a:lnTo>
                  <a:pt x="124091" y="43954"/>
                </a:lnTo>
                <a:lnTo>
                  <a:pt x="128130" y="43954"/>
                </a:lnTo>
                <a:lnTo>
                  <a:pt x="144183" y="17170"/>
                </a:lnTo>
                <a:lnTo>
                  <a:pt x="144246" y="49542"/>
                </a:lnTo>
                <a:lnTo>
                  <a:pt x="152831" y="49542"/>
                </a:lnTo>
                <a:close/>
              </a:path>
              <a:path w="1178560" h="50800">
                <a:moveTo>
                  <a:pt x="177609" y="685"/>
                </a:moveTo>
                <a:lnTo>
                  <a:pt x="168541" y="685"/>
                </a:lnTo>
                <a:lnTo>
                  <a:pt x="168541" y="49542"/>
                </a:lnTo>
                <a:lnTo>
                  <a:pt x="177609" y="49542"/>
                </a:lnTo>
                <a:lnTo>
                  <a:pt x="177609" y="685"/>
                </a:lnTo>
                <a:close/>
              </a:path>
              <a:path w="1178560" h="50800">
                <a:moveTo>
                  <a:pt x="236664" y="698"/>
                </a:moveTo>
                <a:lnTo>
                  <a:pt x="227672" y="698"/>
                </a:lnTo>
                <a:lnTo>
                  <a:pt x="227672" y="33769"/>
                </a:lnTo>
                <a:lnTo>
                  <a:pt x="200736" y="698"/>
                </a:lnTo>
                <a:lnTo>
                  <a:pt x="193281" y="698"/>
                </a:lnTo>
                <a:lnTo>
                  <a:pt x="193281" y="49542"/>
                </a:lnTo>
                <a:lnTo>
                  <a:pt x="202272" y="49542"/>
                </a:lnTo>
                <a:lnTo>
                  <a:pt x="202272" y="16471"/>
                </a:lnTo>
                <a:lnTo>
                  <a:pt x="229196" y="49542"/>
                </a:lnTo>
                <a:lnTo>
                  <a:pt x="236664" y="49542"/>
                </a:lnTo>
                <a:lnTo>
                  <a:pt x="236664" y="698"/>
                </a:lnTo>
                <a:close/>
              </a:path>
              <a:path w="1178560" h="50800">
                <a:moveTo>
                  <a:pt x="298335" y="49542"/>
                </a:moveTo>
                <a:lnTo>
                  <a:pt x="293230" y="38239"/>
                </a:lnTo>
                <a:lnTo>
                  <a:pt x="290029" y="31127"/>
                </a:lnTo>
                <a:lnTo>
                  <a:pt x="280962" y="11049"/>
                </a:lnTo>
                <a:lnTo>
                  <a:pt x="280962" y="31127"/>
                </a:lnTo>
                <a:lnTo>
                  <a:pt x="262610" y="31127"/>
                </a:lnTo>
                <a:lnTo>
                  <a:pt x="271754" y="9779"/>
                </a:lnTo>
                <a:lnTo>
                  <a:pt x="280962" y="31127"/>
                </a:lnTo>
                <a:lnTo>
                  <a:pt x="280962" y="11049"/>
                </a:lnTo>
                <a:lnTo>
                  <a:pt x="280390" y="9779"/>
                </a:lnTo>
                <a:lnTo>
                  <a:pt x="276288" y="698"/>
                </a:lnTo>
                <a:lnTo>
                  <a:pt x="267360" y="698"/>
                </a:lnTo>
                <a:lnTo>
                  <a:pt x="245389" y="49542"/>
                </a:lnTo>
                <a:lnTo>
                  <a:pt x="254736" y="49542"/>
                </a:lnTo>
                <a:lnTo>
                  <a:pt x="259549" y="38239"/>
                </a:lnTo>
                <a:lnTo>
                  <a:pt x="283959" y="38239"/>
                </a:lnTo>
                <a:lnTo>
                  <a:pt x="288848" y="49542"/>
                </a:lnTo>
                <a:lnTo>
                  <a:pt x="298335" y="49542"/>
                </a:lnTo>
                <a:close/>
              </a:path>
              <a:path w="1178560" h="50800">
                <a:moveTo>
                  <a:pt x="348780" y="49542"/>
                </a:moveTo>
                <a:lnTo>
                  <a:pt x="338772" y="35242"/>
                </a:lnTo>
                <a:lnTo>
                  <a:pt x="337553" y="33489"/>
                </a:lnTo>
                <a:lnTo>
                  <a:pt x="344182" y="30911"/>
                </a:lnTo>
                <a:lnTo>
                  <a:pt x="346290" y="27851"/>
                </a:lnTo>
                <a:lnTo>
                  <a:pt x="347941" y="25463"/>
                </a:lnTo>
                <a:lnTo>
                  <a:pt x="347941" y="18072"/>
                </a:lnTo>
                <a:lnTo>
                  <a:pt x="346494" y="10795"/>
                </a:lnTo>
                <a:lnTo>
                  <a:pt x="344652" y="8369"/>
                </a:lnTo>
                <a:lnTo>
                  <a:pt x="342353" y="5334"/>
                </a:lnTo>
                <a:lnTo>
                  <a:pt x="338797" y="3467"/>
                </a:lnTo>
                <a:lnTo>
                  <a:pt x="338797" y="11938"/>
                </a:lnTo>
                <a:lnTo>
                  <a:pt x="338797" y="24218"/>
                </a:lnTo>
                <a:lnTo>
                  <a:pt x="334695" y="27851"/>
                </a:lnTo>
                <a:lnTo>
                  <a:pt x="316128" y="27851"/>
                </a:lnTo>
                <a:lnTo>
                  <a:pt x="316128" y="8369"/>
                </a:lnTo>
                <a:lnTo>
                  <a:pt x="334695" y="8369"/>
                </a:lnTo>
                <a:lnTo>
                  <a:pt x="338797" y="11938"/>
                </a:lnTo>
                <a:lnTo>
                  <a:pt x="338797" y="3467"/>
                </a:lnTo>
                <a:lnTo>
                  <a:pt x="335813" y="1892"/>
                </a:lnTo>
                <a:lnTo>
                  <a:pt x="327152" y="698"/>
                </a:lnTo>
                <a:lnTo>
                  <a:pt x="307060" y="698"/>
                </a:lnTo>
                <a:lnTo>
                  <a:pt x="307060" y="49542"/>
                </a:lnTo>
                <a:lnTo>
                  <a:pt x="316128" y="49542"/>
                </a:lnTo>
                <a:lnTo>
                  <a:pt x="316128" y="35306"/>
                </a:lnTo>
                <a:lnTo>
                  <a:pt x="327152" y="35306"/>
                </a:lnTo>
                <a:lnTo>
                  <a:pt x="329031" y="35242"/>
                </a:lnTo>
                <a:lnTo>
                  <a:pt x="339013" y="49542"/>
                </a:lnTo>
                <a:lnTo>
                  <a:pt x="348780" y="49542"/>
                </a:lnTo>
                <a:close/>
              </a:path>
              <a:path w="1178560" h="50800">
                <a:moveTo>
                  <a:pt x="369646" y="685"/>
                </a:moveTo>
                <a:lnTo>
                  <a:pt x="360578" y="685"/>
                </a:lnTo>
                <a:lnTo>
                  <a:pt x="360578" y="49542"/>
                </a:lnTo>
                <a:lnTo>
                  <a:pt x="369646" y="49542"/>
                </a:lnTo>
                <a:lnTo>
                  <a:pt x="369646" y="685"/>
                </a:lnTo>
                <a:close/>
              </a:path>
              <a:path w="1178560" h="50800">
                <a:moveTo>
                  <a:pt x="431330" y="49542"/>
                </a:moveTo>
                <a:lnTo>
                  <a:pt x="426237" y="38239"/>
                </a:lnTo>
                <a:lnTo>
                  <a:pt x="423024" y="31127"/>
                </a:lnTo>
                <a:lnTo>
                  <a:pt x="413956" y="11049"/>
                </a:lnTo>
                <a:lnTo>
                  <a:pt x="413956" y="31127"/>
                </a:lnTo>
                <a:lnTo>
                  <a:pt x="395617" y="31127"/>
                </a:lnTo>
                <a:lnTo>
                  <a:pt x="404749" y="9779"/>
                </a:lnTo>
                <a:lnTo>
                  <a:pt x="413956" y="31127"/>
                </a:lnTo>
                <a:lnTo>
                  <a:pt x="413956" y="11049"/>
                </a:lnTo>
                <a:lnTo>
                  <a:pt x="413385" y="9779"/>
                </a:lnTo>
                <a:lnTo>
                  <a:pt x="409282" y="698"/>
                </a:lnTo>
                <a:lnTo>
                  <a:pt x="400354" y="698"/>
                </a:lnTo>
                <a:lnTo>
                  <a:pt x="378383" y="49542"/>
                </a:lnTo>
                <a:lnTo>
                  <a:pt x="387718" y="49542"/>
                </a:lnTo>
                <a:lnTo>
                  <a:pt x="392531" y="38239"/>
                </a:lnTo>
                <a:lnTo>
                  <a:pt x="416953" y="38239"/>
                </a:lnTo>
                <a:lnTo>
                  <a:pt x="421843" y="49542"/>
                </a:lnTo>
                <a:lnTo>
                  <a:pt x="431330" y="49542"/>
                </a:lnTo>
                <a:close/>
              </a:path>
              <a:path w="1178560" h="50800">
                <a:moveTo>
                  <a:pt x="509765" y="25120"/>
                </a:moveTo>
                <a:lnTo>
                  <a:pt x="507834" y="15125"/>
                </a:lnTo>
                <a:lnTo>
                  <a:pt x="503059" y="8369"/>
                </a:lnTo>
                <a:lnTo>
                  <a:pt x="502386" y="7416"/>
                </a:lnTo>
                <a:lnTo>
                  <a:pt x="500634" y="6388"/>
                </a:lnTo>
                <a:lnTo>
                  <a:pt x="500634" y="15011"/>
                </a:lnTo>
                <a:lnTo>
                  <a:pt x="500634" y="35242"/>
                </a:lnTo>
                <a:lnTo>
                  <a:pt x="493572" y="41859"/>
                </a:lnTo>
                <a:lnTo>
                  <a:pt x="470839" y="41859"/>
                </a:lnTo>
                <a:lnTo>
                  <a:pt x="470839" y="8369"/>
                </a:lnTo>
                <a:lnTo>
                  <a:pt x="493572" y="8369"/>
                </a:lnTo>
                <a:lnTo>
                  <a:pt x="500634" y="15011"/>
                </a:lnTo>
                <a:lnTo>
                  <a:pt x="500634" y="6388"/>
                </a:lnTo>
                <a:lnTo>
                  <a:pt x="493966" y="2451"/>
                </a:lnTo>
                <a:lnTo>
                  <a:pt x="483120" y="698"/>
                </a:lnTo>
                <a:lnTo>
                  <a:pt x="461759" y="698"/>
                </a:lnTo>
                <a:lnTo>
                  <a:pt x="461759" y="49542"/>
                </a:lnTo>
                <a:lnTo>
                  <a:pt x="483120" y="49542"/>
                </a:lnTo>
                <a:lnTo>
                  <a:pt x="493966" y="47790"/>
                </a:lnTo>
                <a:lnTo>
                  <a:pt x="502386" y="42824"/>
                </a:lnTo>
                <a:lnTo>
                  <a:pt x="503072" y="41859"/>
                </a:lnTo>
                <a:lnTo>
                  <a:pt x="507834" y="35115"/>
                </a:lnTo>
                <a:lnTo>
                  <a:pt x="509765" y="25120"/>
                </a:lnTo>
                <a:close/>
              </a:path>
              <a:path w="1178560" h="50800">
                <a:moveTo>
                  <a:pt x="530999" y="685"/>
                </a:moveTo>
                <a:lnTo>
                  <a:pt x="521931" y="685"/>
                </a:lnTo>
                <a:lnTo>
                  <a:pt x="521931" y="49542"/>
                </a:lnTo>
                <a:lnTo>
                  <a:pt x="530999" y="49542"/>
                </a:lnTo>
                <a:lnTo>
                  <a:pt x="530999" y="685"/>
                </a:lnTo>
                <a:close/>
              </a:path>
              <a:path w="1178560" h="50800">
                <a:moveTo>
                  <a:pt x="589203" y="7962"/>
                </a:moveTo>
                <a:lnTo>
                  <a:pt x="584593" y="2730"/>
                </a:lnTo>
                <a:lnTo>
                  <a:pt x="577761" y="0"/>
                </a:lnTo>
                <a:lnTo>
                  <a:pt x="569607" y="0"/>
                </a:lnTo>
                <a:lnTo>
                  <a:pt x="559028" y="1879"/>
                </a:lnTo>
                <a:lnTo>
                  <a:pt x="550646" y="7086"/>
                </a:lnTo>
                <a:lnTo>
                  <a:pt x="545147" y="15049"/>
                </a:lnTo>
                <a:lnTo>
                  <a:pt x="543166" y="25120"/>
                </a:lnTo>
                <a:lnTo>
                  <a:pt x="545134" y="35191"/>
                </a:lnTo>
                <a:lnTo>
                  <a:pt x="550633" y="43141"/>
                </a:lnTo>
                <a:lnTo>
                  <a:pt x="558965" y="48348"/>
                </a:lnTo>
                <a:lnTo>
                  <a:pt x="569455" y="50228"/>
                </a:lnTo>
                <a:lnTo>
                  <a:pt x="576364" y="50228"/>
                </a:lnTo>
                <a:lnTo>
                  <a:pt x="579996" y="39763"/>
                </a:lnTo>
                <a:lnTo>
                  <a:pt x="576859" y="41592"/>
                </a:lnTo>
                <a:lnTo>
                  <a:pt x="573430" y="42278"/>
                </a:lnTo>
                <a:lnTo>
                  <a:pt x="559625" y="42278"/>
                </a:lnTo>
                <a:lnTo>
                  <a:pt x="552297" y="35026"/>
                </a:lnTo>
                <a:lnTo>
                  <a:pt x="552297" y="15011"/>
                </a:lnTo>
                <a:lnTo>
                  <a:pt x="559625" y="7962"/>
                </a:lnTo>
                <a:lnTo>
                  <a:pt x="575246" y="7962"/>
                </a:lnTo>
                <a:lnTo>
                  <a:pt x="579653" y="9702"/>
                </a:lnTo>
                <a:lnTo>
                  <a:pt x="583476" y="13550"/>
                </a:lnTo>
                <a:lnTo>
                  <a:pt x="589203" y="7962"/>
                </a:lnTo>
                <a:close/>
              </a:path>
              <a:path w="1178560" h="50800">
                <a:moveTo>
                  <a:pt x="612076" y="685"/>
                </a:moveTo>
                <a:lnTo>
                  <a:pt x="603008" y="685"/>
                </a:lnTo>
                <a:lnTo>
                  <a:pt x="603008" y="49542"/>
                </a:lnTo>
                <a:lnTo>
                  <a:pt x="612076" y="49542"/>
                </a:lnTo>
                <a:lnTo>
                  <a:pt x="612076" y="685"/>
                </a:lnTo>
                <a:close/>
              </a:path>
              <a:path w="1178560" h="50800">
                <a:moveTo>
                  <a:pt x="662901" y="698"/>
                </a:moveTo>
                <a:lnTo>
                  <a:pt x="621461" y="698"/>
                </a:lnTo>
                <a:lnTo>
                  <a:pt x="621461" y="8369"/>
                </a:lnTo>
                <a:lnTo>
                  <a:pt x="637641" y="8369"/>
                </a:lnTo>
                <a:lnTo>
                  <a:pt x="637641" y="49542"/>
                </a:lnTo>
                <a:lnTo>
                  <a:pt x="646709" y="49542"/>
                </a:lnTo>
                <a:lnTo>
                  <a:pt x="646709" y="8369"/>
                </a:lnTo>
                <a:lnTo>
                  <a:pt x="662901" y="8369"/>
                </a:lnTo>
                <a:lnTo>
                  <a:pt x="662901" y="698"/>
                </a:lnTo>
                <a:close/>
              </a:path>
              <a:path w="1178560" h="50800">
                <a:moveTo>
                  <a:pt x="715835" y="49542"/>
                </a:moveTo>
                <a:lnTo>
                  <a:pt x="710730" y="38239"/>
                </a:lnTo>
                <a:lnTo>
                  <a:pt x="707529" y="31127"/>
                </a:lnTo>
                <a:lnTo>
                  <a:pt x="698461" y="11049"/>
                </a:lnTo>
                <a:lnTo>
                  <a:pt x="698461" y="31127"/>
                </a:lnTo>
                <a:lnTo>
                  <a:pt x="680110" y="31127"/>
                </a:lnTo>
                <a:lnTo>
                  <a:pt x="689254" y="9779"/>
                </a:lnTo>
                <a:lnTo>
                  <a:pt x="698461" y="31127"/>
                </a:lnTo>
                <a:lnTo>
                  <a:pt x="698461" y="11049"/>
                </a:lnTo>
                <a:lnTo>
                  <a:pt x="697890" y="9779"/>
                </a:lnTo>
                <a:lnTo>
                  <a:pt x="693788" y="698"/>
                </a:lnTo>
                <a:lnTo>
                  <a:pt x="684860" y="698"/>
                </a:lnTo>
                <a:lnTo>
                  <a:pt x="662889" y="49542"/>
                </a:lnTo>
                <a:lnTo>
                  <a:pt x="672236" y="49542"/>
                </a:lnTo>
                <a:lnTo>
                  <a:pt x="677049" y="38239"/>
                </a:lnTo>
                <a:lnTo>
                  <a:pt x="701459" y="38239"/>
                </a:lnTo>
                <a:lnTo>
                  <a:pt x="706348" y="49542"/>
                </a:lnTo>
                <a:lnTo>
                  <a:pt x="715835" y="49542"/>
                </a:lnTo>
                <a:close/>
              </a:path>
              <a:path w="1178560" h="50800">
                <a:moveTo>
                  <a:pt x="757262" y="698"/>
                </a:moveTo>
                <a:lnTo>
                  <a:pt x="715835" y="698"/>
                </a:lnTo>
                <a:lnTo>
                  <a:pt x="715835" y="8369"/>
                </a:lnTo>
                <a:lnTo>
                  <a:pt x="732015" y="8369"/>
                </a:lnTo>
                <a:lnTo>
                  <a:pt x="732015" y="49542"/>
                </a:lnTo>
                <a:lnTo>
                  <a:pt x="741083" y="49542"/>
                </a:lnTo>
                <a:lnTo>
                  <a:pt x="741083" y="8369"/>
                </a:lnTo>
                <a:lnTo>
                  <a:pt x="757262" y="8369"/>
                </a:lnTo>
                <a:lnTo>
                  <a:pt x="757262" y="698"/>
                </a:lnTo>
                <a:close/>
              </a:path>
              <a:path w="1178560" h="50800">
                <a:moveTo>
                  <a:pt x="810209" y="49542"/>
                </a:moveTo>
                <a:lnTo>
                  <a:pt x="805103" y="38239"/>
                </a:lnTo>
                <a:lnTo>
                  <a:pt x="801890" y="31127"/>
                </a:lnTo>
                <a:lnTo>
                  <a:pt x="792835" y="11049"/>
                </a:lnTo>
                <a:lnTo>
                  <a:pt x="792835" y="31127"/>
                </a:lnTo>
                <a:lnTo>
                  <a:pt x="774484" y="31127"/>
                </a:lnTo>
                <a:lnTo>
                  <a:pt x="783628" y="9779"/>
                </a:lnTo>
                <a:lnTo>
                  <a:pt x="792835" y="31127"/>
                </a:lnTo>
                <a:lnTo>
                  <a:pt x="792835" y="11049"/>
                </a:lnTo>
                <a:lnTo>
                  <a:pt x="792264" y="9779"/>
                </a:lnTo>
                <a:lnTo>
                  <a:pt x="788174" y="698"/>
                </a:lnTo>
                <a:lnTo>
                  <a:pt x="779233" y="698"/>
                </a:lnTo>
                <a:lnTo>
                  <a:pt x="757262" y="49542"/>
                </a:lnTo>
                <a:lnTo>
                  <a:pt x="766610" y="49542"/>
                </a:lnTo>
                <a:lnTo>
                  <a:pt x="771423" y="38239"/>
                </a:lnTo>
                <a:lnTo>
                  <a:pt x="795845" y="38239"/>
                </a:lnTo>
                <a:lnTo>
                  <a:pt x="800722" y="49542"/>
                </a:lnTo>
                <a:lnTo>
                  <a:pt x="810209" y="49542"/>
                </a:lnTo>
                <a:close/>
              </a:path>
              <a:path w="1178560" h="50800">
                <a:moveTo>
                  <a:pt x="877290" y="41935"/>
                </a:moveTo>
                <a:lnTo>
                  <a:pt x="849731" y="41935"/>
                </a:lnTo>
                <a:lnTo>
                  <a:pt x="849731" y="28473"/>
                </a:lnTo>
                <a:lnTo>
                  <a:pt x="873315" y="28473"/>
                </a:lnTo>
                <a:lnTo>
                  <a:pt x="873315" y="21005"/>
                </a:lnTo>
                <a:lnTo>
                  <a:pt x="849731" y="21005"/>
                </a:lnTo>
                <a:lnTo>
                  <a:pt x="849731" y="8318"/>
                </a:lnTo>
                <a:lnTo>
                  <a:pt x="876312" y="8318"/>
                </a:lnTo>
                <a:lnTo>
                  <a:pt x="876312" y="698"/>
                </a:lnTo>
                <a:lnTo>
                  <a:pt x="840651" y="698"/>
                </a:lnTo>
                <a:lnTo>
                  <a:pt x="840651" y="49542"/>
                </a:lnTo>
                <a:lnTo>
                  <a:pt x="877290" y="49542"/>
                </a:lnTo>
                <a:lnTo>
                  <a:pt x="877290" y="41935"/>
                </a:lnTo>
                <a:close/>
              </a:path>
              <a:path w="1178560" h="50800">
                <a:moveTo>
                  <a:pt x="930579" y="49542"/>
                </a:moveTo>
                <a:lnTo>
                  <a:pt x="912228" y="24282"/>
                </a:lnTo>
                <a:lnTo>
                  <a:pt x="929322" y="698"/>
                </a:lnTo>
                <a:lnTo>
                  <a:pt x="919480" y="698"/>
                </a:lnTo>
                <a:lnTo>
                  <a:pt x="907135" y="18072"/>
                </a:lnTo>
                <a:lnTo>
                  <a:pt x="894638" y="698"/>
                </a:lnTo>
                <a:lnTo>
                  <a:pt x="884389" y="698"/>
                </a:lnTo>
                <a:lnTo>
                  <a:pt x="901547" y="24638"/>
                </a:lnTo>
                <a:lnTo>
                  <a:pt x="883412" y="49542"/>
                </a:lnTo>
                <a:lnTo>
                  <a:pt x="893737" y="49542"/>
                </a:lnTo>
                <a:lnTo>
                  <a:pt x="906856" y="30988"/>
                </a:lnTo>
                <a:lnTo>
                  <a:pt x="920115" y="49542"/>
                </a:lnTo>
                <a:lnTo>
                  <a:pt x="930579" y="49542"/>
                </a:lnTo>
                <a:close/>
              </a:path>
              <a:path w="1178560" h="50800">
                <a:moveTo>
                  <a:pt x="973264" y="698"/>
                </a:moveTo>
                <a:lnTo>
                  <a:pt x="931824" y="698"/>
                </a:lnTo>
                <a:lnTo>
                  <a:pt x="931824" y="8369"/>
                </a:lnTo>
                <a:lnTo>
                  <a:pt x="948004" y="8369"/>
                </a:lnTo>
                <a:lnTo>
                  <a:pt x="948004" y="49542"/>
                </a:lnTo>
                <a:lnTo>
                  <a:pt x="957072" y="49542"/>
                </a:lnTo>
                <a:lnTo>
                  <a:pt x="957072" y="8369"/>
                </a:lnTo>
                <a:lnTo>
                  <a:pt x="973264" y="8369"/>
                </a:lnTo>
                <a:lnTo>
                  <a:pt x="973264" y="698"/>
                </a:lnTo>
                <a:close/>
              </a:path>
              <a:path w="1178560" h="50800">
                <a:moveTo>
                  <a:pt x="1024305" y="49542"/>
                </a:moveTo>
                <a:lnTo>
                  <a:pt x="1014298" y="35242"/>
                </a:lnTo>
                <a:lnTo>
                  <a:pt x="1013079" y="33489"/>
                </a:lnTo>
                <a:lnTo>
                  <a:pt x="1019708" y="30911"/>
                </a:lnTo>
                <a:lnTo>
                  <a:pt x="1021816" y="27851"/>
                </a:lnTo>
                <a:lnTo>
                  <a:pt x="1023467" y="25463"/>
                </a:lnTo>
                <a:lnTo>
                  <a:pt x="1023467" y="18072"/>
                </a:lnTo>
                <a:lnTo>
                  <a:pt x="1022019" y="10795"/>
                </a:lnTo>
                <a:lnTo>
                  <a:pt x="1020178" y="8369"/>
                </a:lnTo>
                <a:lnTo>
                  <a:pt x="1017879" y="5334"/>
                </a:lnTo>
                <a:lnTo>
                  <a:pt x="1014336" y="3479"/>
                </a:lnTo>
                <a:lnTo>
                  <a:pt x="1014336" y="11938"/>
                </a:lnTo>
                <a:lnTo>
                  <a:pt x="1014336" y="24218"/>
                </a:lnTo>
                <a:lnTo>
                  <a:pt x="1010221" y="27851"/>
                </a:lnTo>
                <a:lnTo>
                  <a:pt x="991666" y="27851"/>
                </a:lnTo>
                <a:lnTo>
                  <a:pt x="991666" y="8369"/>
                </a:lnTo>
                <a:lnTo>
                  <a:pt x="1010221" y="8369"/>
                </a:lnTo>
                <a:lnTo>
                  <a:pt x="1014336" y="11938"/>
                </a:lnTo>
                <a:lnTo>
                  <a:pt x="1014336" y="3479"/>
                </a:lnTo>
                <a:lnTo>
                  <a:pt x="1011339" y="1892"/>
                </a:lnTo>
                <a:lnTo>
                  <a:pt x="1002677" y="698"/>
                </a:lnTo>
                <a:lnTo>
                  <a:pt x="982586" y="698"/>
                </a:lnTo>
                <a:lnTo>
                  <a:pt x="982586" y="49542"/>
                </a:lnTo>
                <a:lnTo>
                  <a:pt x="991666" y="49542"/>
                </a:lnTo>
                <a:lnTo>
                  <a:pt x="991666" y="35306"/>
                </a:lnTo>
                <a:lnTo>
                  <a:pt x="1002677" y="35306"/>
                </a:lnTo>
                <a:lnTo>
                  <a:pt x="1004570" y="35242"/>
                </a:lnTo>
                <a:lnTo>
                  <a:pt x="1014539" y="49542"/>
                </a:lnTo>
                <a:lnTo>
                  <a:pt x="1024305" y="49542"/>
                </a:lnTo>
                <a:close/>
              </a:path>
              <a:path w="1178560" h="50800">
                <a:moveTo>
                  <a:pt x="1082141" y="49542"/>
                </a:moveTo>
                <a:lnTo>
                  <a:pt x="1077036" y="38239"/>
                </a:lnTo>
                <a:lnTo>
                  <a:pt x="1073823" y="31127"/>
                </a:lnTo>
                <a:lnTo>
                  <a:pt x="1064768" y="11049"/>
                </a:lnTo>
                <a:lnTo>
                  <a:pt x="1064768" y="31127"/>
                </a:lnTo>
                <a:lnTo>
                  <a:pt x="1046429" y="31127"/>
                </a:lnTo>
                <a:lnTo>
                  <a:pt x="1055560" y="9779"/>
                </a:lnTo>
                <a:lnTo>
                  <a:pt x="1064768" y="31127"/>
                </a:lnTo>
                <a:lnTo>
                  <a:pt x="1064768" y="11049"/>
                </a:lnTo>
                <a:lnTo>
                  <a:pt x="1064196" y="9779"/>
                </a:lnTo>
                <a:lnTo>
                  <a:pt x="1060107" y="698"/>
                </a:lnTo>
                <a:lnTo>
                  <a:pt x="1051179" y="698"/>
                </a:lnTo>
                <a:lnTo>
                  <a:pt x="1029195" y="49542"/>
                </a:lnTo>
                <a:lnTo>
                  <a:pt x="1038542" y="49542"/>
                </a:lnTo>
                <a:lnTo>
                  <a:pt x="1043355" y="38239"/>
                </a:lnTo>
                <a:lnTo>
                  <a:pt x="1067777" y="38239"/>
                </a:lnTo>
                <a:lnTo>
                  <a:pt x="1072654" y="49542"/>
                </a:lnTo>
                <a:lnTo>
                  <a:pt x="1082141" y="49542"/>
                </a:lnTo>
                <a:close/>
              </a:path>
              <a:path w="1178560" h="50800">
                <a:moveTo>
                  <a:pt x="1132166" y="8166"/>
                </a:moveTo>
                <a:lnTo>
                  <a:pt x="1127633" y="2870"/>
                </a:lnTo>
                <a:lnTo>
                  <a:pt x="1120787" y="0"/>
                </a:lnTo>
                <a:lnTo>
                  <a:pt x="1112837" y="0"/>
                </a:lnTo>
                <a:lnTo>
                  <a:pt x="1102410" y="1879"/>
                </a:lnTo>
                <a:lnTo>
                  <a:pt x="1094130" y="7086"/>
                </a:lnTo>
                <a:lnTo>
                  <a:pt x="1088644" y="15049"/>
                </a:lnTo>
                <a:lnTo>
                  <a:pt x="1086675" y="25120"/>
                </a:lnTo>
                <a:lnTo>
                  <a:pt x="1088644" y="35191"/>
                </a:lnTo>
                <a:lnTo>
                  <a:pt x="1094117" y="43141"/>
                </a:lnTo>
                <a:lnTo>
                  <a:pt x="1102385" y="48348"/>
                </a:lnTo>
                <a:lnTo>
                  <a:pt x="1112761" y="50228"/>
                </a:lnTo>
                <a:lnTo>
                  <a:pt x="1120787" y="50228"/>
                </a:lnTo>
                <a:lnTo>
                  <a:pt x="1127633" y="47383"/>
                </a:lnTo>
                <a:lnTo>
                  <a:pt x="1132166" y="42075"/>
                </a:lnTo>
                <a:lnTo>
                  <a:pt x="1126299" y="36487"/>
                </a:lnTo>
                <a:lnTo>
                  <a:pt x="1122743" y="40398"/>
                </a:lnTo>
                <a:lnTo>
                  <a:pt x="1118349" y="42278"/>
                </a:lnTo>
                <a:lnTo>
                  <a:pt x="1103134" y="42278"/>
                </a:lnTo>
                <a:lnTo>
                  <a:pt x="1095819" y="35166"/>
                </a:lnTo>
                <a:lnTo>
                  <a:pt x="1095819" y="15074"/>
                </a:lnTo>
                <a:lnTo>
                  <a:pt x="1103134" y="7962"/>
                </a:lnTo>
                <a:lnTo>
                  <a:pt x="1118349" y="7962"/>
                </a:lnTo>
                <a:lnTo>
                  <a:pt x="1122743" y="9842"/>
                </a:lnTo>
                <a:lnTo>
                  <a:pt x="1126299" y="13677"/>
                </a:lnTo>
                <a:lnTo>
                  <a:pt x="1132166" y="8166"/>
                </a:lnTo>
                <a:close/>
              </a:path>
              <a:path w="1178560" h="50800">
                <a:moveTo>
                  <a:pt x="1177988" y="698"/>
                </a:moveTo>
                <a:lnTo>
                  <a:pt x="1136548" y="698"/>
                </a:lnTo>
                <a:lnTo>
                  <a:pt x="1136548" y="8369"/>
                </a:lnTo>
                <a:lnTo>
                  <a:pt x="1152740" y="8369"/>
                </a:lnTo>
                <a:lnTo>
                  <a:pt x="1152740" y="49542"/>
                </a:lnTo>
                <a:lnTo>
                  <a:pt x="1161808" y="49542"/>
                </a:lnTo>
                <a:lnTo>
                  <a:pt x="1161808" y="8369"/>
                </a:lnTo>
                <a:lnTo>
                  <a:pt x="1177988" y="8369"/>
                </a:lnTo>
                <a:lnTo>
                  <a:pt x="1177988" y="698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75" name="object 67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6691" y="3813205"/>
            <a:ext cx="1393888" cy="78988"/>
          </a:xfrm>
          <a:prstGeom prst="rect">
            <a:avLst/>
          </a:prstGeom>
        </p:spPr>
      </p:pic>
      <p:sp>
        <p:nvSpPr>
          <p:cNvPr id="676" name="object 676"/>
          <p:cNvSpPr/>
          <p:nvPr/>
        </p:nvSpPr>
        <p:spPr>
          <a:xfrm>
            <a:off x="509143" y="3992778"/>
            <a:ext cx="789305" cy="50800"/>
          </a:xfrm>
          <a:custGeom>
            <a:avLst/>
            <a:gdLst/>
            <a:ahLst/>
            <a:cxnLst/>
            <a:rect l="l" t="t" r="r" b="b"/>
            <a:pathLst>
              <a:path w="789305" h="50800">
                <a:moveTo>
                  <a:pt x="39001" y="35712"/>
                </a:moveTo>
                <a:lnTo>
                  <a:pt x="34480" y="26250"/>
                </a:lnTo>
                <a:lnTo>
                  <a:pt x="24523" y="22110"/>
                </a:lnTo>
                <a:lnTo>
                  <a:pt x="14566" y="19392"/>
                </a:lnTo>
                <a:lnTo>
                  <a:pt x="10045" y="14160"/>
                </a:lnTo>
                <a:lnTo>
                  <a:pt x="10045" y="10464"/>
                </a:lnTo>
                <a:lnTo>
                  <a:pt x="13119" y="7531"/>
                </a:lnTo>
                <a:lnTo>
                  <a:pt x="24904" y="7531"/>
                </a:lnTo>
                <a:lnTo>
                  <a:pt x="29718" y="8788"/>
                </a:lnTo>
                <a:lnTo>
                  <a:pt x="34112" y="11366"/>
                </a:lnTo>
                <a:lnTo>
                  <a:pt x="36969" y="4318"/>
                </a:lnTo>
                <a:lnTo>
                  <a:pt x="32715" y="1536"/>
                </a:lnTo>
                <a:lnTo>
                  <a:pt x="26581" y="0"/>
                </a:lnTo>
                <a:lnTo>
                  <a:pt x="7327" y="0"/>
                </a:lnTo>
                <a:lnTo>
                  <a:pt x="1054" y="6692"/>
                </a:lnTo>
                <a:lnTo>
                  <a:pt x="1054" y="14579"/>
                </a:lnTo>
                <a:lnTo>
                  <a:pt x="5588" y="24155"/>
                </a:lnTo>
                <a:lnTo>
                  <a:pt x="15557" y="28308"/>
                </a:lnTo>
                <a:lnTo>
                  <a:pt x="25539" y="31051"/>
                </a:lnTo>
                <a:lnTo>
                  <a:pt x="30073" y="36347"/>
                </a:lnTo>
                <a:lnTo>
                  <a:pt x="30073" y="39966"/>
                </a:lnTo>
                <a:lnTo>
                  <a:pt x="26860" y="42697"/>
                </a:lnTo>
                <a:lnTo>
                  <a:pt x="13246" y="42697"/>
                </a:lnTo>
                <a:lnTo>
                  <a:pt x="7048" y="40462"/>
                </a:lnTo>
                <a:lnTo>
                  <a:pt x="3136" y="37325"/>
                </a:lnTo>
                <a:lnTo>
                  <a:pt x="0" y="44373"/>
                </a:lnTo>
                <a:lnTo>
                  <a:pt x="4038" y="47853"/>
                </a:lnTo>
                <a:lnTo>
                  <a:pt x="11645" y="50228"/>
                </a:lnTo>
                <a:lnTo>
                  <a:pt x="32651" y="50228"/>
                </a:lnTo>
                <a:lnTo>
                  <a:pt x="39001" y="43522"/>
                </a:lnTo>
                <a:lnTo>
                  <a:pt x="39001" y="35712"/>
                </a:lnTo>
                <a:close/>
              </a:path>
              <a:path w="789305" h="50800">
                <a:moveTo>
                  <a:pt x="99606" y="25107"/>
                </a:moveTo>
                <a:lnTo>
                  <a:pt x="97624" y="15062"/>
                </a:lnTo>
                <a:lnTo>
                  <a:pt x="92710" y="7950"/>
                </a:lnTo>
                <a:lnTo>
                  <a:pt x="92138" y="7112"/>
                </a:lnTo>
                <a:lnTo>
                  <a:pt x="90398" y="6032"/>
                </a:lnTo>
                <a:lnTo>
                  <a:pt x="90398" y="15062"/>
                </a:lnTo>
                <a:lnTo>
                  <a:pt x="90398" y="35153"/>
                </a:lnTo>
                <a:lnTo>
                  <a:pt x="83134" y="42278"/>
                </a:lnTo>
                <a:lnTo>
                  <a:pt x="63461" y="42278"/>
                </a:lnTo>
                <a:lnTo>
                  <a:pt x="56210" y="35153"/>
                </a:lnTo>
                <a:lnTo>
                  <a:pt x="56210" y="15062"/>
                </a:lnTo>
                <a:lnTo>
                  <a:pt x="63461" y="7950"/>
                </a:lnTo>
                <a:lnTo>
                  <a:pt x="83134" y="7950"/>
                </a:lnTo>
                <a:lnTo>
                  <a:pt x="90398" y="15062"/>
                </a:lnTo>
                <a:lnTo>
                  <a:pt x="90398" y="6032"/>
                </a:lnTo>
                <a:lnTo>
                  <a:pt x="83794" y="1879"/>
                </a:lnTo>
                <a:lnTo>
                  <a:pt x="73291" y="0"/>
                </a:lnTo>
                <a:lnTo>
                  <a:pt x="62814" y="1892"/>
                </a:lnTo>
                <a:lnTo>
                  <a:pt x="54483" y="7137"/>
                </a:lnTo>
                <a:lnTo>
                  <a:pt x="49009" y="15062"/>
                </a:lnTo>
                <a:lnTo>
                  <a:pt x="47002" y="25107"/>
                </a:lnTo>
                <a:lnTo>
                  <a:pt x="48983" y="35090"/>
                </a:lnTo>
                <a:lnTo>
                  <a:pt x="54483" y="43091"/>
                </a:lnTo>
                <a:lnTo>
                  <a:pt x="62814" y="48336"/>
                </a:lnTo>
                <a:lnTo>
                  <a:pt x="73291" y="50228"/>
                </a:lnTo>
                <a:lnTo>
                  <a:pt x="83820" y="48336"/>
                </a:lnTo>
                <a:lnTo>
                  <a:pt x="92151" y="43091"/>
                </a:lnTo>
                <a:lnTo>
                  <a:pt x="92710" y="42278"/>
                </a:lnTo>
                <a:lnTo>
                  <a:pt x="97624" y="35153"/>
                </a:lnTo>
                <a:lnTo>
                  <a:pt x="99606" y="25107"/>
                </a:lnTo>
                <a:close/>
              </a:path>
              <a:path w="789305" h="50800">
                <a:moveTo>
                  <a:pt x="146354" y="41859"/>
                </a:moveTo>
                <a:lnTo>
                  <a:pt x="120815" y="41859"/>
                </a:lnTo>
                <a:lnTo>
                  <a:pt x="120815" y="698"/>
                </a:lnTo>
                <a:lnTo>
                  <a:pt x="111747" y="698"/>
                </a:lnTo>
                <a:lnTo>
                  <a:pt x="111747" y="49530"/>
                </a:lnTo>
                <a:lnTo>
                  <a:pt x="146354" y="49530"/>
                </a:lnTo>
                <a:lnTo>
                  <a:pt x="146354" y="41859"/>
                </a:lnTo>
                <a:close/>
              </a:path>
              <a:path w="789305" h="50800">
                <a:moveTo>
                  <a:pt x="197675" y="698"/>
                </a:moveTo>
                <a:lnTo>
                  <a:pt x="188747" y="698"/>
                </a:lnTo>
                <a:lnTo>
                  <a:pt x="188747" y="37947"/>
                </a:lnTo>
                <a:lnTo>
                  <a:pt x="184289" y="42278"/>
                </a:lnTo>
                <a:lnTo>
                  <a:pt x="168516" y="42278"/>
                </a:lnTo>
                <a:lnTo>
                  <a:pt x="163982" y="37947"/>
                </a:lnTo>
                <a:lnTo>
                  <a:pt x="163982" y="698"/>
                </a:lnTo>
                <a:lnTo>
                  <a:pt x="154914" y="698"/>
                </a:lnTo>
                <a:lnTo>
                  <a:pt x="154914" y="28244"/>
                </a:lnTo>
                <a:lnTo>
                  <a:pt x="156375" y="37680"/>
                </a:lnTo>
                <a:lnTo>
                  <a:pt x="160604" y="44577"/>
                </a:lnTo>
                <a:lnTo>
                  <a:pt x="167335" y="48793"/>
                </a:lnTo>
                <a:lnTo>
                  <a:pt x="176326" y="50228"/>
                </a:lnTo>
                <a:lnTo>
                  <a:pt x="185293" y="48793"/>
                </a:lnTo>
                <a:lnTo>
                  <a:pt x="191998" y="44577"/>
                </a:lnTo>
                <a:lnTo>
                  <a:pt x="196215" y="37680"/>
                </a:lnTo>
                <a:lnTo>
                  <a:pt x="197675" y="28244"/>
                </a:lnTo>
                <a:lnTo>
                  <a:pt x="197675" y="698"/>
                </a:lnTo>
                <a:close/>
              </a:path>
              <a:path w="789305" h="50800">
                <a:moveTo>
                  <a:pt x="256286" y="29921"/>
                </a:moveTo>
                <a:lnTo>
                  <a:pt x="254901" y="28321"/>
                </a:lnTo>
                <a:lnTo>
                  <a:pt x="252717" y="25806"/>
                </a:lnTo>
                <a:lnTo>
                  <a:pt x="247497" y="24142"/>
                </a:lnTo>
                <a:lnTo>
                  <a:pt x="251256" y="22110"/>
                </a:lnTo>
                <a:lnTo>
                  <a:pt x="251828" y="21272"/>
                </a:lnTo>
                <a:lnTo>
                  <a:pt x="253771" y="18415"/>
                </a:lnTo>
                <a:lnTo>
                  <a:pt x="253771" y="7810"/>
                </a:lnTo>
                <a:lnTo>
                  <a:pt x="253771" y="5651"/>
                </a:lnTo>
                <a:lnTo>
                  <a:pt x="247497" y="698"/>
                </a:lnTo>
                <a:lnTo>
                  <a:pt x="247142" y="698"/>
                </a:lnTo>
                <a:lnTo>
                  <a:pt x="247142" y="30480"/>
                </a:lnTo>
                <a:lnTo>
                  <a:pt x="247142" y="40259"/>
                </a:lnTo>
                <a:lnTo>
                  <a:pt x="243446" y="42405"/>
                </a:lnTo>
                <a:lnTo>
                  <a:pt x="221957" y="42405"/>
                </a:lnTo>
                <a:lnTo>
                  <a:pt x="221957" y="28321"/>
                </a:lnTo>
                <a:lnTo>
                  <a:pt x="243446" y="28321"/>
                </a:lnTo>
                <a:lnTo>
                  <a:pt x="247142" y="30480"/>
                </a:lnTo>
                <a:lnTo>
                  <a:pt x="247142" y="698"/>
                </a:lnTo>
                <a:lnTo>
                  <a:pt x="244627" y="698"/>
                </a:lnTo>
                <a:lnTo>
                  <a:pt x="244627" y="10045"/>
                </a:lnTo>
                <a:lnTo>
                  <a:pt x="244627" y="19050"/>
                </a:lnTo>
                <a:lnTo>
                  <a:pt x="241071" y="21272"/>
                </a:lnTo>
                <a:lnTo>
                  <a:pt x="221957" y="21272"/>
                </a:lnTo>
                <a:lnTo>
                  <a:pt x="221957" y="7810"/>
                </a:lnTo>
                <a:lnTo>
                  <a:pt x="241071" y="7810"/>
                </a:lnTo>
                <a:lnTo>
                  <a:pt x="244627" y="10045"/>
                </a:lnTo>
                <a:lnTo>
                  <a:pt x="244627" y="698"/>
                </a:lnTo>
                <a:lnTo>
                  <a:pt x="212890" y="698"/>
                </a:lnTo>
                <a:lnTo>
                  <a:pt x="212890" y="49530"/>
                </a:lnTo>
                <a:lnTo>
                  <a:pt x="249732" y="49530"/>
                </a:lnTo>
                <a:lnTo>
                  <a:pt x="256286" y="44640"/>
                </a:lnTo>
                <a:lnTo>
                  <a:pt x="256286" y="42405"/>
                </a:lnTo>
                <a:lnTo>
                  <a:pt x="256286" y="29921"/>
                </a:lnTo>
                <a:close/>
              </a:path>
              <a:path w="789305" h="50800">
                <a:moveTo>
                  <a:pt x="303098" y="41859"/>
                </a:moveTo>
                <a:lnTo>
                  <a:pt x="277558" y="41859"/>
                </a:lnTo>
                <a:lnTo>
                  <a:pt x="277558" y="698"/>
                </a:lnTo>
                <a:lnTo>
                  <a:pt x="268490" y="698"/>
                </a:lnTo>
                <a:lnTo>
                  <a:pt x="268490" y="49530"/>
                </a:lnTo>
                <a:lnTo>
                  <a:pt x="303098" y="49530"/>
                </a:lnTo>
                <a:lnTo>
                  <a:pt x="303098" y="41859"/>
                </a:lnTo>
                <a:close/>
              </a:path>
              <a:path w="789305" h="50800">
                <a:moveTo>
                  <a:pt x="349402" y="41922"/>
                </a:moveTo>
                <a:lnTo>
                  <a:pt x="321843" y="41922"/>
                </a:lnTo>
                <a:lnTo>
                  <a:pt x="321843" y="28460"/>
                </a:lnTo>
                <a:lnTo>
                  <a:pt x="345427" y="28460"/>
                </a:lnTo>
                <a:lnTo>
                  <a:pt x="345427" y="20993"/>
                </a:lnTo>
                <a:lnTo>
                  <a:pt x="321843" y="20993"/>
                </a:lnTo>
                <a:lnTo>
                  <a:pt x="321843" y="8305"/>
                </a:lnTo>
                <a:lnTo>
                  <a:pt x="348424" y="8305"/>
                </a:lnTo>
                <a:lnTo>
                  <a:pt x="348424" y="698"/>
                </a:lnTo>
                <a:lnTo>
                  <a:pt x="312775" y="698"/>
                </a:lnTo>
                <a:lnTo>
                  <a:pt x="312775" y="49530"/>
                </a:lnTo>
                <a:lnTo>
                  <a:pt x="349402" y="49530"/>
                </a:lnTo>
                <a:lnTo>
                  <a:pt x="349402" y="41922"/>
                </a:lnTo>
                <a:close/>
              </a:path>
              <a:path w="789305" h="50800">
                <a:moveTo>
                  <a:pt x="425742" y="8153"/>
                </a:moveTo>
                <a:lnTo>
                  <a:pt x="421208" y="2857"/>
                </a:lnTo>
                <a:lnTo>
                  <a:pt x="414362" y="0"/>
                </a:lnTo>
                <a:lnTo>
                  <a:pt x="406412" y="0"/>
                </a:lnTo>
                <a:lnTo>
                  <a:pt x="395998" y="1879"/>
                </a:lnTo>
                <a:lnTo>
                  <a:pt x="387705" y="7086"/>
                </a:lnTo>
                <a:lnTo>
                  <a:pt x="382231" y="15036"/>
                </a:lnTo>
                <a:lnTo>
                  <a:pt x="380250" y="25107"/>
                </a:lnTo>
                <a:lnTo>
                  <a:pt x="382231" y="35191"/>
                </a:lnTo>
                <a:lnTo>
                  <a:pt x="387705" y="43141"/>
                </a:lnTo>
                <a:lnTo>
                  <a:pt x="395973" y="48348"/>
                </a:lnTo>
                <a:lnTo>
                  <a:pt x="406336" y="50228"/>
                </a:lnTo>
                <a:lnTo>
                  <a:pt x="414362" y="50228"/>
                </a:lnTo>
                <a:lnTo>
                  <a:pt x="421208" y="47371"/>
                </a:lnTo>
                <a:lnTo>
                  <a:pt x="425742" y="42062"/>
                </a:lnTo>
                <a:lnTo>
                  <a:pt x="419874" y="36487"/>
                </a:lnTo>
                <a:lnTo>
                  <a:pt x="416318" y="40386"/>
                </a:lnTo>
                <a:lnTo>
                  <a:pt x="411924" y="42278"/>
                </a:lnTo>
                <a:lnTo>
                  <a:pt x="396709" y="42278"/>
                </a:lnTo>
                <a:lnTo>
                  <a:pt x="389394" y="35153"/>
                </a:lnTo>
                <a:lnTo>
                  <a:pt x="389394" y="15062"/>
                </a:lnTo>
                <a:lnTo>
                  <a:pt x="396709" y="7950"/>
                </a:lnTo>
                <a:lnTo>
                  <a:pt x="411924" y="7950"/>
                </a:lnTo>
                <a:lnTo>
                  <a:pt x="416318" y="9829"/>
                </a:lnTo>
                <a:lnTo>
                  <a:pt x="419874" y="13677"/>
                </a:lnTo>
                <a:lnTo>
                  <a:pt x="425742" y="8153"/>
                </a:lnTo>
                <a:close/>
              </a:path>
              <a:path w="789305" h="50800">
                <a:moveTo>
                  <a:pt x="485038" y="25107"/>
                </a:moveTo>
                <a:lnTo>
                  <a:pt x="483057" y="15062"/>
                </a:lnTo>
                <a:lnTo>
                  <a:pt x="478142" y="7950"/>
                </a:lnTo>
                <a:lnTo>
                  <a:pt x="477558" y="7112"/>
                </a:lnTo>
                <a:lnTo>
                  <a:pt x="475830" y="6032"/>
                </a:lnTo>
                <a:lnTo>
                  <a:pt x="475830" y="35153"/>
                </a:lnTo>
                <a:lnTo>
                  <a:pt x="468566" y="42278"/>
                </a:lnTo>
                <a:lnTo>
                  <a:pt x="448894" y="42278"/>
                </a:lnTo>
                <a:lnTo>
                  <a:pt x="441629" y="35153"/>
                </a:lnTo>
                <a:lnTo>
                  <a:pt x="441642" y="15062"/>
                </a:lnTo>
                <a:lnTo>
                  <a:pt x="448894" y="7950"/>
                </a:lnTo>
                <a:lnTo>
                  <a:pt x="468566" y="7950"/>
                </a:lnTo>
                <a:lnTo>
                  <a:pt x="475818" y="15062"/>
                </a:lnTo>
                <a:lnTo>
                  <a:pt x="475830" y="35153"/>
                </a:lnTo>
                <a:lnTo>
                  <a:pt x="475830" y="6032"/>
                </a:lnTo>
                <a:lnTo>
                  <a:pt x="469226" y="1879"/>
                </a:lnTo>
                <a:lnTo>
                  <a:pt x="458724" y="0"/>
                </a:lnTo>
                <a:lnTo>
                  <a:pt x="448233" y="1892"/>
                </a:lnTo>
                <a:lnTo>
                  <a:pt x="439902" y="7137"/>
                </a:lnTo>
                <a:lnTo>
                  <a:pt x="434428" y="15062"/>
                </a:lnTo>
                <a:lnTo>
                  <a:pt x="432435" y="25107"/>
                </a:lnTo>
                <a:lnTo>
                  <a:pt x="434403" y="35090"/>
                </a:lnTo>
                <a:lnTo>
                  <a:pt x="439902" y="43091"/>
                </a:lnTo>
                <a:lnTo>
                  <a:pt x="448233" y="48336"/>
                </a:lnTo>
                <a:lnTo>
                  <a:pt x="458724" y="50228"/>
                </a:lnTo>
                <a:lnTo>
                  <a:pt x="469239" y="48336"/>
                </a:lnTo>
                <a:lnTo>
                  <a:pt x="477583" y="43091"/>
                </a:lnTo>
                <a:lnTo>
                  <a:pt x="478142" y="42278"/>
                </a:lnTo>
                <a:lnTo>
                  <a:pt x="483057" y="35153"/>
                </a:lnTo>
                <a:lnTo>
                  <a:pt x="485038" y="25107"/>
                </a:lnTo>
                <a:close/>
              </a:path>
              <a:path w="789305" h="50800">
                <a:moveTo>
                  <a:pt x="531787" y="41859"/>
                </a:moveTo>
                <a:lnTo>
                  <a:pt x="506247" y="41859"/>
                </a:lnTo>
                <a:lnTo>
                  <a:pt x="506247" y="698"/>
                </a:lnTo>
                <a:lnTo>
                  <a:pt x="497179" y="698"/>
                </a:lnTo>
                <a:lnTo>
                  <a:pt x="497179" y="49530"/>
                </a:lnTo>
                <a:lnTo>
                  <a:pt x="531787" y="49530"/>
                </a:lnTo>
                <a:lnTo>
                  <a:pt x="531787" y="41859"/>
                </a:lnTo>
                <a:close/>
              </a:path>
              <a:path w="789305" h="50800">
                <a:moveTo>
                  <a:pt x="576072" y="41859"/>
                </a:moveTo>
                <a:lnTo>
                  <a:pt x="550532" y="41859"/>
                </a:lnTo>
                <a:lnTo>
                  <a:pt x="550532" y="698"/>
                </a:lnTo>
                <a:lnTo>
                  <a:pt x="541464" y="698"/>
                </a:lnTo>
                <a:lnTo>
                  <a:pt x="541464" y="49530"/>
                </a:lnTo>
                <a:lnTo>
                  <a:pt x="576072" y="49530"/>
                </a:lnTo>
                <a:lnTo>
                  <a:pt x="576072" y="41859"/>
                </a:lnTo>
                <a:close/>
              </a:path>
              <a:path w="789305" h="50800">
                <a:moveTo>
                  <a:pt x="632142" y="49530"/>
                </a:moveTo>
                <a:lnTo>
                  <a:pt x="627037" y="38227"/>
                </a:lnTo>
                <a:lnTo>
                  <a:pt x="623824" y="31115"/>
                </a:lnTo>
                <a:lnTo>
                  <a:pt x="614768" y="11061"/>
                </a:lnTo>
                <a:lnTo>
                  <a:pt x="614768" y="31115"/>
                </a:lnTo>
                <a:lnTo>
                  <a:pt x="596417" y="31115"/>
                </a:lnTo>
                <a:lnTo>
                  <a:pt x="605561" y="9766"/>
                </a:lnTo>
                <a:lnTo>
                  <a:pt x="614768" y="31115"/>
                </a:lnTo>
                <a:lnTo>
                  <a:pt x="614768" y="11061"/>
                </a:lnTo>
                <a:lnTo>
                  <a:pt x="614184" y="9766"/>
                </a:lnTo>
                <a:lnTo>
                  <a:pt x="610095" y="698"/>
                </a:lnTo>
                <a:lnTo>
                  <a:pt x="601167" y="698"/>
                </a:lnTo>
                <a:lnTo>
                  <a:pt x="579196" y="49530"/>
                </a:lnTo>
                <a:lnTo>
                  <a:pt x="588530" y="49530"/>
                </a:lnTo>
                <a:lnTo>
                  <a:pt x="593356" y="38227"/>
                </a:lnTo>
                <a:lnTo>
                  <a:pt x="617766" y="38227"/>
                </a:lnTo>
                <a:lnTo>
                  <a:pt x="622655" y="49530"/>
                </a:lnTo>
                <a:lnTo>
                  <a:pt x="632142" y="49530"/>
                </a:lnTo>
                <a:close/>
              </a:path>
              <a:path w="789305" h="50800">
                <a:moveTo>
                  <a:pt x="682713" y="7950"/>
                </a:moveTo>
                <a:lnTo>
                  <a:pt x="678116" y="2717"/>
                </a:lnTo>
                <a:lnTo>
                  <a:pt x="671271" y="0"/>
                </a:lnTo>
                <a:lnTo>
                  <a:pt x="663117" y="0"/>
                </a:lnTo>
                <a:lnTo>
                  <a:pt x="652538" y="1879"/>
                </a:lnTo>
                <a:lnTo>
                  <a:pt x="644169" y="7086"/>
                </a:lnTo>
                <a:lnTo>
                  <a:pt x="638657" y="15036"/>
                </a:lnTo>
                <a:lnTo>
                  <a:pt x="636676" y="25107"/>
                </a:lnTo>
                <a:lnTo>
                  <a:pt x="638657" y="35191"/>
                </a:lnTo>
                <a:lnTo>
                  <a:pt x="644144" y="43141"/>
                </a:lnTo>
                <a:lnTo>
                  <a:pt x="652475" y="48348"/>
                </a:lnTo>
                <a:lnTo>
                  <a:pt x="662965" y="50228"/>
                </a:lnTo>
                <a:lnTo>
                  <a:pt x="669874" y="50228"/>
                </a:lnTo>
                <a:lnTo>
                  <a:pt x="673506" y="39763"/>
                </a:lnTo>
                <a:lnTo>
                  <a:pt x="670369" y="41579"/>
                </a:lnTo>
                <a:lnTo>
                  <a:pt x="666953" y="42278"/>
                </a:lnTo>
                <a:lnTo>
                  <a:pt x="653135" y="42278"/>
                </a:lnTo>
                <a:lnTo>
                  <a:pt x="645807" y="35013"/>
                </a:lnTo>
                <a:lnTo>
                  <a:pt x="645807" y="14998"/>
                </a:lnTo>
                <a:lnTo>
                  <a:pt x="653135" y="7950"/>
                </a:lnTo>
                <a:lnTo>
                  <a:pt x="668756" y="7950"/>
                </a:lnTo>
                <a:lnTo>
                  <a:pt x="673163" y="9690"/>
                </a:lnTo>
                <a:lnTo>
                  <a:pt x="676998" y="13525"/>
                </a:lnTo>
                <a:lnTo>
                  <a:pt x="682713" y="7950"/>
                </a:lnTo>
                <a:close/>
              </a:path>
              <a:path w="789305" h="50800">
                <a:moveTo>
                  <a:pt x="733158" y="41922"/>
                </a:moveTo>
                <a:lnTo>
                  <a:pt x="705599" y="41922"/>
                </a:lnTo>
                <a:lnTo>
                  <a:pt x="705599" y="28460"/>
                </a:lnTo>
                <a:lnTo>
                  <a:pt x="729183" y="28460"/>
                </a:lnTo>
                <a:lnTo>
                  <a:pt x="729183" y="20993"/>
                </a:lnTo>
                <a:lnTo>
                  <a:pt x="705599" y="20993"/>
                </a:lnTo>
                <a:lnTo>
                  <a:pt x="705599" y="8305"/>
                </a:lnTo>
                <a:lnTo>
                  <a:pt x="732180" y="8305"/>
                </a:lnTo>
                <a:lnTo>
                  <a:pt x="732180" y="698"/>
                </a:lnTo>
                <a:lnTo>
                  <a:pt x="696531" y="698"/>
                </a:lnTo>
                <a:lnTo>
                  <a:pt x="696531" y="49530"/>
                </a:lnTo>
                <a:lnTo>
                  <a:pt x="733158" y="49530"/>
                </a:lnTo>
                <a:lnTo>
                  <a:pt x="733158" y="41922"/>
                </a:lnTo>
                <a:close/>
              </a:path>
              <a:path w="789305" h="50800">
                <a:moveTo>
                  <a:pt x="789178" y="698"/>
                </a:moveTo>
                <a:lnTo>
                  <a:pt x="780173" y="698"/>
                </a:lnTo>
                <a:lnTo>
                  <a:pt x="780173" y="33769"/>
                </a:lnTo>
                <a:lnTo>
                  <a:pt x="753249" y="698"/>
                </a:lnTo>
                <a:lnTo>
                  <a:pt x="745782" y="698"/>
                </a:lnTo>
                <a:lnTo>
                  <a:pt x="745782" y="49530"/>
                </a:lnTo>
                <a:lnTo>
                  <a:pt x="754786" y="49530"/>
                </a:lnTo>
                <a:lnTo>
                  <a:pt x="754786" y="16471"/>
                </a:lnTo>
                <a:lnTo>
                  <a:pt x="781710" y="49530"/>
                </a:lnTo>
                <a:lnTo>
                  <a:pt x="789178" y="49530"/>
                </a:lnTo>
                <a:lnTo>
                  <a:pt x="789178" y="698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7" name="object 677"/>
          <p:cNvSpPr/>
          <p:nvPr/>
        </p:nvSpPr>
        <p:spPr>
          <a:xfrm>
            <a:off x="509143" y="4172330"/>
            <a:ext cx="913130" cy="50800"/>
          </a:xfrm>
          <a:custGeom>
            <a:avLst/>
            <a:gdLst/>
            <a:ahLst/>
            <a:cxnLst/>
            <a:rect l="l" t="t" r="r" b="b"/>
            <a:pathLst>
              <a:path w="913130" h="50800">
                <a:moveTo>
                  <a:pt x="39001" y="35725"/>
                </a:moveTo>
                <a:lnTo>
                  <a:pt x="34480" y="26263"/>
                </a:lnTo>
                <a:lnTo>
                  <a:pt x="24523" y="22123"/>
                </a:lnTo>
                <a:lnTo>
                  <a:pt x="14566" y="19405"/>
                </a:lnTo>
                <a:lnTo>
                  <a:pt x="10045" y="14173"/>
                </a:lnTo>
                <a:lnTo>
                  <a:pt x="10045" y="10477"/>
                </a:lnTo>
                <a:lnTo>
                  <a:pt x="13119" y="7543"/>
                </a:lnTo>
                <a:lnTo>
                  <a:pt x="24904" y="7543"/>
                </a:lnTo>
                <a:lnTo>
                  <a:pt x="29718" y="8801"/>
                </a:lnTo>
                <a:lnTo>
                  <a:pt x="34112" y="11379"/>
                </a:lnTo>
                <a:lnTo>
                  <a:pt x="36969" y="4330"/>
                </a:lnTo>
                <a:lnTo>
                  <a:pt x="32715" y="1536"/>
                </a:lnTo>
                <a:lnTo>
                  <a:pt x="26581" y="0"/>
                </a:lnTo>
                <a:lnTo>
                  <a:pt x="7327" y="0"/>
                </a:lnTo>
                <a:lnTo>
                  <a:pt x="1054" y="6705"/>
                </a:lnTo>
                <a:lnTo>
                  <a:pt x="1054" y="14592"/>
                </a:lnTo>
                <a:lnTo>
                  <a:pt x="5588" y="24155"/>
                </a:lnTo>
                <a:lnTo>
                  <a:pt x="15557" y="28321"/>
                </a:lnTo>
                <a:lnTo>
                  <a:pt x="25539" y="31064"/>
                </a:lnTo>
                <a:lnTo>
                  <a:pt x="30073" y="36360"/>
                </a:lnTo>
                <a:lnTo>
                  <a:pt x="30073" y="39979"/>
                </a:lnTo>
                <a:lnTo>
                  <a:pt x="26860" y="42710"/>
                </a:lnTo>
                <a:lnTo>
                  <a:pt x="13246" y="42710"/>
                </a:lnTo>
                <a:lnTo>
                  <a:pt x="7048" y="40474"/>
                </a:lnTo>
                <a:lnTo>
                  <a:pt x="3136" y="37338"/>
                </a:lnTo>
                <a:lnTo>
                  <a:pt x="0" y="44373"/>
                </a:lnTo>
                <a:lnTo>
                  <a:pt x="4038" y="47866"/>
                </a:lnTo>
                <a:lnTo>
                  <a:pt x="11645" y="50228"/>
                </a:lnTo>
                <a:lnTo>
                  <a:pt x="32651" y="50228"/>
                </a:lnTo>
                <a:lnTo>
                  <a:pt x="39001" y="43535"/>
                </a:lnTo>
                <a:lnTo>
                  <a:pt x="39001" y="35725"/>
                </a:lnTo>
                <a:close/>
              </a:path>
              <a:path w="913130" h="50800">
                <a:moveTo>
                  <a:pt x="99606" y="25120"/>
                </a:moveTo>
                <a:lnTo>
                  <a:pt x="97624" y="15074"/>
                </a:lnTo>
                <a:lnTo>
                  <a:pt x="92710" y="7950"/>
                </a:lnTo>
                <a:lnTo>
                  <a:pt x="92138" y="7112"/>
                </a:lnTo>
                <a:lnTo>
                  <a:pt x="90411" y="6032"/>
                </a:lnTo>
                <a:lnTo>
                  <a:pt x="90411" y="35166"/>
                </a:lnTo>
                <a:lnTo>
                  <a:pt x="83134" y="42278"/>
                </a:lnTo>
                <a:lnTo>
                  <a:pt x="63461" y="42278"/>
                </a:lnTo>
                <a:lnTo>
                  <a:pt x="56197" y="35166"/>
                </a:lnTo>
                <a:lnTo>
                  <a:pt x="56222" y="15074"/>
                </a:lnTo>
                <a:lnTo>
                  <a:pt x="63461" y="7950"/>
                </a:lnTo>
                <a:lnTo>
                  <a:pt x="83134" y="7950"/>
                </a:lnTo>
                <a:lnTo>
                  <a:pt x="90385" y="15074"/>
                </a:lnTo>
                <a:lnTo>
                  <a:pt x="90411" y="35166"/>
                </a:lnTo>
                <a:lnTo>
                  <a:pt x="90411" y="6032"/>
                </a:lnTo>
                <a:lnTo>
                  <a:pt x="83794" y="1879"/>
                </a:lnTo>
                <a:lnTo>
                  <a:pt x="73291" y="0"/>
                </a:lnTo>
                <a:lnTo>
                  <a:pt x="62814" y="1892"/>
                </a:lnTo>
                <a:lnTo>
                  <a:pt x="54483" y="7150"/>
                </a:lnTo>
                <a:lnTo>
                  <a:pt x="49009" y="15074"/>
                </a:lnTo>
                <a:lnTo>
                  <a:pt x="47002" y="25120"/>
                </a:lnTo>
                <a:lnTo>
                  <a:pt x="49009" y="35166"/>
                </a:lnTo>
                <a:lnTo>
                  <a:pt x="54483" y="43091"/>
                </a:lnTo>
                <a:lnTo>
                  <a:pt x="62814" y="48336"/>
                </a:lnTo>
                <a:lnTo>
                  <a:pt x="73291" y="50228"/>
                </a:lnTo>
                <a:lnTo>
                  <a:pt x="83807" y="48336"/>
                </a:lnTo>
                <a:lnTo>
                  <a:pt x="92151" y="43091"/>
                </a:lnTo>
                <a:lnTo>
                  <a:pt x="92710" y="42278"/>
                </a:lnTo>
                <a:lnTo>
                  <a:pt x="97624" y="35166"/>
                </a:lnTo>
                <a:lnTo>
                  <a:pt x="99606" y="25120"/>
                </a:lnTo>
                <a:close/>
              </a:path>
              <a:path w="913130" h="50800">
                <a:moveTo>
                  <a:pt x="159753" y="25120"/>
                </a:moveTo>
                <a:lnTo>
                  <a:pt x="157810" y="15125"/>
                </a:lnTo>
                <a:lnTo>
                  <a:pt x="153022" y="8369"/>
                </a:lnTo>
                <a:lnTo>
                  <a:pt x="152361" y="7429"/>
                </a:lnTo>
                <a:lnTo>
                  <a:pt x="150609" y="6400"/>
                </a:lnTo>
                <a:lnTo>
                  <a:pt x="150609" y="15011"/>
                </a:lnTo>
                <a:lnTo>
                  <a:pt x="150609" y="35242"/>
                </a:lnTo>
                <a:lnTo>
                  <a:pt x="143560" y="41859"/>
                </a:lnTo>
                <a:lnTo>
                  <a:pt x="120815" y="41859"/>
                </a:lnTo>
                <a:lnTo>
                  <a:pt x="120815" y="8369"/>
                </a:lnTo>
                <a:lnTo>
                  <a:pt x="143560" y="8369"/>
                </a:lnTo>
                <a:lnTo>
                  <a:pt x="150609" y="15011"/>
                </a:lnTo>
                <a:lnTo>
                  <a:pt x="150609" y="6400"/>
                </a:lnTo>
                <a:lnTo>
                  <a:pt x="143941" y="2463"/>
                </a:lnTo>
                <a:lnTo>
                  <a:pt x="133096" y="711"/>
                </a:lnTo>
                <a:lnTo>
                  <a:pt x="111747" y="711"/>
                </a:lnTo>
                <a:lnTo>
                  <a:pt x="111747" y="49542"/>
                </a:lnTo>
                <a:lnTo>
                  <a:pt x="133096" y="49542"/>
                </a:lnTo>
                <a:lnTo>
                  <a:pt x="143941" y="47790"/>
                </a:lnTo>
                <a:lnTo>
                  <a:pt x="152361" y="42824"/>
                </a:lnTo>
                <a:lnTo>
                  <a:pt x="153047" y="41859"/>
                </a:lnTo>
                <a:lnTo>
                  <a:pt x="157810" y="35115"/>
                </a:lnTo>
                <a:lnTo>
                  <a:pt x="159753" y="25120"/>
                </a:lnTo>
                <a:close/>
              </a:path>
              <a:path w="913130" h="50800">
                <a:moveTo>
                  <a:pt x="180962" y="698"/>
                </a:moveTo>
                <a:lnTo>
                  <a:pt x="171894" y="698"/>
                </a:lnTo>
                <a:lnTo>
                  <a:pt x="171894" y="49530"/>
                </a:lnTo>
                <a:lnTo>
                  <a:pt x="180962" y="49530"/>
                </a:lnTo>
                <a:lnTo>
                  <a:pt x="180962" y="698"/>
                </a:lnTo>
                <a:close/>
              </a:path>
              <a:path w="913130" h="50800">
                <a:moveTo>
                  <a:pt x="238963" y="711"/>
                </a:moveTo>
                <a:lnTo>
                  <a:pt x="230035" y="711"/>
                </a:lnTo>
                <a:lnTo>
                  <a:pt x="230035" y="37960"/>
                </a:lnTo>
                <a:lnTo>
                  <a:pt x="225564" y="42278"/>
                </a:lnTo>
                <a:lnTo>
                  <a:pt x="209804" y="42278"/>
                </a:lnTo>
                <a:lnTo>
                  <a:pt x="205270" y="37960"/>
                </a:lnTo>
                <a:lnTo>
                  <a:pt x="205270" y="711"/>
                </a:lnTo>
                <a:lnTo>
                  <a:pt x="196202" y="711"/>
                </a:lnTo>
                <a:lnTo>
                  <a:pt x="196202" y="28257"/>
                </a:lnTo>
                <a:lnTo>
                  <a:pt x="197662" y="37693"/>
                </a:lnTo>
                <a:lnTo>
                  <a:pt x="201879" y="44577"/>
                </a:lnTo>
                <a:lnTo>
                  <a:pt x="208622" y="48793"/>
                </a:lnTo>
                <a:lnTo>
                  <a:pt x="217614" y="50228"/>
                </a:lnTo>
                <a:lnTo>
                  <a:pt x="226568" y="48793"/>
                </a:lnTo>
                <a:lnTo>
                  <a:pt x="233273" y="44577"/>
                </a:lnTo>
                <a:lnTo>
                  <a:pt x="237490" y="37693"/>
                </a:lnTo>
                <a:lnTo>
                  <a:pt x="238963" y="28257"/>
                </a:lnTo>
                <a:lnTo>
                  <a:pt x="238963" y="711"/>
                </a:lnTo>
                <a:close/>
              </a:path>
              <a:path w="913130" h="50800">
                <a:moveTo>
                  <a:pt x="307606" y="49542"/>
                </a:moveTo>
                <a:lnTo>
                  <a:pt x="307543" y="711"/>
                </a:lnTo>
                <a:lnTo>
                  <a:pt x="300075" y="711"/>
                </a:lnTo>
                <a:lnTo>
                  <a:pt x="281025" y="33083"/>
                </a:lnTo>
                <a:lnTo>
                  <a:pt x="261632" y="711"/>
                </a:lnTo>
                <a:lnTo>
                  <a:pt x="254165" y="711"/>
                </a:lnTo>
                <a:lnTo>
                  <a:pt x="254165" y="49542"/>
                </a:lnTo>
                <a:lnTo>
                  <a:pt x="262826" y="49542"/>
                </a:lnTo>
                <a:lnTo>
                  <a:pt x="262826" y="17589"/>
                </a:lnTo>
                <a:lnTo>
                  <a:pt x="278866" y="43954"/>
                </a:lnTo>
                <a:lnTo>
                  <a:pt x="282905" y="43954"/>
                </a:lnTo>
                <a:lnTo>
                  <a:pt x="298958" y="17170"/>
                </a:lnTo>
                <a:lnTo>
                  <a:pt x="299021" y="49542"/>
                </a:lnTo>
                <a:lnTo>
                  <a:pt x="307606" y="49542"/>
                </a:lnTo>
                <a:close/>
              </a:path>
              <a:path w="913130" h="50800">
                <a:moveTo>
                  <a:pt x="388442" y="711"/>
                </a:moveTo>
                <a:lnTo>
                  <a:pt x="379374" y="711"/>
                </a:lnTo>
                <a:lnTo>
                  <a:pt x="379374" y="20866"/>
                </a:lnTo>
                <a:lnTo>
                  <a:pt x="354114" y="20866"/>
                </a:lnTo>
                <a:lnTo>
                  <a:pt x="354114" y="711"/>
                </a:lnTo>
                <a:lnTo>
                  <a:pt x="345046" y="711"/>
                </a:lnTo>
                <a:lnTo>
                  <a:pt x="345046" y="49542"/>
                </a:lnTo>
                <a:lnTo>
                  <a:pt x="354114" y="49542"/>
                </a:lnTo>
                <a:lnTo>
                  <a:pt x="354114" y="28613"/>
                </a:lnTo>
                <a:lnTo>
                  <a:pt x="379374" y="28613"/>
                </a:lnTo>
                <a:lnTo>
                  <a:pt x="379374" y="49542"/>
                </a:lnTo>
                <a:lnTo>
                  <a:pt x="388442" y="49542"/>
                </a:lnTo>
                <a:lnTo>
                  <a:pt x="388442" y="711"/>
                </a:lnTo>
                <a:close/>
              </a:path>
              <a:path w="913130" h="50800">
                <a:moveTo>
                  <a:pt x="444246" y="711"/>
                </a:moveTo>
                <a:lnTo>
                  <a:pt x="435317" y="711"/>
                </a:lnTo>
                <a:lnTo>
                  <a:pt x="420878" y="24498"/>
                </a:lnTo>
                <a:lnTo>
                  <a:pt x="406577" y="711"/>
                </a:lnTo>
                <a:lnTo>
                  <a:pt x="396875" y="711"/>
                </a:lnTo>
                <a:lnTo>
                  <a:pt x="416064" y="32448"/>
                </a:lnTo>
                <a:lnTo>
                  <a:pt x="416064" y="49542"/>
                </a:lnTo>
                <a:lnTo>
                  <a:pt x="425132" y="49542"/>
                </a:lnTo>
                <a:lnTo>
                  <a:pt x="425132" y="32308"/>
                </a:lnTo>
                <a:lnTo>
                  <a:pt x="444246" y="711"/>
                </a:lnTo>
                <a:close/>
              </a:path>
              <a:path w="913130" h="50800">
                <a:moveTo>
                  <a:pt x="495795" y="49542"/>
                </a:moveTo>
                <a:lnTo>
                  <a:pt x="490689" y="38239"/>
                </a:lnTo>
                <a:lnTo>
                  <a:pt x="487476" y="31115"/>
                </a:lnTo>
                <a:lnTo>
                  <a:pt x="478421" y="11074"/>
                </a:lnTo>
                <a:lnTo>
                  <a:pt x="478421" y="31115"/>
                </a:lnTo>
                <a:lnTo>
                  <a:pt x="460070" y="31115"/>
                </a:lnTo>
                <a:lnTo>
                  <a:pt x="469214" y="9779"/>
                </a:lnTo>
                <a:lnTo>
                  <a:pt x="478421" y="31115"/>
                </a:lnTo>
                <a:lnTo>
                  <a:pt x="478421" y="11074"/>
                </a:lnTo>
                <a:lnTo>
                  <a:pt x="477837" y="9779"/>
                </a:lnTo>
                <a:lnTo>
                  <a:pt x="473748" y="711"/>
                </a:lnTo>
                <a:lnTo>
                  <a:pt x="464820" y="711"/>
                </a:lnTo>
                <a:lnTo>
                  <a:pt x="442849" y="49542"/>
                </a:lnTo>
                <a:lnTo>
                  <a:pt x="452196" y="49542"/>
                </a:lnTo>
                <a:lnTo>
                  <a:pt x="457009" y="38239"/>
                </a:lnTo>
                <a:lnTo>
                  <a:pt x="481418" y="38239"/>
                </a:lnTo>
                <a:lnTo>
                  <a:pt x="486308" y="49542"/>
                </a:lnTo>
                <a:lnTo>
                  <a:pt x="495795" y="49542"/>
                </a:lnTo>
                <a:close/>
              </a:path>
              <a:path w="913130" h="50800">
                <a:moveTo>
                  <a:pt x="539115" y="41859"/>
                </a:moveTo>
                <a:lnTo>
                  <a:pt x="513575" y="41859"/>
                </a:lnTo>
                <a:lnTo>
                  <a:pt x="513575" y="711"/>
                </a:lnTo>
                <a:lnTo>
                  <a:pt x="504507" y="711"/>
                </a:lnTo>
                <a:lnTo>
                  <a:pt x="504507" y="49542"/>
                </a:lnTo>
                <a:lnTo>
                  <a:pt x="539115" y="49542"/>
                </a:lnTo>
                <a:lnTo>
                  <a:pt x="539115" y="41859"/>
                </a:lnTo>
                <a:close/>
              </a:path>
              <a:path w="913130" h="50800">
                <a:moveTo>
                  <a:pt x="590435" y="711"/>
                </a:moveTo>
                <a:lnTo>
                  <a:pt x="581507" y="711"/>
                </a:lnTo>
                <a:lnTo>
                  <a:pt x="581507" y="37960"/>
                </a:lnTo>
                <a:lnTo>
                  <a:pt x="577049" y="42278"/>
                </a:lnTo>
                <a:lnTo>
                  <a:pt x="561276" y="42278"/>
                </a:lnTo>
                <a:lnTo>
                  <a:pt x="556742" y="37960"/>
                </a:lnTo>
                <a:lnTo>
                  <a:pt x="556742" y="711"/>
                </a:lnTo>
                <a:lnTo>
                  <a:pt x="547674" y="711"/>
                </a:lnTo>
                <a:lnTo>
                  <a:pt x="547674" y="28257"/>
                </a:lnTo>
                <a:lnTo>
                  <a:pt x="549148" y="37693"/>
                </a:lnTo>
                <a:lnTo>
                  <a:pt x="553364" y="44577"/>
                </a:lnTo>
                <a:lnTo>
                  <a:pt x="560108" y="48793"/>
                </a:lnTo>
                <a:lnTo>
                  <a:pt x="569099" y="50228"/>
                </a:lnTo>
                <a:lnTo>
                  <a:pt x="578053" y="48793"/>
                </a:lnTo>
                <a:lnTo>
                  <a:pt x="584758" y="44577"/>
                </a:lnTo>
                <a:lnTo>
                  <a:pt x="588975" y="37693"/>
                </a:lnTo>
                <a:lnTo>
                  <a:pt x="590435" y="28257"/>
                </a:lnTo>
                <a:lnTo>
                  <a:pt x="590435" y="711"/>
                </a:lnTo>
                <a:close/>
              </a:path>
              <a:path w="913130" h="50800">
                <a:moveTo>
                  <a:pt x="647369" y="49542"/>
                </a:moveTo>
                <a:lnTo>
                  <a:pt x="637374" y="35242"/>
                </a:lnTo>
                <a:lnTo>
                  <a:pt x="636143" y="33489"/>
                </a:lnTo>
                <a:lnTo>
                  <a:pt x="642759" y="30911"/>
                </a:lnTo>
                <a:lnTo>
                  <a:pt x="644880" y="27851"/>
                </a:lnTo>
                <a:lnTo>
                  <a:pt x="646531" y="25463"/>
                </a:lnTo>
                <a:lnTo>
                  <a:pt x="646531" y="18072"/>
                </a:lnTo>
                <a:lnTo>
                  <a:pt x="645083" y="10795"/>
                </a:lnTo>
                <a:lnTo>
                  <a:pt x="643242" y="8369"/>
                </a:lnTo>
                <a:lnTo>
                  <a:pt x="640943" y="5334"/>
                </a:lnTo>
                <a:lnTo>
                  <a:pt x="637387" y="3479"/>
                </a:lnTo>
                <a:lnTo>
                  <a:pt x="637387" y="11938"/>
                </a:lnTo>
                <a:lnTo>
                  <a:pt x="637387" y="24218"/>
                </a:lnTo>
                <a:lnTo>
                  <a:pt x="633272" y="27851"/>
                </a:lnTo>
                <a:lnTo>
                  <a:pt x="614718" y="27851"/>
                </a:lnTo>
                <a:lnTo>
                  <a:pt x="614718" y="8369"/>
                </a:lnTo>
                <a:lnTo>
                  <a:pt x="633272" y="8369"/>
                </a:lnTo>
                <a:lnTo>
                  <a:pt x="637387" y="11938"/>
                </a:lnTo>
                <a:lnTo>
                  <a:pt x="637387" y="3479"/>
                </a:lnTo>
                <a:lnTo>
                  <a:pt x="634403" y="1905"/>
                </a:lnTo>
                <a:lnTo>
                  <a:pt x="625741" y="711"/>
                </a:lnTo>
                <a:lnTo>
                  <a:pt x="605650" y="711"/>
                </a:lnTo>
                <a:lnTo>
                  <a:pt x="605650" y="49542"/>
                </a:lnTo>
                <a:lnTo>
                  <a:pt x="614718" y="49542"/>
                </a:lnTo>
                <a:lnTo>
                  <a:pt x="614718" y="35318"/>
                </a:lnTo>
                <a:lnTo>
                  <a:pt x="625741" y="35318"/>
                </a:lnTo>
                <a:lnTo>
                  <a:pt x="627621" y="35242"/>
                </a:lnTo>
                <a:lnTo>
                  <a:pt x="637603" y="49542"/>
                </a:lnTo>
                <a:lnTo>
                  <a:pt x="647369" y="49542"/>
                </a:lnTo>
                <a:close/>
              </a:path>
              <a:path w="913130" h="50800">
                <a:moveTo>
                  <a:pt x="708266" y="25120"/>
                </a:moveTo>
                <a:lnTo>
                  <a:pt x="706285" y="15074"/>
                </a:lnTo>
                <a:lnTo>
                  <a:pt x="701357" y="7950"/>
                </a:lnTo>
                <a:lnTo>
                  <a:pt x="700786" y="7112"/>
                </a:lnTo>
                <a:lnTo>
                  <a:pt x="699071" y="6045"/>
                </a:lnTo>
                <a:lnTo>
                  <a:pt x="699071" y="35166"/>
                </a:lnTo>
                <a:lnTo>
                  <a:pt x="691807" y="42278"/>
                </a:lnTo>
                <a:lnTo>
                  <a:pt x="672134" y="42278"/>
                </a:lnTo>
                <a:lnTo>
                  <a:pt x="664857" y="35166"/>
                </a:lnTo>
                <a:lnTo>
                  <a:pt x="664883" y="15074"/>
                </a:lnTo>
                <a:lnTo>
                  <a:pt x="672134" y="7950"/>
                </a:lnTo>
                <a:lnTo>
                  <a:pt x="691807" y="7950"/>
                </a:lnTo>
                <a:lnTo>
                  <a:pt x="699046" y="15074"/>
                </a:lnTo>
                <a:lnTo>
                  <a:pt x="699071" y="35166"/>
                </a:lnTo>
                <a:lnTo>
                  <a:pt x="699071" y="6045"/>
                </a:lnTo>
                <a:lnTo>
                  <a:pt x="692454" y="1879"/>
                </a:lnTo>
                <a:lnTo>
                  <a:pt x="681964" y="0"/>
                </a:lnTo>
                <a:lnTo>
                  <a:pt x="671474" y="1892"/>
                </a:lnTo>
                <a:lnTo>
                  <a:pt x="663143" y="7150"/>
                </a:lnTo>
                <a:lnTo>
                  <a:pt x="657669" y="15074"/>
                </a:lnTo>
                <a:lnTo>
                  <a:pt x="655675" y="25120"/>
                </a:lnTo>
                <a:lnTo>
                  <a:pt x="657669" y="35166"/>
                </a:lnTo>
                <a:lnTo>
                  <a:pt x="663143" y="43091"/>
                </a:lnTo>
                <a:lnTo>
                  <a:pt x="671474" y="48336"/>
                </a:lnTo>
                <a:lnTo>
                  <a:pt x="681964" y="50228"/>
                </a:lnTo>
                <a:lnTo>
                  <a:pt x="692467" y="48336"/>
                </a:lnTo>
                <a:lnTo>
                  <a:pt x="700798" y="43091"/>
                </a:lnTo>
                <a:lnTo>
                  <a:pt x="701370" y="42278"/>
                </a:lnTo>
                <a:lnTo>
                  <a:pt x="706285" y="35166"/>
                </a:lnTo>
                <a:lnTo>
                  <a:pt x="708266" y="25120"/>
                </a:lnTo>
                <a:close/>
              </a:path>
              <a:path w="913130" h="50800">
                <a:moveTo>
                  <a:pt x="763803" y="711"/>
                </a:moveTo>
                <a:lnTo>
                  <a:pt x="754811" y="711"/>
                </a:lnTo>
                <a:lnTo>
                  <a:pt x="754811" y="33769"/>
                </a:lnTo>
                <a:lnTo>
                  <a:pt x="727875" y="711"/>
                </a:lnTo>
                <a:lnTo>
                  <a:pt x="720407" y="711"/>
                </a:lnTo>
                <a:lnTo>
                  <a:pt x="720407" y="49542"/>
                </a:lnTo>
                <a:lnTo>
                  <a:pt x="729411" y="49542"/>
                </a:lnTo>
                <a:lnTo>
                  <a:pt x="729411" y="16471"/>
                </a:lnTo>
                <a:lnTo>
                  <a:pt x="756348" y="49542"/>
                </a:lnTo>
                <a:lnTo>
                  <a:pt x="763803" y="49542"/>
                </a:lnTo>
                <a:lnTo>
                  <a:pt x="763803" y="711"/>
                </a:lnTo>
                <a:close/>
              </a:path>
              <a:path w="913130" h="50800">
                <a:moveTo>
                  <a:pt x="825487" y="49542"/>
                </a:moveTo>
                <a:lnTo>
                  <a:pt x="820381" y="38239"/>
                </a:lnTo>
                <a:lnTo>
                  <a:pt x="817168" y="31115"/>
                </a:lnTo>
                <a:lnTo>
                  <a:pt x="808113" y="11049"/>
                </a:lnTo>
                <a:lnTo>
                  <a:pt x="808113" y="31115"/>
                </a:lnTo>
                <a:lnTo>
                  <a:pt x="789762" y="31115"/>
                </a:lnTo>
                <a:lnTo>
                  <a:pt x="798906" y="9779"/>
                </a:lnTo>
                <a:lnTo>
                  <a:pt x="808113" y="31115"/>
                </a:lnTo>
                <a:lnTo>
                  <a:pt x="808113" y="11049"/>
                </a:lnTo>
                <a:lnTo>
                  <a:pt x="807542" y="9779"/>
                </a:lnTo>
                <a:lnTo>
                  <a:pt x="803452" y="711"/>
                </a:lnTo>
                <a:lnTo>
                  <a:pt x="794512" y="711"/>
                </a:lnTo>
                <a:lnTo>
                  <a:pt x="772541" y="49542"/>
                </a:lnTo>
                <a:lnTo>
                  <a:pt x="781888" y="49542"/>
                </a:lnTo>
                <a:lnTo>
                  <a:pt x="786701" y="38239"/>
                </a:lnTo>
                <a:lnTo>
                  <a:pt x="811123" y="38239"/>
                </a:lnTo>
                <a:lnTo>
                  <a:pt x="816000" y="49542"/>
                </a:lnTo>
                <a:lnTo>
                  <a:pt x="825487" y="49542"/>
                </a:lnTo>
                <a:close/>
              </a:path>
              <a:path w="913130" h="50800">
                <a:moveTo>
                  <a:pt x="866927" y="711"/>
                </a:moveTo>
                <a:lnTo>
                  <a:pt x="825487" y="711"/>
                </a:lnTo>
                <a:lnTo>
                  <a:pt x="825487" y="8369"/>
                </a:lnTo>
                <a:lnTo>
                  <a:pt x="841667" y="8369"/>
                </a:lnTo>
                <a:lnTo>
                  <a:pt x="841667" y="49542"/>
                </a:lnTo>
                <a:lnTo>
                  <a:pt x="850734" y="49542"/>
                </a:lnTo>
                <a:lnTo>
                  <a:pt x="850734" y="8369"/>
                </a:lnTo>
                <a:lnTo>
                  <a:pt x="866927" y="8369"/>
                </a:lnTo>
                <a:lnTo>
                  <a:pt x="866927" y="711"/>
                </a:lnTo>
                <a:close/>
              </a:path>
              <a:path w="913130" h="50800">
                <a:moveTo>
                  <a:pt x="912888" y="41935"/>
                </a:moveTo>
                <a:lnTo>
                  <a:pt x="885329" y="41935"/>
                </a:lnTo>
                <a:lnTo>
                  <a:pt x="885329" y="28473"/>
                </a:lnTo>
                <a:lnTo>
                  <a:pt x="908900" y="28473"/>
                </a:lnTo>
                <a:lnTo>
                  <a:pt x="908900" y="21005"/>
                </a:lnTo>
                <a:lnTo>
                  <a:pt x="885329" y="21005"/>
                </a:lnTo>
                <a:lnTo>
                  <a:pt x="885329" y="8318"/>
                </a:lnTo>
                <a:lnTo>
                  <a:pt x="911910" y="8318"/>
                </a:lnTo>
                <a:lnTo>
                  <a:pt x="911910" y="711"/>
                </a:lnTo>
                <a:lnTo>
                  <a:pt x="876261" y="711"/>
                </a:lnTo>
                <a:lnTo>
                  <a:pt x="876261" y="49542"/>
                </a:lnTo>
                <a:lnTo>
                  <a:pt x="912888" y="49542"/>
                </a:lnTo>
                <a:lnTo>
                  <a:pt x="912888" y="41935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8" name="object 678"/>
          <p:cNvSpPr/>
          <p:nvPr/>
        </p:nvSpPr>
        <p:spPr>
          <a:xfrm>
            <a:off x="509143" y="4351896"/>
            <a:ext cx="883919" cy="50800"/>
          </a:xfrm>
          <a:custGeom>
            <a:avLst/>
            <a:gdLst/>
            <a:ahLst/>
            <a:cxnLst/>
            <a:rect l="l" t="t" r="r" b="b"/>
            <a:pathLst>
              <a:path w="883919" h="50800">
                <a:moveTo>
                  <a:pt x="39001" y="35712"/>
                </a:moveTo>
                <a:lnTo>
                  <a:pt x="34480" y="26250"/>
                </a:lnTo>
                <a:lnTo>
                  <a:pt x="24523" y="22110"/>
                </a:lnTo>
                <a:lnTo>
                  <a:pt x="14566" y="19392"/>
                </a:lnTo>
                <a:lnTo>
                  <a:pt x="10045" y="14160"/>
                </a:lnTo>
                <a:lnTo>
                  <a:pt x="10045" y="10464"/>
                </a:lnTo>
                <a:lnTo>
                  <a:pt x="13119" y="7543"/>
                </a:lnTo>
                <a:lnTo>
                  <a:pt x="24904" y="7543"/>
                </a:lnTo>
                <a:lnTo>
                  <a:pt x="29718" y="8788"/>
                </a:lnTo>
                <a:lnTo>
                  <a:pt x="34112" y="11366"/>
                </a:lnTo>
                <a:lnTo>
                  <a:pt x="36969" y="4330"/>
                </a:lnTo>
                <a:lnTo>
                  <a:pt x="32715" y="1536"/>
                </a:lnTo>
                <a:lnTo>
                  <a:pt x="26581" y="0"/>
                </a:lnTo>
                <a:lnTo>
                  <a:pt x="7327" y="0"/>
                </a:lnTo>
                <a:lnTo>
                  <a:pt x="1054" y="6692"/>
                </a:lnTo>
                <a:lnTo>
                  <a:pt x="1054" y="14579"/>
                </a:lnTo>
                <a:lnTo>
                  <a:pt x="5588" y="24142"/>
                </a:lnTo>
                <a:lnTo>
                  <a:pt x="15557" y="28308"/>
                </a:lnTo>
                <a:lnTo>
                  <a:pt x="25539" y="31051"/>
                </a:lnTo>
                <a:lnTo>
                  <a:pt x="30073" y="36347"/>
                </a:lnTo>
                <a:lnTo>
                  <a:pt x="30073" y="39966"/>
                </a:lnTo>
                <a:lnTo>
                  <a:pt x="26860" y="42697"/>
                </a:lnTo>
                <a:lnTo>
                  <a:pt x="13246" y="42697"/>
                </a:lnTo>
                <a:lnTo>
                  <a:pt x="7048" y="40462"/>
                </a:lnTo>
                <a:lnTo>
                  <a:pt x="3136" y="37325"/>
                </a:lnTo>
                <a:lnTo>
                  <a:pt x="0" y="44373"/>
                </a:lnTo>
                <a:lnTo>
                  <a:pt x="4038" y="47866"/>
                </a:lnTo>
                <a:lnTo>
                  <a:pt x="11645" y="50228"/>
                </a:lnTo>
                <a:lnTo>
                  <a:pt x="32651" y="50228"/>
                </a:lnTo>
                <a:lnTo>
                  <a:pt x="39001" y="43535"/>
                </a:lnTo>
                <a:lnTo>
                  <a:pt x="39001" y="35712"/>
                </a:lnTo>
                <a:close/>
              </a:path>
              <a:path w="883919" h="50800">
                <a:moveTo>
                  <a:pt x="99606" y="25120"/>
                </a:moveTo>
                <a:lnTo>
                  <a:pt x="97624" y="15074"/>
                </a:lnTo>
                <a:lnTo>
                  <a:pt x="92710" y="7950"/>
                </a:lnTo>
                <a:lnTo>
                  <a:pt x="92138" y="7112"/>
                </a:lnTo>
                <a:lnTo>
                  <a:pt x="90411" y="6032"/>
                </a:lnTo>
                <a:lnTo>
                  <a:pt x="90411" y="35166"/>
                </a:lnTo>
                <a:lnTo>
                  <a:pt x="83134" y="42278"/>
                </a:lnTo>
                <a:lnTo>
                  <a:pt x="63461" y="42278"/>
                </a:lnTo>
                <a:lnTo>
                  <a:pt x="56197" y="35166"/>
                </a:lnTo>
                <a:lnTo>
                  <a:pt x="56210" y="15074"/>
                </a:lnTo>
                <a:lnTo>
                  <a:pt x="63461" y="7950"/>
                </a:lnTo>
                <a:lnTo>
                  <a:pt x="83134" y="7950"/>
                </a:lnTo>
                <a:lnTo>
                  <a:pt x="90398" y="15074"/>
                </a:lnTo>
                <a:lnTo>
                  <a:pt x="90411" y="35166"/>
                </a:lnTo>
                <a:lnTo>
                  <a:pt x="90411" y="6032"/>
                </a:lnTo>
                <a:lnTo>
                  <a:pt x="83794" y="1879"/>
                </a:lnTo>
                <a:lnTo>
                  <a:pt x="73291" y="0"/>
                </a:lnTo>
                <a:lnTo>
                  <a:pt x="62814" y="1892"/>
                </a:lnTo>
                <a:lnTo>
                  <a:pt x="54483" y="7150"/>
                </a:lnTo>
                <a:lnTo>
                  <a:pt x="49009" y="15074"/>
                </a:lnTo>
                <a:lnTo>
                  <a:pt x="47002" y="25120"/>
                </a:lnTo>
                <a:lnTo>
                  <a:pt x="48983" y="35102"/>
                </a:lnTo>
                <a:lnTo>
                  <a:pt x="54483" y="43091"/>
                </a:lnTo>
                <a:lnTo>
                  <a:pt x="62814" y="48336"/>
                </a:lnTo>
                <a:lnTo>
                  <a:pt x="73291" y="50228"/>
                </a:lnTo>
                <a:lnTo>
                  <a:pt x="83820" y="48336"/>
                </a:lnTo>
                <a:lnTo>
                  <a:pt x="92151" y="43091"/>
                </a:lnTo>
                <a:lnTo>
                  <a:pt x="92710" y="42278"/>
                </a:lnTo>
                <a:lnTo>
                  <a:pt x="97624" y="35166"/>
                </a:lnTo>
                <a:lnTo>
                  <a:pt x="99606" y="25120"/>
                </a:lnTo>
                <a:close/>
              </a:path>
              <a:path w="883919" h="50800">
                <a:moveTo>
                  <a:pt x="149834" y="711"/>
                </a:moveTo>
                <a:lnTo>
                  <a:pt x="140906" y="711"/>
                </a:lnTo>
                <a:lnTo>
                  <a:pt x="126466" y="24498"/>
                </a:lnTo>
                <a:lnTo>
                  <a:pt x="112166" y="711"/>
                </a:lnTo>
                <a:lnTo>
                  <a:pt x="102463" y="711"/>
                </a:lnTo>
                <a:lnTo>
                  <a:pt x="121653" y="32448"/>
                </a:lnTo>
                <a:lnTo>
                  <a:pt x="121653" y="49530"/>
                </a:lnTo>
                <a:lnTo>
                  <a:pt x="130721" y="49530"/>
                </a:lnTo>
                <a:lnTo>
                  <a:pt x="130721" y="32308"/>
                </a:lnTo>
                <a:lnTo>
                  <a:pt x="149834" y="711"/>
                </a:lnTo>
                <a:close/>
              </a:path>
              <a:path w="883919" h="50800">
                <a:moveTo>
                  <a:pt x="200964" y="29921"/>
                </a:moveTo>
                <a:lnTo>
                  <a:pt x="199580" y="28321"/>
                </a:lnTo>
                <a:lnTo>
                  <a:pt x="197408" y="25806"/>
                </a:lnTo>
                <a:lnTo>
                  <a:pt x="192176" y="24142"/>
                </a:lnTo>
                <a:lnTo>
                  <a:pt x="195935" y="22110"/>
                </a:lnTo>
                <a:lnTo>
                  <a:pt x="196507" y="21285"/>
                </a:lnTo>
                <a:lnTo>
                  <a:pt x="198450" y="18415"/>
                </a:lnTo>
                <a:lnTo>
                  <a:pt x="198450" y="7810"/>
                </a:lnTo>
                <a:lnTo>
                  <a:pt x="198450" y="5651"/>
                </a:lnTo>
                <a:lnTo>
                  <a:pt x="192176" y="711"/>
                </a:lnTo>
                <a:lnTo>
                  <a:pt x="191820" y="711"/>
                </a:lnTo>
                <a:lnTo>
                  <a:pt x="191820" y="30480"/>
                </a:lnTo>
                <a:lnTo>
                  <a:pt x="191820" y="40259"/>
                </a:lnTo>
                <a:lnTo>
                  <a:pt x="188125" y="42418"/>
                </a:lnTo>
                <a:lnTo>
                  <a:pt x="166636" y="42418"/>
                </a:lnTo>
                <a:lnTo>
                  <a:pt x="166636" y="28321"/>
                </a:lnTo>
                <a:lnTo>
                  <a:pt x="188125" y="28321"/>
                </a:lnTo>
                <a:lnTo>
                  <a:pt x="191820" y="30480"/>
                </a:lnTo>
                <a:lnTo>
                  <a:pt x="191820" y="711"/>
                </a:lnTo>
                <a:lnTo>
                  <a:pt x="189306" y="711"/>
                </a:lnTo>
                <a:lnTo>
                  <a:pt x="189306" y="10045"/>
                </a:lnTo>
                <a:lnTo>
                  <a:pt x="189306" y="19050"/>
                </a:lnTo>
                <a:lnTo>
                  <a:pt x="185750" y="21285"/>
                </a:lnTo>
                <a:lnTo>
                  <a:pt x="166636" y="21285"/>
                </a:lnTo>
                <a:lnTo>
                  <a:pt x="166636" y="7810"/>
                </a:lnTo>
                <a:lnTo>
                  <a:pt x="185750" y="7810"/>
                </a:lnTo>
                <a:lnTo>
                  <a:pt x="189306" y="10045"/>
                </a:lnTo>
                <a:lnTo>
                  <a:pt x="189306" y="711"/>
                </a:lnTo>
                <a:lnTo>
                  <a:pt x="157568" y="711"/>
                </a:lnTo>
                <a:lnTo>
                  <a:pt x="157568" y="49530"/>
                </a:lnTo>
                <a:lnTo>
                  <a:pt x="194411" y="49530"/>
                </a:lnTo>
                <a:lnTo>
                  <a:pt x="200964" y="44653"/>
                </a:lnTo>
                <a:lnTo>
                  <a:pt x="200964" y="42418"/>
                </a:lnTo>
                <a:lnTo>
                  <a:pt x="200964" y="29921"/>
                </a:lnTo>
                <a:close/>
              </a:path>
              <a:path w="883919" h="50800">
                <a:moveTo>
                  <a:pt x="249796" y="41935"/>
                </a:moveTo>
                <a:lnTo>
                  <a:pt x="222237" y="41935"/>
                </a:lnTo>
                <a:lnTo>
                  <a:pt x="222237" y="28460"/>
                </a:lnTo>
                <a:lnTo>
                  <a:pt x="245808" y="28460"/>
                </a:lnTo>
                <a:lnTo>
                  <a:pt x="245808" y="20993"/>
                </a:lnTo>
                <a:lnTo>
                  <a:pt x="222237" y="20993"/>
                </a:lnTo>
                <a:lnTo>
                  <a:pt x="222237" y="8305"/>
                </a:lnTo>
                <a:lnTo>
                  <a:pt x="248818" y="8305"/>
                </a:lnTo>
                <a:lnTo>
                  <a:pt x="248818" y="711"/>
                </a:lnTo>
                <a:lnTo>
                  <a:pt x="213169" y="711"/>
                </a:lnTo>
                <a:lnTo>
                  <a:pt x="213169" y="49530"/>
                </a:lnTo>
                <a:lnTo>
                  <a:pt x="249796" y="49530"/>
                </a:lnTo>
                <a:lnTo>
                  <a:pt x="249796" y="41935"/>
                </a:lnTo>
                <a:close/>
              </a:path>
              <a:path w="883919" h="50800">
                <a:moveTo>
                  <a:pt x="308457" y="49530"/>
                </a:moveTo>
                <a:lnTo>
                  <a:pt x="303364" y="38239"/>
                </a:lnTo>
                <a:lnTo>
                  <a:pt x="300139" y="31115"/>
                </a:lnTo>
                <a:lnTo>
                  <a:pt x="291084" y="11049"/>
                </a:lnTo>
                <a:lnTo>
                  <a:pt x="291084" y="31115"/>
                </a:lnTo>
                <a:lnTo>
                  <a:pt x="272745" y="31115"/>
                </a:lnTo>
                <a:lnTo>
                  <a:pt x="281876" y="9779"/>
                </a:lnTo>
                <a:lnTo>
                  <a:pt x="291084" y="31115"/>
                </a:lnTo>
                <a:lnTo>
                  <a:pt x="291084" y="11049"/>
                </a:lnTo>
                <a:lnTo>
                  <a:pt x="290512" y="9779"/>
                </a:lnTo>
                <a:lnTo>
                  <a:pt x="286410" y="711"/>
                </a:lnTo>
                <a:lnTo>
                  <a:pt x="277482" y="711"/>
                </a:lnTo>
                <a:lnTo>
                  <a:pt x="255511" y="49530"/>
                </a:lnTo>
                <a:lnTo>
                  <a:pt x="264858" y="49530"/>
                </a:lnTo>
                <a:lnTo>
                  <a:pt x="269659" y="38239"/>
                </a:lnTo>
                <a:lnTo>
                  <a:pt x="294081" y="38239"/>
                </a:lnTo>
                <a:lnTo>
                  <a:pt x="298970" y="49530"/>
                </a:lnTo>
                <a:lnTo>
                  <a:pt x="308457" y="49530"/>
                </a:lnTo>
                <a:close/>
              </a:path>
              <a:path w="883919" h="50800">
                <a:moveTo>
                  <a:pt x="360565" y="711"/>
                </a:moveTo>
                <a:lnTo>
                  <a:pt x="351574" y="711"/>
                </a:lnTo>
                <a:lnTo>
                  <a:pt x="351574" y="33769"/>
                </a:lnTo>
                <a:lnTo>
                  <a:pt x="324637" y="711"/>
                </a:lnTo>
                <a:lnTo>
                  <a:pt x="317169" y="711"/>
                </a:lnTo>
                <a:lnTo>
                  <a:pt x="317169" y="49530"/>
                </a:lnTo>
                <a:lnTo>
                  <a:pt x="326174" y="49530"/>
                </a:lnTo>
                <a:lnTo>
                  <a:pt x="326174" y="16471"/>
                </a:lnTo>
                <a:lnTo>
                  <a:pt x="353098" y="49530"/>
                </a:lnTo>
                <a:lnTo>
                  <a:pt x="360565" y="49530"/>
                </a:lnTo>
                <a:lnTo>
                  <a:pt x="360565" y="711"/>
                </a:lnTo>
                <a:close/>
              </a:path>
              <a:path w="883919" h="50800">
                <a:moveTo>
                  <a:pt x="438810" y="18072"/>
                </a:moveTo>
                <a:lnTo>
                  <a:pt x="437375" y="10795"/>
                </a:lnTo>
                <a:lnTo>
                  <a:pt x="435533" y="8369"/>
                </a:lnTo>
                <a:lnTo>
                  <a:pt x="433235" y="5334"/>
                </a:lnTo>
                <a:lnTo>
                  <a:pt x="429666" y="3467"/>
                </a:lnTo>
                <a:lnTo>
                  <a:pt x="429666" y="11925"/>
                </a:lnTo>
                <a:lnTo>
                  <a:pt x="429666" y="24206"/>
                </a:lnTo>
                <a:lnTo>
                  <a:pt x="425551" y="27762"/>
                </a:lnTo>
                <a:lnTo>
                  <a:pt x="406996" y="27762"/>
                </a:lnTo>
                <a:lnTo>
                  <a:pt x="406996" y="8369"/>
                </a:lnTo>
                <a:lnTo>
                  <a:pt x="425551" y="8369"/>
                </a:lnTo>
                <a:lnTo>
                  <a:pt x="429666" y="11925"/>
                </a:lnTo>
                <a:lnTo>
                  <a:pt x="429666" y="3467"/>
                </a:lnTo>
                <a:lnTo>
                  <a:pt x="426694" y="1905"/>
                </a:lnTo>
                <a:lnTo>
                  <a:pt x="418020" y="711"/>
                </a:lnTo>
                <a:lnTo>
                  <a:pt x="397929" y="711"/>
                </a:lnTo>
                <a:lnTo>
                  <a:pt x="397929" y="49530"/>
                </a:lnTo>
                <a:lnTo>
                  <a:pt x="406996" y="49530"/>
                </a:lnTo>
                <a:lnTo>
                  <a:pt x="406996" y="35445"/>
                </a:lnTo>
                <a:lnTo>
                  <a:pt x="418020" y="35445"/>
                </a:lnTo>
                <a:lnTo>
                  <a:pt x="426694" y="34239"/>
                </a:lnTo>
                <a:lnTo>
                  <a:pt x="433235" y="30784"/>
                </a:lnTo>
                <a:lnTo>
                  <a:pt x="435521" y="27762"/>
                </a:lnTo>
                <a:lnTo>
                  <a:pt x="437375" y="25323"/>
                </a:lnTo>
                <a:lnTo>
                  <a:pt x="438810" y="18072"/>
                </a:lnTo>
                <a:close/>
              </a:path>
              <a:path w="883919" h="50800">
                <a:moveTo>
                  <a:pt x="487019" y="41935"/>
                </a:moveTo>
                <a:lnTo>
                  <a:pt x="459460" y="41935"/>
                </a:lnTo>
                <a:lnTo>
                  <a:pt x="459460" y="28460"/>
                </a:lnTo>
                <a:lnTo>
                  <a:pt x="483044" y="28460"/>
                </a:lnTo>
                <a:lnTo>
                  <a:pt x="483044" y="20993"/>
                </a:lnTo>
                <a:lnTo>
                  <a:pt x="459460" y="20993"/>
                </a:lnTo>
                <a:lnTo>
                  <a:pt x="459460" y="8305"/>
                </a:lnTo>
                <a:lnTo>
                  <a:pt x="486041" y="8305"/>
                </a:lnTo>
                <a:lnTo>
                  <a:pt x="486041" y="711"/>
                </a:lnTo>
                <a:lnTo>
                  <a:pt x="450392" y="711"/>
                </a:lnTo>
                <a:lnTo>
                  <a:pt x="450392" y="49530"/>
                </a:lnTo>
                <a:lnTo>
                  <a:pt x="487019" y="49530"/>
                </a:lnTo>
                <a:lnTo>
                  <a:pt x="487019" y="41935"/>
                </a:lnTo>
                <a:close/>
              </a:path>
              <a:path w="883919" h="50800">
                <a:moveTo>
                  <a:pt x="541350" y="49530"/>
                </a:moveTo>
                <a:lnTo>
                  <a:pt x="531342" y="35229"/>
                </a:lnTo>
                <a:lnTo>
                  <a:pt x="530123" y="33489"/>
                </a:lnTo>
                <a:lnTo>
                  <a:pt x="536740" y="30911"/>
                </a:lnTo>
                <a:lnTo>
                  <a:pt x="538873" y="27838"/>
                </a:lnTo>
                <a:lnTo>
                  <a:pt x="540512" y="25463"/>
                </a:lnTo>
                <a:lnTo>
                  <a:pt x="540512" y="18072"/>
                </a:lnTo>
                <a:lnTo>
                  <a:pt x="539064" y="10795"/>
                </a:lnTo>
                <a:lnTo>
                  <a:pt x="537235" y="8369"/>
                </a:lnTo>
                <a:lnTo>
                  <a:pt x="534936" y="5334"/>
                </a:lnTo>
                <a:lnTo>
                  <a:pt x="531368" y="3467"/>
                </a:lnTo>
                <a:lnTo>
                  <a:pt x="531368" y="11925"/>
                </a:lnTo>
                <a:lnTo>
                  <a:pt x="531368" y="24206"/>
                </a:lnTo>
                <a:lnTo>
                  <a:pt x="527253" y="27838"/>
                </a:lnTo>
                <a:lnTo>
                  <a:pt x="508698" y="27838"/>
                </a:lnTo>
                <a:lnTo>
                  <a:pt x="508698" y="8369"/>
                </a:lnTo>
                <a:lnTo>
                  <a:pt x="527253" y="8369"/>
                </a:lnTo>
                <a:lnTo>
                  <a:pt x="531368" y="11925"/>
                </a:lnTo>
                <a:lnTo>
                  <a:pt x="531368" y="3467"/>
                </a:lnTo>
                <a:lnTo>
                  <a:pt x="528383" y="1905"/>
                </a:lnTo>
                <a:lnTo>
                  <a:pt x="519722" y="711"/>
                </a:lnTo>
                <a:lnTo>
                  <a:pt x="499630" y="711"/>
                </a:lnTo>
                <a:lnTo>
                  <a:pt x="499630" y="49530"/>
                </a:lnTo>
                <a:lnTo>
                  <a:pt x="508698" y="49530"/>
                </a:lnTo>
                <a:lnTo>
                  <a:pt x="508698" y="35306"/>
                </a:lnTo>
                <a:lnTo>
                  <a:pt x="519722" y="35306"/>
                </a:lnTo>
                <a:lnTo>
                  <a:pt x="521601" y="35229"/>
                </a:lnTo>
                <a:lnTo>
                  <a:pt x="531583" y="49530"/>
                </a:lnTo>
                <a:lnTo>
                  <a:pt x="541350" y="49530"/>
                </a:lnTo>
                <a:close/>
              </a:path>
              <a:path w="883919" h="50800">
                <a:moveTo>
                  <a:pt x="602246" y="25120"/>
                </a:moveTo>
                <a:lnTo>
                  <a:pt x="600265" y="15074"/>
                </a:lnTo>
                <a:lnTo>
                  <a:pt x="595350" y="7950"/>
                </a:lnTo>
                <a:lnTo>
                  <a:pt x="594779" y="7112"/>
                </a:lnTo>
                <a:lnTo>
                  <a:pt x="593051" y="6032"/>
                </a:lnTo>
                <a:lnTo>
                  <a:pt x="593051" y="15074"/>
                </a:lnTo>
                <a:lnTo>
                  <a:pt x="593051" y="35166"/>
                </a:lnTo>
                <a:lnTo>
                  <a:pt x="585787" y="42278"/>
                </a:lnTo>
                <a:lnTo>
                  <a:pt x="566115" y="42278"/>
                </a:lnTo>
                <a:lnTo>
                  <a:pt x="558850" y="35166"/>
                </a:lnTo>
                <a:lnTo>
                  <a:pt x="558850" y="15074"/>
                </a:lnTo>
                <a:lnTo>
                  <a:pt x="566115" y="7950"/>
                </a:lnTo>
                <a:lnTo>
                  <a:pt x="585787" y="7950"/>
                </a:lnTo>
                <a:lnTo>
                  <a:pt x="593051" y="15074"/>
                </a:lnTo>
                <a:lnTo>
                  <a:pt x="593051" y="6032"/>
                </a:lnTo>
                <a:lnTo>
                  <a:pt x="586435" y="1879"/>
                </a:lnTo>
                <a:lnTo>
                  <a:pt x="575945" y="0"/>
                </a:lnTo>
                <a:lnTo>
                  <a:pt x="565454" y="1892"/>
                </a:lnTo>
                <a:lnTo>
                  <a:pt x="557123" y="7150"/>
                </a:lnTo>
                <a:lnTo>
                  <a:pt x="551662" y="15074"/>
                </a:lnTo>
                <a:lnTo>
                  <a:pt x="549656" y="25120"/>
                </a:lnTo>
                <a:lnTo>
                  <a:pt x="551624" y="35102"/>
                </a:lnTo>
                <a:lnTo>
                  <a:pt x="557123" y="43091"/>
                </a:lnTo>
                <a:lnTo>
                  <a:pt x="565454" y="48336"/>
                </a:lnTo>
                <a:lnTo>
                  <a:pt x="575945" y="50228"/>
                </a:lnTo>
                <a:lnTo>
                  <a:pt x="586460" y="48336"/>
                </a:lnTo>
                <a:lnTo>
                  <a:pt x="594791" y="43091"/>
                </a:lnTo>
                <a:lnTo>
                  <a:pt x="595350" y="42278"/>
                </a:lnTo>
                <a:lnTo>
                  <a:pt x="600265" y="35166"/>
                </a:lnTo>
                <a:lnTo>
                  <a:pt x="602246" y="25120"/>
                </a:lnTo>
                <a:close/>
              </a:path>
              <a:path w="883919" h="50800">
                <a:moveTo>
                  <a:pt x="653872" y="49530"/>
                </a:moveTo>
                <a:lnTo>
                  <a:pt x="635520" y="24282"/>
                </a:lnTo>
                <a:lnTo>
                  <a:pt x="652614" y="711"/>
                </a:lnTo>
                <a:lnTo>
                  <a:pt x="642772" y="711"/>
                </a:lnTo>
                <a:lnTo>
                  <a:pt x="630428" y="18072"/>
                </a:lnTo>
                <a:lnTo>
                  <a:pt x="617943" y="711"/>
                </a:lnTo>
                <a:lnTo>
                  <a:pt x="607682" y="711"/>
                </a:lnTo>
                <a:lnTo>
                  <a:pt x="624852" y="24625"/>
                </a:lnTo>
                <a:lnTo>
                  <a:pt x="606704" y="49530"/>
                </a:lnTo>
                <a:lnTo>
                  <a:pt x="617029" y="49530"/>
                </a:lnTo>
                <a:lnTo>
                  <a:pt x="630148" y="30975"/>
                </a:lnTo>
                <a:lnTo>
                  <a:pt x="643407" y="49530"/>
                </a:lnTo>
                <a:lnTo>
                  <a:pt x="653872" y="49530"/>
                </a:lnTo>
                <a:close/>
              </a:path>
              <a:path w="883919" h="50800">
                <a:moveTo>
                  <a:pt x="670966" y="698"/>
                </a:moveTo>
                <a:lnTo>
                  <a:pt x="661898" y="698"/>
                </a:lnTo>
                <a:lnTo>
                  <a:pt x="661898" y="49517"/>
                </a:lnTo>
                <a:lnTo>
                  <a:pt x="670966" y="49517"/>
                </a:lnTo>
                <a:lnTo>
                  <a:pt x="670966" y="698"/>
                </a:lnTo>
                <a:close/>
              </a:path>
              <a:path w="883919" h="50800">
                <a:moveTo>
                  <a:pt x="734606" y="25120"/>
                </a:moveTo>
                <a:lnTo>
                  <a:pt x="732675" y="15125"/>
                </a:lnTo>
                <a:lnTo>
                  <a:pt x="727900" y="8369"/>
                </a:lnTo>
                <a:lnTo>
                  <a:pt x="727227" y="7416"/>
                </a:lnTo>
                <a:lnTo>
                  <a:pt x="725474" y="6388"/>
                </a:lnTo>
                <a:lnTo>
                  <a:pt x="725474" y="15011"/>
                </a:lnTo>
                <a:lnTo>
                  <a:pt x="725474" y="35229"/>
                </a:lnTo>
                <a:lnTo>
                  <a:pt x="718426" y="41859"/>
                </a:lnTo>
                <a:lnTo>
                  <a:pt x="695680" y="41859"/>
                </a:lnTo>
                <a:lnTo>
                  <a:pt x="695680" y="8369"/>
                </a:lnTo>
                <a:lnTo>
                  <a:pt x="718426" y="8369"/>
                </a:lnTo>
                <a:lnTo>
                  <a:pt x="725474" y="15011"/>
                </a:lnTo>
                <a:lnTo>
                  <a:pt x="725474" y="6388"/>
                </a:lnTo>
                <a:lnTo>
                  <a:pt x="718807" y="2463"/>
                </a:lnTo>
                <a:lnTo>
                  <a:pt x="707961" y="711"/>
                </a:lnTo>
                <a:lnTo>
                  <a:pt x="686612" y="711"/>
                </a:lnTo>
                <a:lnTo>
                  <a:pt x="686612" y="49530"/>
                </a:lnTo>
                <a:lnTo>
                  <a:pt x="707961" y="49530"/>
                </a:lnTo>
                <a:lnTo>
                  <a:pt x="718807" y="47777"/>
                </a:lnTo>
                <a:lnTo>
                  <a:pt x="727227" y="42824"/>
                </a:lnTo>
                <a:lnTo>
                  <a:pt x="727900" y="41859"/>
                </a:lnTo>
                <a:lnTo>
                  <a:pt x="732675" y="35115"/>
                </a:lnTo>
                <a:lnTo>
                  <a:pt x="734606" y="25120"/>
                </a:lnTo>
                <a:close/>
              </a:path>
              <a:path w="883919" h="50800">
                <a:moveTo>
                  <a:pt x="792111" y="49530"/>
                </a:moveTo>
                <a:lnTo>
                  <a:pt x="787006" y="38239"/>
                </a:lnTo>
                <a:lnTo>
                  <a:pt x="783793" y="31115"/>
                </a:lnTo>
                <a:lnTo>
                  <a:pt x="774738" y="11049"/>
                </a:lnTo>
                <a:lnTo>
                  <a:pt x="774738" y="31115"/>
                </a:lnTo>
                <a:lnTo>
                  <a:pt x="756386" y="31115"/>
                </a:lnTo>
                <a:lnTo>
                  <a:pt x="765530" y="9779"/>
                </a:lnTo>
                <a:lnTo>
                  <a:pt x="774738" y="31115"/>
                </a:lnTo>
                <a:lnTo>
                  <a:pt x="774738" y="11049"/>
                </a:lnTo>
                <a:lnTo>
                  <a:pt x="774166" y="9779"/>
                </a:lnTo>
                <a:lnTo>
                  <a:pt x="770077" y="711"/>
                </a:lnTo>
                <a:lnTo>
                  <a:pt x="761136" y="711"/>
                </a:lnTo>
                <a:lnTo>
                  <a:pt x="739165" y="49530"/>
                </a:lnTo>
                <a:lnTo>
                  <a:pt x="748512" y="49530"/>
                </a:lnTo>
                <a:lnTo>
                  <a:pt x="753325" y="38239"/>
                </a:lnTo>
                <a:lnTo>
                  <a:pt x="777748" y="38239"/>
                </a:lnTo>
                <a:lnTo>
                  <a:pt x="782624" y="49530"/>
                </a:lnTo>
                <a:lnTo>
                  <a:pt x="792111" y="49530"/>
                </a:lnTo>
                <a:close/>
              </a:path>
              <a:path w="883919" h="50800">
                <a:moveTo>
                  <a:pt x="835723" y="35712"/>
                </a:moveTo>
                <a:lnTo>
                  <a:pt x="831189" y="26250"/>
                </a:lnTo>
                <a:lnTo>
                  <a:pt x="821245" y="22110"/>
                </a:lnTo>
                <a:lnTo>
                  <a:pt x="811288" y="19392"/>
                </a:lnTo>
                <a:lnTo>
                  <a:pt x="806767" y="14160"/>
                </a:lnTo>
                <a:lnTo>
                  <a:pt x="806767" y="10464"/>
                </a:lnTo>
                <a:lnTo>
                  <a:pt x="809828" y="7543"/>
                </a:lnTo>
                <a:lnTo>
                  <a:pt x="821626" y="7543"/>
                </a:lnTo>
                <a:lnTo>
                  <a:pt x="826439" y="8788"/>
                </a:lnTo>
                <a:lnTo>
                  <a:pt x="830834" y="11366"/>
                </a:lnTo>
                <a:lnTo>
                  <a:pt x="833691" y="4330"/>
                </a:lnTo>
                <a:lnTo>
                  <a:pt x="829437" y="1536"/>
                </a:lnTo>
                <a:lnTo>
                  <a:pt x="823302" y="0"/>
                </a:lnTo>
                <a:lnTo>
                  <a:pt x="804037" y="0"/>
                </a:lnTo>
                <a:lnTo>
                  <a:pt x="797763" y="6692"/>
                </a:lnTo>
                <a:lnTo>
                  <a:pt x="797763" y="14579"/>
                </a:lnTo>
                <a:lnTo>
                  <a:pt x="802297" y="24142"/>
                </a:lnTo>
                <a:lnTo>
                  <a:pt x="812266" y="28308"/>
                </a:lnTo>
                <a:lnTo>
                  <a:pt x="822236" y="31051"/>
                </a:lnTo>
                <a:lnTo>
                  <a:pt x="826782" y="36347"/>
                </a:lnTo>
                <a:lnTo>
                  <a:pt x="826782" y="39966"/>
                </a:lnTo>
                <a:lnTo>
                  <a:pt x="823569" y="42697"/>
                </a:lnTo>
                <a:lnTo>
                  <a:pt x="809967" y="42697"/>
                </a:lnTo>
                <a:lnTo>
                  <a:pt x="803757" y="40462"/>
                </a:lnTo>
                <a:lnTo>
                  <a:pt x="799858" y="37325"/>
                </a:lnTo>
                <a:lnTo>
                  <a:pt x="796721" y="44373"/>
                </a:lnTo>
                <a:lnTo>
                  <a:pt x="800760" y="47866"/>
                </a:lnTo>
                <a:lnTo>
                  <a:pt x="808367" y="50228"/>
                </a:lnTo>
                <a:lnTo>
                  <a:pt x="829373" y="50228"/>
                </a:lnTo>
                <a:lnTo>
                  <a:pt x="835723" y="43535"/>
                </a:lnTo>
                <a:lnTo>
                  <a:pt x="835723" y="35712"/>
                </a:lnTo>
                <a:close/>
              </a:path>
              <a:path w="883919" h="50800">
                <a:moveTo>
                  <a:pt x="883843" y="41935"/>
                </a:moveTo>
                <a:lnTo>
                  <a:pt x="856284" y="41935"/>
                </a:lnTo>
                <a:lnTo>
                  <a:pt x="856284" y="28460"/>
                </a:lnTo>
                <a:lnTo>
                  <a:pt x="879856" y="28460"/>
                </a:lnTo>
                <a:lnTo>
                  <a:pt x="879856" y="20993"/>
                </a:lnTo>
                <a:lnTo>
                  <a:pt x="856284" y="20993"/>
                </a:lnTo>
                <a:lnTo>
                  <a:pt x="856284" y="8305"/>
                </a:lnTo>
                <a:lnTo>
                  <a:pt x="882853" y="8305"/>
                </a:lnTo>
                <a:lnTo>
                  <a:pt x="882853" y="711"/>
                </a:lnTo>
                <a:lnTo>
                  <a:pt x="847217" y="711"/>
                </a:lnTo>
                <a:lnTo>
                  <a:pt x="847217" y="49530"/>
                </a:lnTo>
                <a:lnTo>
                  <a:pt x="883843" y="49530"/>
                </a:lnTo>
                <a:lnTo>
                  <a:pt x="883843" y="41935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9" name="object 679"/>
          <p:cNvSpPr/>
          <p:nvPr/>
        </p:nvSpPr>
        <p:spPr>
          <a:xfrm>
            <a:off x="513257" y="4711687"/>
            <a:ext cx="763270" cy="48895"/>
          </a:xfrm>
          <a:custGeom>
            <a:avLst/>
            <a:gdLst/>
            <a:ahLst/>
            <a:cxnLst/>
            <a:rect l="l" t="t" r="r" b="b"/>
            <a:pathLst>
              <a:path w="763269" h="48895">
                <a:moveTo>
                  <a:pt x="41719" y="48856"/>
                </a:moveTo>
                <a:lnTo>
                  <a:pt x="31711" y="34556"/>
                </a:lnTo>
                <a:lnTo>
                  <a:pt x="30480" y="32804"/>
                </a:lnTo>
                <a:lnTo>
                  <a:pt x="37109" y="30226"/>
                </a:lnTo>
                <a:lnTo>
                  <a:pt x="39230" y="27165"/>
                </a:lnTo>
                <a:lnTo>
                  <a:pt x="40881" y="24777"/>
                </a:lnTo>
                <a:lnTo>
                  <a:pt x="40881" y="17386"/>
                </a:lnTo>
                <a:lnTo>
                  <a:pt x="39433" y="10109"/>
                </a:lnTo>
                <a:lnTo>
                  <a:pt x="37604" y="7696"/>
                </a:lnTo>
                <a:lnTo>
                  <a:pt x="35293" y="4648"/>
                </a:lnTo>
                <a:lnTo>
                  <a:pt x="31737" y="2781"/>
                </a:lnTo>
                <a:lnTo>
                  <a:pt x="31737" y="11252"/>
                </a:lnTo>
                <a:lnTo>
                  <a:pt x="31737" y="23533"/>
                </a:lnTo>
                <a:lnTo>
                  <a:pt x="27622" y="27165"/>
                </a:lnTo>
                <a:lnTo>
                  <a:pt x="9067" y="27165"/>
                </a:lnTo>
                <a:lnTo>
                  <a:pt x="9067" y="7696"/>
                </a:lnTo>
                <a:lnTo>
                  <a:pt x="27622" y="7696"/>
                </a:lnTo>
                <a:lnTo>
                  <a:pt x="31737" y="11252"/>
                </a:lnTo>
                <a:lnTo>
                  <a:pt x="31737" y="2781"/>
                </a:lnTo>
                <a:lnTo>
                  <a:pt x="28752" y="1206"/>
                </a:lnTo>
                <a:lnTo>
                  <a:pt x="20091" y="12"/>
                </a:lnTo>
                <a:lnTo>
                  <a:pt x="0" y="12"/>
                </a:lnTo>
                <a:lnTo>
                  <a:pt x="0" y="48856"/>
                </a:lnTo>
                <a:lnTo>
                  <a:pt x="9067" y="48856"/>
                </a:lnTo>
                <a:lnTo>
                  <a:pt x="9067" y="34620"/>
                </a:lnTo>
                <a:lnTo>
                  <a:pt x="20091" y="34620"/>
                </a:lnTo>
                <a:lnTo>
                  <a:pt x="21971" y="34556"/>
                </a:lnTo>
                <a:lnTo>
                  <a:pt x="31953" y="48856"/>
                </a:lnTo>
                <a:lnTo>
                  <a:pt x="41719" y="48856"/>
                </a:lnTo>
                <a:close/>
              </a:path>
              <a:path w="763269" h="48895">
                <a:moveTo>
                  <a:pt x="90131" y="41249"/>
                </a:moveTo>
                <a:lnTo>
                  <a:pt x="62572" y="41249"/>
                </a:lnTo>
                <a:lnTo>
                  <a:pt x="62572" y="27787"/>
                </a:lnTo>
                <a:lnTo>
                  <a:pt x="86156" y="27787"/>
                </a:lnTo>
                <a:lnTo>
                  <a:pt x="86156" y="20320"/>
                </a:lnTo>
                <a:lnTo>
                  <a:pt x="62572" y="20320"/>
                </a:lnTo>
                <a:lnTo>
                  <a:pt x="62572" y="7632"/>
                </a:lnTo>
                <a:lnTo>
                  <a:pt x="89154" y="7632"/>
                </a:lnTo>
                <a:lnTo>
                  <a:pt x="89154" y="12"/>
                </a:lnTo>
                <a:lnTo>
                  <a:pt x="53505" y="12"/>
                </a:lnTo>
                <a:lnTo>
                  <a:pt x="53505" y="48856"/>
                </a:lnTo>
                <a:lnTo>
                  <a:pt x="90131" y="48856"/>
                </a:lnTo>
                <a:lnTo>
                  <a:pt x="90131" y="41249"/>
                </a:lnTo>
                <a:close/>
              </a:path>
              <a:path w="763269" h="48895">
                <a:moveTo>
                  <a:pt x="137909" y="12"/>
                </a:moveTo>
                <a:lnTo>
                  <a:pt x="96469" y="12"/>
                </a:lnTo>
                <a:lnTo>
                  <a:pt x="96469" y="7696"/>
                </a:lnTo>
                <a:lnTo>
                  <a:pt x="112649" y="7696"/>
                </a:lnTo>
                <a:lnTo>
                  <a:pt x="112649" y="48856"/>
                </a:lnTo>
                <a:lnTo>
                  <a:pt x="121716" y="48856"/>
                </a:lnTo>
                <a:lnTo>
                  <a:pt x="121716" y="7696"/>
                </a:lnTo>
                <a:lnTo>
                  <a:pt x="137909" y="7696"/>
                </a:lnTo>
                <a:lnTo>
                  <a:pt x="137909" y="12"/>
                </a:lnTo>
                <a:close/>
              </a:path>
              <a:path w="763269" h="48895">
                <a:moveTo>
                  <a:pt x="186728" y="12"/>
                </a:moveTo>
                <a:lnTo>
                  <a:pt x="177800" y="12"/>
                </a:lnTo>
                <a:lnTo>
                  <a:pt x="163360" y="23812"/>
                </a:lnTo>
                <a:lnTo>
                  <a:pt x="149059" y="12"/>
                </a:lnTo>
                <a:lnTo>
                  <a:pt x="139357" y="12"/>
                </a:lnTo>
                <a:lnTo>
                  <a:pt x="158546" y="31762"/>
                </a:lnTo>
                <a:lnTo>
                  <a:pt x="158546" y="48856"/>
                </a:lnTo>
                <a:lnTo>
                  <a:pt x="167614" y="48856"/>
                </a:lnTo>
                <a:lnTo>
                  <a:pt x="167614" y="31623"/>
                </a:lnTo>
                <a:lnTo>
                  <a:pt x="186728" y="12"/>
                </a:lnTo>
                <a:close/>
              </a:path>
              <a:path w="763269" h="48895">
                <a:moveTo>
                  <a:pt x="237858" y="12"/>
                </a:moveTo>
                <a:lnTo>
                  <a:pt x="228866" y="12"/>
                </a:lnTo>
                <a:lnTo>
                  <a:pt x="228866" y="33096"/>
                </a:lnTo>
                <a:lnTo>
                  <a:pt x="201930" y="12"/>
                </a:lnTo>
                <a:lnTo>
                  <a:pt x="194475" y="12"/>
                </a:lnTo>
                <a:lnTo>
                  <a:pt x="194475" y="48856"/>
                </a:lnTo>
                <a:lnTo>
                  <a:pt x="203466" y="48856"/>
                </a:lnTo>
                <a:lnTo>
                  <a:pt x="203466" y="15786"/>
                </a:lnTo>
                <a:lnTo>
                  <a:pt x="230390" y="48856"/>
                </a:lnTo>
                <a:lnTo>
                  <a:pt x="237858" y="48856"/>
                </a:lnTo>
                <a:lnTo>
                  <a:pt x="237858" y="12"/>
                </a:lnTo>
                <a:close/>
              </a:path>
              <a:path w="763269" h="48895">
                <a:moveTo>
                  <a:pt x="262559" y="0"/>
                </a:moveTo>
                <a:lnTo>
                  <a:pt x="253492" y="0"/>
                </a:lnTo>
                <a:lnTo>
                  <a:pt x="253492" y="48844"/>
                </a:lnTo>
                <a:lnTo>
                  <a:pt x="262559" y="48844"/>
                </a:lnTo>
                <a:lnTo>
                  <a:pt x="262559" y="0"/>
                </a:lnTo>
                <a:close/>
              </a:path>
              <a:path w="763269" h="48895">
                <a:moveTo>
                  <a:pt x="312813" y="41173"/>
                </a:moveTo>
                <a:lnTo>
                  <a:pt x="287274" y="41173"/>
                </a:lnTo>
                <a:lnTo>
                  <a:pt x="287274" y="12"/>
                </a:lnTo>
                <a:lnTo>
                  <a:pt x="278206" y="12"/>
                </a:lnTo>
                <a:lnTo>
                  <a:pt x="278206" y="48856"/>
                </a:lnTo>
                <a:lnTo>
                  <a:pt x="312813" y="48856"/>
                </a:lnTo>
                <a:lnTo>
                  <a:pt x="312813" y="41173"/>
                </a:lnTo>
                <a:close/>
              </a:path>
              <a:path w="763269" h="48895">
                <a:moveTo>
                  <a:pt x="385102" y="17386"/>
                </a:moveTo>
                <a:lnTo>
                  <a:pt x="383654" y="10109"/>
                </a:lnTo>
                <a:lnTo>
                  <a:pt x="381825" y="7696"/>
                </a:lnTo>
                <a:lnTo>
                  <a:pt x="379526" y="4648"/>
                </a:lnTo>
                <a:lnTo>
                  <a:pt x="375958" y="2781"/>
                </a:lnTo>
                <a:lnTo>
                  <a:pt x="375958" y="11252"/>
                </a:lnTo>
                <a:lnTo>
                  <a:pt x="375958" y="23533"/>
                </a:lnTo>
                <a:lnTo>
                  <a:pt x="371843" y="27089"/>
                </a:lnTo>
                <a:lnTo>
                  <a:pt x="353288" y="27089"/>
                </a:lnTo>
                <a:lnTo>
                  <a:pt x="353288" y="7696"/>
                </a:lnTo>
                <a:lnTo>
                  <a:pt x="371843" y="7696"/>
                </a:lnTo>
                <a:lnTo>
                  <a:pt x="375958" y="11252"/>
                </a:lnTo>
                <a:lnTo>
                  <a:pt x="375958" y="2781"/>
                </a:lnTo>
                <a:lnTo>
                  <a:pt x="372973" y="1206"/>
                </a:lnTo>
                <a:lnTo>
                  <a:pt x="364312" y="12"/>
                </a:lnTo>
                <a:lnTo>
                  <a:pt x="344220" y="12"/>
                </a:lnTo>
                <a:lnTo>
                  <a:pt x="344220" y="48856"/>
                </a:lnTo>
                <a:lnTo>
                  <a:pt x="353288" y="48856"/>
                </a:lnTo>
                <a:lnTo>
                  <a:pt x="353288" y="34759"/>
                </a:lnTo>
                <a:lnTo>
                  <a:pt x="364312" y="34759"/>
                </a:lnTo>
                <a:lnTo>
                  <a:pt x="372973" y="33553"/>
                </a:lnTo>
                <a:lnTo>
                  <a:pt x="379526" y="30099"/>
                </a:lnTo>
                <a:lnTo>
                  <a:pt x="381800" y="27089"/>
                </a:lnTo>
                <a:lnTo>
                  <a:pt x="383654" y="24638"/>
                </a:lnTo>
                <a:lnTo>
                  <a:pt x="385102" y="17386"/>
                </a:lnTo>
                <a:close/>
              </a:path>
              <a:path w="763269" h="48895">
                <a:moveTo>
                  <a:pt x="440270" y="48856"/>
                </a:moveTo>
                <a:lnTo>
                  <a:pt x="435178" y="37553"/>
                </a:lnTo>
                <a:lnTo>
                  <a:pt x="431965" y="30441"/>
                </a:lnTo>
                <a:lnTo>
                  <a:pt x="422897" y="10363"/>
                </a:lnTo>
                <a:lnTo>
                  <a:pt x="422897" y="30441"/>
                </a:lnTo>
                <a:lnTo>
                  <a:pt x="404558" y="30441"/>
                </a:lnTo>
                <a:lnTo>
                  <a:pt x="413689" y="9093"/>
                </a:lnTo>
                <a:lnTo>
                  <a:pt x="422897" y="30441"/>
                </a:lnTo>
                <a:lnTo>
                  <a:pt x="422897" y="10363"/>
                </a:lnTo>
                <a:lnTo>
                  <a:pt x="422325" y="9093"/>
                </a:lnTo>
                <a:lnTo>
                  <a:pt x="418223" y="12"/>
                </a:lnTo>
                <a:lnTo>
                  <a:pt x="409295" y="12"/>
                </a:lnTo>
                <a:lnTo>
                  <a:pt x="387324" y="48856"/>
                </a:lnTo>
                <a:lnTo>
                  <a:pt x="396671" y="48856"/>
                </a:lnTo>
                <a:lnTo>
                  <a:pt x="401472" y="37553"/>
                </a:lnTo>
                <a:lnTo>
                  <a:pt x="425894" y="37553"/>
                </a:lnTo>
                <a:lnTo>
                  <a:pt x="430784" y="48856"/>
                </a:lnTo>
                <a:lnTo>
                  <a:pt x="440270" y="48856"/>
                </a:lnTo>
                <a:close/>
              </a:path>
              <a:path w="763269" h="48895">
                <a:moveTo>
                  <a:pt x="483603" y="41173"/>
                </a:moveTo>
                <a:lnTo>
                  <a:pt x="458063" y="41173"/>
                </a:lnTo>
                <a:lnTo>
                  <a:pt x="458063" y="12"/>
                </a:lnTo>
                <a:lnTo>
                  <a:pt x="448995" y="12"/>
                </a:lnTo>
                <a:lnTo>
                  <a:pt x="448995" y="48856"/>
                </a:lnTo>
                <a:lnTo>
                  <a:pt x="483603" y="48856"/>
                </a:lnTo>
                <a:lnTo>
                  <a:pt x="483603" y="41173"/>
                </a:lnTo>
                <a:close/>
              </a:path>
              <a:path w="763269" h="48895">
                <a:moveTo>
                  <a:pt x="546722" y="48856"/>
                </a:moveTo>
                <a:lnTo>
                  <a:pt x="546646" y="12"/>
                </a:lnTo>
                <a:lnTo>
                  <a:pt x="539191" y="12"/>
                </a:lnTo>
                <a:lnTo>
                  <a:pt x="520141" y="32385"/>
                </a:lnTo>
                <a:lnTo>
                  <a:pt x="500748" y="12"/>
                </a:lnTo>
                <a:lnTo>
                  <a:pt x="493280" y="12"/>
                </a:lnTo>
                <a:lnTo>
                  <a:pt x="493280" y="48856"/>
                </a:lnTo>
                <a:lnTo>
                  <a:pt x="501929" y="48856"/>
                </a:lnTo>
                <a:lnTo>
                  <a:pt x="501929" y="16903"/>
                </a:lnTo>
                <a:lnTo>
                  <a:pt x="517982" y="43268"/>
                </a:lnTo>
                <a:lnTo>
                  <a:pt x="522020" y="43268"/>
                </a:lnTo>
                <a:lnTo>
                  <a:pt x="538073" y="16484"/>
                </a:lnTo>
                <a:lnTo>
                  <a:pt x="538137" y="48856"/>
                </a:lnTo>
                <a:lnTo>
                  <a:pt x="546722" y="48856"/>
                </a:lnTo>
                <a:close/>
              </a:path>
              <a:path w="763269" h="48895">
                <a:moveTo>
                  <a:pt x="571500" y="0"/>
                </a:moveTo>
                <a:lnTo>
                  <a:pt x="562432" y="0"/>
                </a:lnTo>
                <a:lnTo>
                  <a:pt x="562432" y="48844"/>
                </a:lnTo>
                <a:lnTo>
                  <a:pt x="571500" y="48844"/>
                </a:lnTo>
                <a:lnTo>
                  <a:pt x="571500" y="0"/>
                </a:lnTo>
                <a:close/>
              </a:path>
              <a:path w="763269" h="48895">
                <a:moveTo>
                  <a:pt x="622325" y="12"/>
                </a:moveTo>
                <a:lnTo>
                  <a:pt x="580885" y="12"/>
                </a:lnTo>
                <a:lnTo>
                  <a:pt x="580885" y="7696"/>
                </a:lnTo>
                <a:lnTo>
                  <a:pt x="597065" y="7696"/>
                </a:lnTo>
                <a:lnTo>
                  <a:pt x="597065" y="48856"/>
                </a:lnTo>
                <a:lnTo>
                  <a:pt x="606132" y="48856"/>
                </a:lnTo>
                <a:lnTo>
                  <a:pt x="606132" y="7696"/>
                </a:lnTo>
                <a:lnTo>
                  <a:pt x="622325" y="7696"/>
                </a:lnTo>
                <a:lnTo>
                  <a:pt x="622325" y="12"/>
                </a:lnTo>
                <a:close/>
              </a:path>
              <a:path w="763269" h="48895">
                <a:moveTo>
                  <a:pt x="675246" y="48856"/>
                </a:moveTo>
                <a:lnTo>
                  <a:pt x="670153" y="37553"/>
                </a:lnTo>
                <a:lnTo>
                  <a:pt x="666940" y="30441"/>
                </a:lnTo>
                <a:lnTo>
                  <a:pt x="657872" y="10363"/>
                </a:lnTo>
                <a:lnTo>
                  <a:pt x="657872" y="30441"/>
                </a:lnTo>
                <a:lnTo>
                  <a:pt x="639533" y="30441"/>
                </a:lnTo>
                <a:lnTo>
                  <a:pt x="648665" y="9093"/>
                </a:lnTo>
                <a:lnTo>
                  <a:pt x="657872" y="30441"/>
                </a:lnTo>
                <a:lnTo>
                  <a:pt x="657872" y="10363"/>
                </a:lnTo>
                <a:lnTo>
                  <a:pt x="657301" y="9093"/>
                </a:lnTo>
                <a:lnTo>
                  <a:pt x="653199" y="12"/>
                </a:lnTo>
                <a:lnTo>
                  <a:pt x="644271" y="12"/>
                </a:lnTo>
                <a:lnTo>
                  <a:pt x="622300" y="48856"/>
                </a:lnTo>
                <a:lnTo>
                  <a:pt x="631647" y="48856"/>
                </a:lnTo>
                <a:lnTo>
                  <a:pt x="636447" y="37553"/>
                </a:lnTo>
                <a:lnTo>
                  <a:pt x="660869" y="37553"/>
                </a:lnTo>
                <a:lnTo>
                  <a:pt x="665759" y="48856"/>
                </a:lnTo>
                <a:lnTo>
                  <a:pt x="675246" y="48856"/>
                </a:lnTo>
                <a:close/>
              </a:path>
              <a:path w="763269" h="48895">
                <a:moveTo>
                  <a:pt x="716686" y="12"/>
                </a:moveTo>
                <a:lnTo>
                  <a:pt x="675259" y="12"/>
                </a:lnTo>
                <a:lnTo>
                  <a:pt x="675259" y="7696"/>
                </a:lnTo>
                <a:lnTo>
                  <a:pt x="691438" y="7696"/>
                </a:lnTo>
                <a:lnTo>
                  <a:pt x="691438" y="48856"/>
                </a:lnTo>
                <a:lnTo>
                  <a:pt x="700506" y="48856"/>
                </a:lnTo>
                <a:lnTo>
                  <a:pt x="700506" y="7696"/>
                </a:lnTo>
                <a:lnTo>
                  <a:pt x="716686" y="7696"/>
                </a:lnTo>
                <a:lnTo>
                  <a:pt x="716686" y="12"/>
                </a:lnTo>
                <a:close/>
              </a:path>
              <a:path w="763269" h="48895">
                <a:moveTo>
                  <a:pt x="762660" y="41249"/>
                </a:moveTo>
                <a:lnTo>
                  <a:pt x="735101" y="41249"/>
                </a:lnTo>
                <a:lnTo>
                  <a:pt x="735101" y="27787"/>
                </a:lnTo>
                <a:lnTo>
                  <a:pt x="758672" y="27787"/>
                </a:lnTo>
                <a:lnTo>
                  <a:pt x="758672" y="20320"/>
                </a:lnTo>
                <a:lnTo>
                  <a:pt x="735101" y="20320"/>
                </a:lnTo>
                <a:lnTo>
                  <a:pt x="735101" y="7632"/>
                </a:lnTo>
                <a:lnTo>
                  <a:pt x="761682" y="7632"/>
                </a:lnTo>
                <a:lnTo>
                  <a:pt x="761682" y="12"/>
                </a:lnTo>
                <a:lnTo>
                  <a:pt x="726033" y="12"/>
                </a:lnTo>
                <a:lnTo>
                  <a:pt x="726033" y="48856"/>
                </a:lnTo>
                <a:lnTo>
                  <a:pt x="762660" y="48856"/>
                </a:lnTo>
                <a:lnTo>
                  <a:pt x="762660" y="41249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0" name="object 680"/>
          <p:cNvSpPr/>
          <p:nvPr/>
        </p:nvSpPr>
        <p:spPr>
          <a:xfrm>
            <a:off x="509143" y="4531448"/>
            <a:ext cx="965200" cy="50800"/>
          </a:xfrm>
          <a:custGeom>
            <a:avLst/>
            <a:gdLst/>
            <a:ahLst/>
            <a:cxnLst/>
            <a:rect l="l" t="t" r="r" b="b"/>
            <a:pathLst>
              <a:path w="965200" h="50800">
                <a:moveTo>
                  <a:pt x="39001" y="35712"/>
                </a:moveTo>
                <a:lnTo>
                  <a:pt x="34480" y="26250"/>
                </a:lnTo>
                <a:lnTo>
                  <a:pt x="24523" y="22110"/>
                </a:lnTo>
                <a:lnTo>
                  <a:pt x="14566" y="19392"/>
                </a:lnTo>
                <a:lnTo>
                  <a:pt x="10045" y="14160"/>
                </a:lnTo>
                <a:lnTo>
                  <a:pt x="10045" y="10464"/>
                </a:lnTo>
                <a:lnTo>
                  <a:pt x="13119" y="7531"/>
                </a:lnTo>
                <a:lnTo>
                  <a:pt x="24904" y="7531"/>
                </a:lnTo>
                <a:lnTo>
                  <a:pt x="29718" y="8788"/>
                </a:lnTo>
                <a:lnTo>
                  <a:pt x="34112" y="11366"/>
                </a:lnTo>
                <a:lnTo>
                  <a:pt x="36969" y="4318"/>
                </a:lnTo>
                <a:lnTo>
                  <a:pt x="32715" y="1536"/>
                </a:lnTo>
                <a:lnTo>
                  <a:pt x="26581" y="0"/>
                </a:lnTo>
                <a:lnTo>
                  <a:pt x="7327" y="0"/>
                </a:lnTo>
                <a:lnTo>
                  <a:pt x="1054" y="6692"/>
                </a:lnTo>
                <a:lnTo>
                  <a:pt x="1054" y="14579"/>
                </a:lnTo>
                <a:lnTo>
                  <a:pt x="5588" y="24155"/>
                </a:lnTo>
                <a:lnTo>
                  <a:pt x="15557" y="28321"/>
                </a:lnTo>
                <a:lnTo>
                  <a:pt x="25539" y="31051"/>
                </a:lnTo>
                <a:lnTo>
                  <a:pt x="30073" y="36347"/>
                </a:lnTo>
                <a:lnTo>
                  <a:pt x="30073" y="39966"/>
                </a:lnTo>
                <a:lnTo>
                  <a:pt x="26860" y="42697"/>
                </a:lnTo>
                <a:lnTo>
                  <a:pt x="13246" y="42697"/>
                </a:lnTo>
                <a:lnTo>
                  <a:pt x="7048" y="40462"/>
                </a:lnTo>
                <a:lnTo>
                  <a:pt x="3136" y="37325"/>
                </a:lnTo>
                <a:lnTo>
                  <a:pt x="0" y="44373"/>
                </a:lnTo>
                <a:lnTo>
                  <a:pt x="4038" y="47853"/>
                </a:lnTo>
                <a:lnTo>
                  <a:pt x="11645" y="50228"/>
                </a:lnTo>
                <a:lnTo>
                  <a:pt x="32651" y="50228"/>
                </a:lnTo>
                <a:lnTo>
                  <a:pt x="39001" y="43522"/>
                </a:lnTo>
                <a:lnTo>
                  <a:pt x="39001" y="35712"/>
                </a:lnTo>
                <a:close/>
              </a:path>
              <a:path w="965200" h="50800">
                <a:moveTo>
                  <a:pt x="92837" y="685"/>
                </a:moveTo>
                <a:lnTo>
                  <a:pt x="83908" y="685"/>
                </a:lnTo>
                <a:lnTo>
                  <a:pt x="83908" y="37947"/>
                </a:lnTo>
                <a:lnTo>
                  <a:pt x="79438" y="42278"/>
                </a:lnTo>
                <a:lnTo>
                  <a:pt x="63677" y="42278"/>
                </a:lnTo>
                <a:lnTo>
                  <a:pt x="59143" y="37947"/>
                </a:lnTo>
                <a:lnTo>
                  <a:pt x="59143" y="685"/>
                </a:lnTo>
                <a:lnTo>
                  <a:pt x="50076" y="685"/>
                </a:lnTo>
                <a:lnTo>
                  <a:pt x="50076" y="28244"/>
                </a:lnTo>
                <a:lnTo>
                  <a:pt x="51536" y="37680"/>
                </a:lnTo>
                <a:lnTo>
                  <a:pt x="55753" y="44577"/>
                </a:lnTo>
                <a:lnTo>
                  <a:pt x="62496" y="48793"/>
                </a:lnTo>
                <a:lnTo>
                  <a:pt x="71488" y="50228"/>
                </a:lnTo>
                <a:lnTo>
                  <a:pt x="80441" y="48793"/>
                </a:lnTo>
                <a:lnTo>
                  <a:pt x="87160" y="44577"/>
                </a:lnTo>
                <a:lnTo>
                  <a:pt x="91376" y="37680"/>
                </a:lnTo>
                <a:lnTo>
                  <a:pt x="92837" y="28244"/>
                </a:lnTo>
                <a:lnTo>
                  <a:pt x="92837" y="685"/>
                </a:lnTo>
                <a:close/>
              </a:path>
              <a:path w="965200" h="50800">
                <a:moveTo>
                  <a:pt x="148932" y="18072"/>
                </a:moveTo>
                <a:lnTo>
                  <a:pt x="147485" y="10795"/>
                </a:lnTo>
                <a:lnTo>
                  <a:pt x="145656" y="8369"/>
                </a:lnTo>
                <a:lnTo>
                  <a:pt x="143344" y="5321"/>
                </a:lnTo>
                <a:lnTo>
                  <a:pt x="139788" y="3454"/>
                </a:lnTo>
                <a:lnTo>
                  <a:pt x="139788" y="11925"/>
                </a:lnTo>
                <a:lnTo>
                  <a:pt x="139788" y="24206"/>
                </a:lnTo>
                <a:lnTo>
                  <a:pt x="135674" y="27762"/>
                </a:lnTo>
                <a:lnTo>
                  <a:pt x="117119" y="27762"/>
                </a:lnTo>
                <a:lnTo>
                  <a:pt x="117119" y="8369"/>
                </a:lnTo>
                <a:lnTo>
                  <a:pt x="135674" y="8369"/>
                </a:lnTo>
                <a:lnTo>
                  <a:pt x="139788" y="11925"/>
                </a:lnTo>
                <a:lnTo>
                  <a:pt x="139788" y="3454"/>
                </a:lnTo>
                <a:lnTo>
                  <a:pt x="136791" y="1879"/>
                </a:lnTo>
                <a:lnTo>
                  <a:pt x="128130" y="685"/>
                </a:lnTo>
                <a:lnTo>
                  <a:pt x="108038" y="685"/>
                </a:lnTo>
                <a:lnTo>
                  <a:pt x="108038" y="49530"/>
                </a:lnTo>
                <a:lnTo>
                  <a:pt x="117119" y="49530"/>
                </a:lnTo>
                <a:lnTo>
                  <a:pt x="117119" y="35445"/>
                </a:lnTo>
                <a:lnTo>
                  <a:pt x="128130" y="35445"/>
                </a:lnTo>
                <a:lnTo>
                  <a:pt x="136791" y="34239"/>
                </a:lnTo>
                <a:lnTo>
                  <a:pt x="143344" y="30784"/>
                </a:lnTo>
                <a:lnTo>
                  <a:pt x="145630" y="27762"/>
                </a:lnTo>
                <a:lnTo>
                  <a:pt x="147485" y="25311"/>
                </a:lnTo>
                <a:lnTo>
                  <a:pt x="148932" y="18072"/>
                </a:lnTo>
                <a:close/>
              </a:path>
              <a:path w="965200" h="50800">
                <a:moveTo>
                  <a:pt x="197129" y="41922"/>
                </a:moveTo>
                <a:lnTo>
                  <a:pt x="169570" y="41922"/>
                </a:lnTo>
                <a:lnTo>
                  <a:pt x="169570" y="28460"/>
                </a:lnTo>
                <a:lnTo>
                  <a:pt x="193154" y="28460"/>
                </a:lnTo>
                <a:lnTo>
                  <a:pt x="193154" y="20993"/>
                </a:lnTo>
                <a:lnTo>
                  <a:pt x="169570" y="20993"/>
                </a:lnTo>
                <a:lnTo>
                  <a:pt x="169570" y="8305"/>
                </a:lnTo>
                <a:lnTo>
                  <a:pt x="196151" y="8305"/>
                </a:lnTo>
                <a:lnTo>
                  <a:pt x="196151" y="685"/>
                </a:lnTo>
                <a:lnTo>
                  <a:pt x="160502" y="685"/>
                </a:lnTo>
                <a:lnTo>
                  <a:pt x="160502" y="49530"/>
                </a:lnTo>
                <a:lnTo>
                  <a:pt x="197129" y="49530"/>
                </a:lnTo>
                <a:lnTo>
                  <a:pt x="197129" y="41922"/>
                </a:lnTo>
                <a:close/>
              </a:path>
              <a:path w="965200" h="50800">
                <a:moveTo>
                  <a:pt x="251472" y="49530"/>
                </a:moveTo>
                <a:lnTo>
                  <a:pt x="241465" y="35229"/>
                </a:lnTo>
                <a:lnTo>
                  <a:pt x="240245" y="33477"/>
                </a:lnTo>
                <a:lnTo>
                  <a:pt x="246862" y="30899"/>
                </a:lnTo>
                <a:lnTo>
                  <a:pt x="248983" y="27838"/>
                </a:lnTo>
                <a:lnTo>
                  <a:pt x="250634" y="25463"/>
                </a:lnTo>
                <a:lnTo>
                  <a:pt x="250634" y="18072"/>
                </a:lnTo>
                <a:lnTo>
                  <a:pt x="249186" y="10795"/>
                </a:lnTo>
                <a:lnTo>
                  <a:pt x="247357" y="8369"/>
                </a:lnTo>
                <a:lnTo>
                  <a:pt x="245046" y="5321"/>
                </a:lnTo>
                <a:lnTo>
                  <a:pt x="241490" y="3454"/>
                </a:lnTo>
                <a:lnTo>
                  <a:pt x="241490" y="11925"/>
                </a:lnTo>
                <a:lnTo>
                  <a:pt x="241490" y="24206"/>
                </a:lnTo>
                <a:lnTo>
                  <a:pt x="237375" y="27838"/>
                </a:lnTo>
                <a:lnTo>
                  <a:pt x="218821" y="27838"/>
                </a:lnTo>
                <a:lnTo>
                  <a:pt x="218821" y="8369"/>
                </a:lnTo>
                <a:lnTo>
                  <a:pt x="237375" y="8369"/>
                </a:lnTo>
                <a:lnTo>
                  <a:pt x="241490" y="11925"/>
                </a:lnTo>
                <a:lnTo>
                  <a:pt x="241490" y="3454"/>
                </a:lnTo>
                <a:lnTo>
                  <a:pt x="238506" y="1879"/>
                </a:lnTo>
                <a:lnTo>
                  <a:pt x="229844" y="685"/>
                </a:lnTo>
                <a:lnTo>
                  <a:pt x="209753" y="685"/>
                </a:lnTo>
                <a:lnTo>
                  <a:pt x="209753" y="49530"/>
                </a:lnTo>
                <a:lnTo>
                  <a:pt x="218821" y="49530"/>
                </a:lnTo>
                <a:lnTo>
                  <a:pt x="218821" y="35293"/>
                </a:lnTo>
                <a:lnTo>
                  <a:pt x="229844" y="35293"/>
                </a:lnTo>
                <a:lnTo>
                  <a:pt x="231724" y="35229"/>
                </a:lnTo>
                <a:lnTo>
                  <a:pt x="241706" y="49530"/>
                </a:lnTo>
                <a:lnTo>
                  <a:pt x="251472" y="49530"/>
                </a:lnTo>
                <a:close/>
              </a:path>
              <a:path w="965200" h="50800">
                <a:moveTo>
                  <a:pt x="312369" y="25107"/>
                </a:moveTo>
                <a:lnTo>
                  <a:pt x="310388" y="15062"/>
                </a:lnTo>
                <a:lnTo>
                  <a:pt x="305485" y="7962"/>
                </a:lnTo>
                <a:lnTo>
                  <a:pt x="304901" y="7112"/>
                </a:lnTo>
                <a:lnTo>
                  <a:pt x="303161" y="6032"/>
                </a:lnTo>
                <a:lnTo>
                  <a:pt x="303161" y="35153"/>
                </a:lnTo>
                <a:lnTo>
                  <a:pt x="295897" y="42278"/>
                </a:lnTo>
                <a:lnTo>
                  <a:pt x="276225" y="42278"/>
                </a:lnTo>
                <a:lnTo>
                  <a:pt x="268973" y="35153"/>
                </a:lnTo>
                <a:lnTo>
                  <a:pt x="268973" y="15062"/>
                </a:lnTo>
                <a:lnTo>
                  <a:pt x="276225" y="7962"/>
                </a:lnTo>
                <a:lnTo>
                  <a:pt x="295897" y="7962"/>
                </a:lnTo>
                <a:lnTo>
                  <a:pt x="303149" y="15062"/>
                </a:lnTo>
                <a:lnTo>
                  <a:pt x="303161" y="35153"/>
                </a:lnTo>
                <a:lnTo>
                  <a:pt x="303161" y="6032"/>
                </a:lnTo>
                <a:lnTo>
                  <a:pt x="296557" y="1879"/>
                </a:lnTo>
                <a:lnTo>
                  <a:pt x="286054" y="0"/>
                </a:lnTo>
                <a:lnTo>
                  <a:pt x="275564" y="1892"/>
                </a:lnTo>
                <a:lnTo>
                  <a:pt x="267246" y="7137"/>
                </a:lnTo>
                <a:lnTo>
                  <a:pt x="261772" y="15062"/>
                </a:lnTo>
                <a:lnTo>
                  <a:pt x="259765" y="25107"/>
                </a:lnTo>
                <a:lnTo>
                  <a:pt x="261747" y="35090"/>
                </a:lnTo>
                <a:lnTo>
                  <a:pt x="267246" y="43091"/>
                </a:lnTo>
                <a:lnTo>
                  <a:pt x="275564" y="48336"/>
                </a:lnTo>
                <a:lnTo>
                  <a:pt x="286054" y="50228"/>
                </a:lnTo>
                <a:lnTo>
                  <a:pt x="296570" y="48336"/>
                </a:lnTo>
                <a:lnTo>
                  <a:pt x="304914" y="43091"/>
                </a:lnTo>
                <a:lnTo>
                  <a:pt x="305473" y="42278"/>
                </a:lnTo>
                <a:lnTo>
                  <a:pt x="310388" y="35153"/>
                </a:lnTo>
                <a:lnTo>
                  <a:pt x="312369" y="25107"/>
                </a:lnTo>
                <a:close/>
              </a:path>
              <a:path w="965200" h="50800">
                <a:moveTo>
                  <a:pt x="363994" y="49530"/>
                </a:moveTo>
                <a:lnTo>
                  <a:pt x="345643" y="24282"/>
                </a:lnTo>
                <a:lnTo>
                  <a:pt x="362737" y="685"/>
                </a:lnTo>
                <a:lnTo>
                  <a:pt x="352894" y="685"/>
                </a:lnTo>
                <a:lnTo>
                  <a:pt x="340550" y="18072"/>
                </a:lnTo>
                <a:lnTo>
                  <a:pt x="328066" y="685"/>
                </a:lnTo>
                <a:lnTo>
                  <a:pt x="317804" y="685"/>
                </a:lnTo>
                <a:lnTo>
                  <a:pt x="334975" y="24625"/>
                </a:lnTo>
                <a:lnTo>
                  <a:pt x="316826" y="49530"/>
                </a:lnTo>
                <a:lnTo>
                  <a:pt x="327152" y="49530"/>
                </a:lnTo>
                <a:lnTo>
                  <a:pt x="340271" y="30975"/>
                </a:lnTo>
                <a:lnTo>
                  <a:pt x="353529" y="49530"/>
                </a:lnTo>
                <a:lnTo>
                  <a:pt x="363994" y="49530"/>
                </a:lnTo>
                <a:close/>
              </a:path>
              <a:path w="965200" h="50800">
                <a:moveTo>
                  <a:pt x="381088" y="673"/>
                </a:moveTo>
                <a:lnTo>
                  <a:pt x="372021" y="673"/>
                </a:lnTo>
                <a:lnTo>
                  <a:pt x="372021" y="49517"/>
                </a:lnTo>
                <a:lnTo>
                  <a:pt x="381088" y="49517"/>
                </a:lnTo>
                <a:lnTo>
                  <a:pt x="381088" y="673"/>
                </a:lnTo>
                <a:close/>
              </a:path>
              <a:path w="965200" h="50800">
                <a:moveTo>
                  <a:pt x="444741" y="25107"/>
                </a:moveTo>
                <a:lnTo>
                  <a:pt x="442798" y="15113"/>
                </a:lnTo>
                <a:lnTo>
                  <a:pt x="438035" y="8369"/>
                </a:lnTo>
                <a:lnTo>
                  <a:pt x="437349" y="7404"/>
                </a:lnTo>
                <a:lnTo>
                  <a:pt x="435597" y="6375"/>
                </a:lnTo>
                <a:lnTo>
                  <a:pt x="435597" y="14998"/>
                </a:lnTo>
                <a:lnTo>
                  <a:pt x="435597" y="35229"/>
                </a:lnTo>
                <a:lnTo>
                  <a:pt x="428561" y="41859"/>
                </a:lnTo>
                <a:lnTo>
                  <a:pt x="405803" y="41859"/>
                </a:lnTo>
                <a:lnTo>
                  <a:pt x="405803" y="8369"/>
                </a:lnTo>
                <a:lnTo>
                  <a:pt x="428561" y="8369"/>
                </a:lnTo>
                <a:lnTo>
                  <a:pt x="435597" y="14998"/>
                </a:lnTo>
                <a:lnTo>
                  <a:pt x="435597" y="6375"/>
                </a:lnTo>
                <a:lnTo>
                  <a:pt x="428929" y="2438"/>
                </a:lnTo>
                <a:lnTo>
                  <a:pt x="418084" y="685"/>
                </a:lnTo>
                <a:lnTo>
                  <a:pt x="396748" y="685"/>
                </a:lnTo>
                <a:lnTo>
                  <a:pt x="396748" y="49530"/>
                </a:lnTo>
                <a:lnTo>
                  <a:pt x="418084" y="49530"/>
                </a:lnTo>
                <a:lnTo>
                  <a:pt x="428929" y="47777"/>
                </a:lnTo>
                <a:lnTo>
                  <a:pt x="437349" y="42811"/>
                </a:lnTo>
                <a:lnTo>
                  <a:pt x="438023" y="41859"/>
                </a:lnTo>
                <a:lnTo>
                  <a:pt x="442798" y="35102"/>
                </a:lnTo>
                <a:lnTo>
                  <a:pt x="444741" y="25107"/>
                </a:lnTo>
                <a:close/>
              </a:path>
              <a:path w="965200" h="50800">
                <a:moveTo>
                  <a:pt x="493509" y="41922"/>
                </a:moveTo>
                <a:lnTo>
                  <a:pt x="465950" y="41922"/>
                </a:lnTo>
                <a:lnTo>
                  <a:pt x="465950" y="28460"/>
                </a:lnTo>
                <a:lnTo>
                  <a:pt x="489521" y="28460"/>
                </a:lnTo>
                <a:lnTo>
                  <a:pt x="489521" y="20993"/>
                </a:lnTo>
                <a:lnTo>
                  <a:pt x="465950" y="20993"/>
                </a:lnTo>
                <a:lnTo>
                  <a:pt x="465950" y="8305"/>
                </a:lnTo>
                <a:lnTo>
                  <a:pt x="492531" y="8305"/>
                </a:lnTo>
                <a:lnTo>
                  <a:pt x="492531" y="685"/>
                </a:lnTo>
                <a:lnTo>
                  <a:pt x="456882" y="685"/>
                </a:lnTo>
                <a:lnTo>
                  <a:pt x="456882" y="49530"/>
                </a:lnTo>
                <a:lnTo>
                  <a:pt x="493509" y="49530"/>
                </a:lnTo>
                <a:lnTo>
                  <a:pt x="493509" y="41922"/>
                </a:lnTo>
                <a:close/>
              </a:path>
              <a:path w="965200" h="50800">
                <a:moveTo>
                  <a:pt x="575843" y="25107"/>
                </a:moveTo>
                <a:lnTo>
                  <a:pt x="573913" y="15113"/>
                </a:lnTo>
                <a:lnTo>
                  <a:pt x="569150" y="8369"/>
                </a:lnTo>
                <a:lnTo>
                  <a:pt x="568464" y="7404"/>
                </a:lnTo>
                <a:lnTo>
                  <a:pt x="566712" y="6375"/>
                </a:lnTo>
                <a:lnTo>
                  <a:pt x="566712" y="14998"/>
                </a:lnTo>
                <a:lnTo>
                  <a:pt x="566712" y="35229"/>
                </a:lnTo>
                <a:lnTo>
                  <a:pt x="559650" y="41859"/>
                </a:lnTo>
                <a:lnTo>
                  <a:pt x="536917" y="41859"/>
                </a:lnTo>
                <a:lnTo>
                  <a:pt x="536917" y="8369"/>
                </a:lnTo>
                <a:lnTo>
                  <a:pt x="559650" y="8369"/>
                </a:lnTo>
                <a:lnTo>
                  <a:pt x="566712" y="14998"/>
                </a:lnTo>
                <a:lnTo>
                  <a:pt x="566712" y="6375"/>
                </a:lnTo>
                <a:lnTo>
                  <a:pt x="560044" y="2438"/>
                </a:lnTo>
                <a:lnTo>
                  <a:pt x="549198" y="685"/>
                </a:lnTo>
                <a:lnTo>
                  <a:pt x="527837" y="685"/>
                </a:lnTo>
                <a:lnTo>
                  <a:pt x="527837" y="49530"/>
                </a:lnTo>
                <a:lnTo>
                  <a:pt x="549198" y="49530"/>
                </a:lnTo>
                <a:lnTo>
                  <a:pt x="560044" y="47777"/>
                </a:lnTo>
                <a:lnTo>
                  <a:pt x="568464" y="42811"/>
                </a:lnTo>
                <a:lnTo>
                  <a:pt x="569137" y="41859"/>
                </a:lnTo>
                <a:lnTo>
                  <a:pt x="573913" y="35102"/>
                </a:lnTo>
                <a:lnTo>
                  <a:pt x="575843" y="25107"/>
                </a:lnTo>
                <a:close/>
              </a:path>
              <a:path w="965200" h="50800">
                <a:moveTo>
                  <a:pt x="597065" y="673"/>
                </a:moveTo>
                <a:lnTo>
                  <a:pt x="587997" y="673"/>
                </a:lnTo>
                <a:lnTo>
                  <a:pt x="587997" y="49517"/>
                </a:lnTo>
                <a:lnTo>
                  <a:pt x="597065" y="49517"/>
                </a:lnTo>
                <a:lnTo>
                  <a:pt x="597065" y="673"/>
                </a:lnTo>
                <a:close/>
              </a:path>
              <a:path w="965200" h="50800">
                <a:moveTo>
                  <a:pt x="647585" y="35712"/>
                </a:moveTo>
                <a:lnTo>
                  <a:pt x="643064" y="26250"/>
                </a:lnTo>
                <a:lnTo>
                  <a:pt x="633120" y="22110"/>
                </a:lnTo>
                <a:lnTo>
                  <a:pt x="623163" y="19392"/>
                </a:lnTo>
                <a:lnTo>
                  <a:pt x="618642" y="14160"/>
                </a:lnTo>
                <a:lnTo>
                  <a:pt x="618642" y="10464"/>
                </a:lnTo>
                <a:lnTo>
                  <a:pt x="621715" y="7531"/>
                </a:lnTo>
                <a:lnTo>
                  <a:pt x="633501" y="7531"/>
                </a:lnTo>
                <a:lnTo>
                  <a:pt x="638314" y="8788"/>
                </a:lnTo>
                <a:lnTo>
                  <a:pt x="642708" y="11366"/>
                </a:lnTo>
                <a:lnTo>
                  <a:pt x="645566" y="4318"/>
                </a:lnTo>
                <a:lnTo>
                  <a:pt x="641311" y="1536"/>
                </a:lnTo>
                <a:lnTo>
                  <a:pt x="635177" y="0"/>
                </a:lnTo>
                <a:lnTo>
                  <a:pt x="615924" y="0"/>
                </a:lnTo>
                <a:lnTo>
                  <a:pt x="609638" y="6692"/>
                </a:lnTo>
                <a:lnTo>
                  <a:pt x="609638" y="14579"/>
                </a:lnTo>
                <a:lnTo>
                  <a:pt x="614172" y="24155"/>
                </a:lnTo>
                <a:lnTo>
                  <a:pt x="624154" y="28321"/>
                </a:lnTo>
                <a:lnTo>
                  <a:pt x="634123" y="31051"/>
                </a:lnTo>
                <a:lnTo>
                  <a:pt x="638657" y="36347"/>
                </a:lnTo>
                <a:lnTo>
                  <a:pt x="638657" y="39966"/>
                </a:lnTo>
                <a:lnTo>
                  <a:pt x="635457" y="42697"/>
                </a:lnTo>
                <a:lnTo>
                  <a:pt x="621842" y="42697"/>
                </a:lnTo>
                <a:lnTo>
                  <a:pt x="615645" y="40462"/>
                </a:lnTo>
                <a:lnTo>
                  <a:pt x="611733" y="37325"/>
                </a:lnTo>
                <a:lnTo>
                  <a:pt x="608596" y="44373"/>
                </a:lnTo>
                <a:lnTo>
                  <a:pt x="612635" y="47853"/>
                </a:lnTo>
                <a:lnTo>
                  <a:pt x="620242" y="50228"/>
                </a:lnTo>
                <a:lnTo>
                  <a:pt x="641248" y="50228"/>
                </a:lnTo>
                <a:lnTo>
                  <a:pt x="647585" y="43522"/>
                </a:lnTo>
                <a:lnTo>
                  <a:pt x="647585" y="35712"/>
                </a:lnTo>
                <a:close/>
              </a:path>
              <a:path w="965200" h="50800">
                <a:moveTo>
                  <a:pt x="712533" y="49530"/>
                </a:moveTo>
                <a:lnTo>
                  <a:pt x="712457" y="685"/>
                </a:lnTo>
                <a:lnTo>
                  <a:pt x="705002" y="685"/>
                </a:lnTo>
                <a:lnTo>
                  <a:pt x="685952" y="33058"/>
                </a:lnTo>
                <a:lnTo>
                  <a:pt x="666559" y="685"/>
                </a:lnTo>
                <a:lnTo>
                  <a:pt x="659091" y="685"/>
                </a:lnTo>
                <a:lnTo>
                  <a:pt x="659091" y="49530"/>
                </a:lnTo>
                <a:lnTo>
                  <a:pt x="667740" y="49530"/>
                </a:lnTo>
                <a:lnTo>
                  <a:pt x="667740" y="17576"/>
                </a:lnTo>
                <a:lnTo>
                  <a:pt x="683793" y="43954"/>
                </a:lnTo>
                <a:lnTo>
                  <a:pt x="687832" y="43954"/>
                </a:lnTo>
                <a:lnTo>
                  <a:pt x="703884" y="17157"/>
                </a:lnTo>
                <a:lnTo>
                  <a:pt x="703948" y="49530"/>
                </a:lnTo>
                <a:lnTo>
                  <a:pt x="712533" y="49530"/>
                </a:lnTo>
                <a:close/>
              </a:path>
              <a:path w="965200" h="50800">
                <a:moveTo>
                  <a:pt x="770585" y="685"/>
                </a:moveTo>
                <a:lnTo>
                  <a:pt x="761657" y="685"/>
                </a:lnTo>
                <a:lnTo>
                  <a:pt x="761657" y="37947"/>
                </a:lnTo>
                <a:lnTo>
                  <a:pt x="757199" y="42278"/>
                </a:lnTo>
                <a:lnTo>
                  <a:pt x="741426" y="42278"/>
                </a:lnTo>
                <a:lnTo>
                  <a:pt x="736892" y="37947"/>
                </a:lnTo>
                <a:lnTo>
                  <a:pt x="736892" y="685"/>
                </a:lnTo>
                <a:lnTo>
                  <a:pt x="727824" y="685"/>
                </a:lnTo>
                <a:lnTo>
                  <a:pt x="727824" y="28244"/>
                </a:lnTo>
                <a:lnTo>
                  <a:pt x="729297" y="37680"/>
                </a:lnTo>
                <a:lnTo>
                  <a:pt x="733513" y="44577"/>
                </a:lnTo>
                <a:lnTo>
                  <a:pt x="740257" y="48793"/>
                </a:lnTo>
                <a:lnTo>
                  <a:pt x="749249" y="50228"/>
                </a:lnTo>
                <a:lnTo>
                  <a:pt x="758202" y="48793"/>
                </a:lnTo>
                <a:lnTo>
                  <a:pt x="764921" y="44577"/>
                </a:lnTo>
                <a:lnTo>
                  <a:pt x="769124" y="37680"/>
                </a:lnTo>
                <a:lnTo>
                  <a:pt x="770585" y="28244"/>
                </a:lnTo>
                <a:lnTo>
                  <a:pt x="770585" y="685"/>
                </a:lnTo>
                <a:close/>
              </a:path>
              <a:path w="965200" h="50800">
                <a:moveTo>
                  <a:pt x="820064" y="685"/>
                </a:moveTo>
                <a:lnTo>
                  <a:pt x="778624" y="685"/>
                </a:lnTo>
                <a:lnTo>
                  <a:pt x="778624" y="8369"/>
                </a:lnTo>
                <a:lnTo>
                  <a:pt x="794804" y="8369"/>
                </a:lnTo>
                <a:lnTo>
                  <a:pt x="794804" y="49530"/>
                </a:lnTo>
                <a:lnTo>
                  <a:pt x="803884" y="49530"/>
                </a:lnTo>
                <a:lnTo>
                  <a:pt x="803884" y="8369"/>
                </a:lnTo>
                <a:lnTo>
                  <a:pt x="820064" y="8369"/>
                </a:lnTo>
                <a:lnTo>
                  <a:pt x="820064" y="685"/>
                </a:lnTo>
                <a:close/>
              </a:path>
              <a:path w="965200" h="50800">
                <a:moveTo>
                  <a:pt x="872998" y="49530"/>
                </a:moveTo>
                <a:lnTo>
                  <a:pt x="867892" y="38227"/>
                </a:lnTo>
                <a:lnTo>
                  <a:pt x="864679" y="31115"/>
                </a:lnTo>
                <a:lnTo>
                  <a:pt x="855624" y="11061"/>
                </a:lnTo>
                <a:lnTo>
                  <a:pt x="855624" y="31115"/>
                </a:lnTo>
                <a:lnTo>
                  <a:pt x="837285" y="31115"/>
                </a:lnTo>
                <a:lnTo>
                  <a:pt x="846416" y="9766"/>
                </a:lnTo>
                <a:lnTo>
                  <a:pt x="855624" y="31115"/>
                </a:lnTo>
                <a:lnTo>
                  <a:pt x="855624" y="11061"/>
                </a:lnTo>
                <a:lnTo>
                  <a:pt x="855040" y="9766"/>
                </a:lnTo>
                <a:lnTo>
                  <a:pt x="850950" y="685"/>
                </a:lnTo>
                <a:lnTo>
                  <a:pt x="842022" y="685"/>
                </a:lnTo>
                <a:lnTo>
                  <a:pt x="820051" y="49530"/>
                </a:lnTo>
                <a:lnTo>
                  <a:pt x="829386" y="49530"/>
                </a:lnTo>
                <a:lnTo>
                  <a:pt x="834199" y="38227"/>
                </a:lnTo>
                <a:lnTo>
                  <a:pt x="858621" y="38227"/>
                </a:lnTo>
                <a:lnTo>
                  <a:pt x="863511" y="49530"/>
                </a:lnTo>
                <a:lnTo>
                  <a:pt x="872998" y="49530"/>
                </a:lnTo>
                <a:close/>
              </a:path>
              <a:path w="965200" h="50800">
                <a:moveTo>
                  <a:pt x="916597" y="35712"/>
                </a:moveTo>
                <a:lnTo>
                  <a:pt x="912063" y="26250"/>
                </a:lnTo>
                <a:lnTo>
                  <a:pt x="902119" y="22110"/>
                </a:lnTo>
                <a:lnTo>
                  <a:pt x="892162" y="19392"/>
                </a:lnTo>
                <a:lnTo>
                  <a:pt x="887641" y="14160"/>
                </a:lnTo>
                <a:lnTo>
                  <a:pt x="887641" y="10464"/>
                </a:lnTo>
                <a:lnTo>
                  <a:pt x="890714" y="7531"/>
                </a:lnTo>
                <a:lnTo>
                  <a:pt x="902500" y="7531"/>
                </a:lnTo>
                <a:lnTo>
                  <a:pt x="907313" y="8788"/>
                </a:lnTo>
                <a:lnTo>
                  <a:pt x="911707" y="11366"/>
                </a:lnTo>
                <a:lnTo>
                  <a:pt x="914577" y="4318"/>
                </a:lnTo>
                <a:lnTo>
                  <a:pt x="910323" y="1536"/>
                </a:lnTo>
                <a:lnTo>
                  <a:pt x="904176" y="0"/>
                </a:lnTo>
                <a:lnTo>
                  <a:pt x="884923" y="0"/>
                </a:lnTo>
                <a:lnTo>
                  <a:pt x="878636" y="6692"/>
                </a:lnTo>
                <a:lnTo>
                  <a:pt x="878636" y="14579"/>
                </a:lnTo>
                <a:lnTo>
                  <a:pt x="883170" y="24155"/>
                </a:lnTo>
                <a:lnTo>
                  <a:pt x="893152" y="28321"/>
                </a:lnTo>
                <a:lnTo>
                  <a:pt x="903122" y="31051"/>
                </a:lnTo>
                <a:lnTo>
                  <a:pt x="907669" y="36347"/>
                </a:lnTo>
                <a:lnTo>
                  <a:pt x="907669" y="39966"/>
                </a:lnTo>
                <a:lnTo>
                  <a:pt x="904455" y="42697"/>
                </a:lnTo>
                <a:lnTo>
                  <a:pt x="890854" y="42697"/>
                </a:lnTo>
                <a:lnTo>
                  <a:pt x="884643" y="40462"/>
                </a:lnTo>
                <a:lnTo>
                  <a:pt x="880732" y="37325"/>
                </a:lnTo>
                <a:lnTo>
                  <a:pt x="877595" y="44373"/>
                </a:lnTo>
                <a:lnTo>
                  <a:pt x="881646" y="47853"/>
                </a:lnTo>
                <a:lnTo>
                  <a:pt x="889241" y="50228"/>
                </a:lnTo>
                <a:lnTo>
                  <a:pt x="910247" y="50228"/>
                </a:lnTo>
                <a:lnTo>
                  <a:pt x="916597" y="43522"/>
                </a:lnTo>
                <a:lnTo>
                  <a:pt x="916597" y="35712"/>
                </a:lnTo>
                <a:close/>
              </a:path>
              <a:path w="965200" h="50800">
                <a:moveTo>
                  <a:pt x="964730" y="41922"/>
                </a:moveTo>
                <a:lnTo>
                  <a:pt x="937171" y="41922"/>
                </a:lnTo>
                <a:lnTo>
                  <a:pt x="937171" y="28460"/>
                </a:lnTo>
                <a:lnTo>
                  <a:pt x="960742" y="28460"/>
                </a:lnTo>
                <a:lnTo>
                  <a:pt x="960742" y="20993"/>
                </a:lnTo>
                <a:lnTo>
                  <a:pt x="937171" y="20993"/>
                </a:lnTo>
                <a:lnTo>
                  <a:pt x="937171" y="8305"/>
                </a:lnTo>
                <a:lnTo>
                  <a:pt x="963752" y="8305"/>
                </a:lnTo>
                <a:lnTo>
                  <a:pt x="963752" y="685"/>
                </a:lnTo>
                <a:lnTo>
                  <a:pt x="928103" y="685"/>
                </a:lnTo>
                <a:lnTo>
                  <a:pt x="928103" y="49530"/>
                </a:lnTo>
                <a:lnTo>
                  <a:pt x="964730" y="49530"/>
                </a:lnTo>
                <a:lnTo>
                  <a:pt x="964730" y="41922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1" name="object 681"/>
          <p:cNvSpPr/>
          <p:nvPr/>
        </p:nvSpPr>
        <p:spPr>
          <a:xfrm>
            <a:off x="506984" y="4890566"/>
            <a:ext cx="884555" cy="50800"/>
          </a:xfrm>
          <a:custGeom>
            <a:avLst/>
            <a:gdLst/>
            <a:ahLst/>
            <a:cxnLst/>
            <a:rect l="l" t="t" r="r" b="b"/>
            <a:pathLst>
              <a:path w="884555" h="50800">
                <a:moveTo>
                  <a:pt x="41427" y="698"/>
                </a:moveTo>
                <a:lnTo>
                  <a:pt x="0" y="698"/>
                </a:lnTo>
                <a:lnTo>
                  <a:pt x="0" y="8369"/>
                </a:lnTo>
                <a:lnTo>
                  <a:pt x="16179" y="8369"/>
                </a:lnTo>
                <a:lnTo>
                  <a:pt x="16179" y="49530"/>
                </a:lnTo>
                <a:lnTo>
                  <a:pt x="25247" y="49530"/>
                </a:lnTo>
                <a:lnTo>
                  <a:pt x="25247" y="8369"/>
                </a:lnTo>
                <a:lnTo>
                  <a:pt x="41427" y="8369"/>
                </a:lnTo>
                <a:lnTo>
                  <a:pt x="41427" y="698"/>
                </a:lnTo>
                <a:close/>
              </a:path>
              <a:path w="884555" h="50800">
                <a:moveTo>
                  <a:pt x="99174" y="25120"/>
                </a:moveTo>
                <a:lnTo>
                  <a:pt x="97193" y="15074"/>
                </a:lnTo>
                <a:lnTo>
                  <a:pt x="92278" y="7962"/>
                </a:lnTo>
                <a:lnTo>
                  <a:pt x="91694" y="7112"/>
                </a:lnTo>
                <a:lnTo>
                  <a:pt x="89979" y="6045"/>
                </a:lnTo>
                <a:lnTo>
                  <a:pt x="89979" y="35166"/>
                </a:lnTo>
                <a:lnTo>
                  <a:pt x="82715" y="42278"/>
                </a:lnTo>
                <a:lnTo>
                  <a:pt x="63042" y="42278"/>
                </a:lnTo>
                <a:lnTo>
                  <a:pt x="55778" y="35166"/>
                </a:lnTo>
                <a:lnTo>
                  <a:pt x="55778" y="15074"/>
                </a:lnTo>
                <a:lnTo>
                  <a:pt x="63042" y="7962"/>
                </a:lnTo>
                <a:lnTo>
                  <a:pt x="82715" y="7962"/>
                </a:lnTo>
                <a:lnTo>
                  <a:pt x="89966" y="15074"/>
                </a:lnTo>
                <a:lnTo>
                  <a:pt x="89979" y="35166"/>
                </a:lnTo>
                <a:lnTo>
                  <a:pt x="89979" y="6045"/>
                </a:lnTo>
                <a:lnTo>
                  <a:pt x="83362" y="1879"/>
                </a:lnTo>
                <a:lnTo>
                  <a:pt x="72872" y="0"/>
                </a:lnTo>
                <a:lnTo>
                  <a:pt x="62382" y="1892"/>
                </a:lnTo>
                <a:lnTo>
                  <a:pt x="54051" y="7150"/>
                </a:lnTo>
                <a:lnTo>
                  <a:pt x="48577" y="15074"/>
                </a:lnTo>
                <a:lnTo>
                  <a:pt x="46583" y="25120"/>
                </a:lnTo>
                <a:lnTo>
                  <a:pt x="48552" y="35102"/>
                </a:lnTo>
                <a:lnTo>
                  <a:pt x="54051" y="43091"/>
                </a:lnTo>
                <a:lnTo>
                  <a:pt x="62382" y="48336"/>
                </a:lnTo>
                <a:lnTo>
                  <a:pt x="72872" y="50228"/>
                </a:lnTo>
                <a:lnTo>
                  <a:pt x="83375" y="48336"/>
                </a:lnTo>
                <a:lnTo>
                  <a:pt x="91719" y="43091"/>
                </a:lnTo>
                <a:lnTo>
                  <a:pt x="92278" y="42278"/>
                </a:lnTo>
                <a:lnTo>
                  <a:pt x="97193" y="35166"/>
                </a:lnTo>
                <a:lnTo>
                  <a:pt x="99174" y="25120"/>
                </a:lnTo>
                <a:close/>
              </a:path>
              <a:path w="884555" h="50800">
                <a:moveTo>
                  <a:pt x="153327" y="8166"/>
                </a:moveTo>
                <a:lnTo>
                  <a:pt x="148793" y="2870"/>
                </a:lnTo>
                <a:lnTo>
                  <a:pt x="141947" y="0"/>
                </a:lnTo>
                <a:lnTo>
                  <a:pt x="133997" y="0"/>
                </a:lnTo>
                <a:lnTo>
                  <a:pt x="123571" y="1879"/>
                </a:lnTo>
                <a:lnTo>
                  <a:pt x="115290" y="7086"/>
                </a:lnTo>
                <a:lnTo>
                  <a:pt x="109804" y="15049"/>
                </a:lnTo>
                <a:lnTo>
                  <a:pt x="107835" y="25120"/>
                </a:lnTo>
                <a:lnTo>
                  <a:pt x="109804" y="35191"/>
                </a:lnTo>
                <a:lnTo>
                  <a:pt x="115277" y="43141"/>
                </a:lnTo>
                <a:lnTo>
                  <a:pt x="123545" y="48348"/>
                </a:lnTo>
                <a:lnTo>
                  <a:pt x="133934" y="50228"/>
                </a:lnTo>
                <a:lnTo>
                  <a:pt x="141947" y="50228"/>
                </a:lnTo>
                <a:lnTo>
                  <a:pt x="148793" y="47371"/>
                </a:lnTo>
                <a:lnTo>
                  <a:pt x="153327" y="42075"/>
                </a:lnTo>
                <a:lnTo>
                  <a:pt x="147459" y="36487"/>
                </a:lnTo>
                <a:lnTo>
                  <a:pt x="143903" y="40398"/>
                </a:lnTo>
                <a:lnTo>
                  <a:pt x="139509" y="42278"/>
                </a:lnTo>
                <a:lnTo>
                  <a:pt x="124294" y="42278"/>
                </a:lnTo>
                <a:lnTo>
                  <a:pt x="116979" y="35166"/>
                </a:lnTo>
                <a:lnTo>
                  <a:pt x="116979" y="15074"/>
                </a:lnTo>
                <a:lnTo>
                  <a:pt x="124294" y="7962"/>
                </a:lnTo>
                <a:lnTo>
                  <a:pt x="139509" y="7962"/>
                </a:lnTo>
                <a:lnTo>
                  <a:pt x="143903" y="9829"/>
                </a:lnTo>
                <a:lnTo>
                  <a:pt x="147459" y="13677"/>
                </a:lnTo>
                <a:lnTo>
                  <a:pt x="153327" y="8166"/>
                </a:lnTo>
                <a:close/>
              </a:path>
              <a:path w="884555" h="50800">
                <a:moveTo>
                  <a:pt x="212610" y="25120"/>
                </a:moveTo>
                <a:lnTo>
                  <a:pt x="210629" y="15074"/>
                </a:lnTo>
                <a:lnTo>
                  <a:pt x="205727" y="7962"/>
                </a:lnTo>
                <a:lnTo>
                  <a:pt x="205143" y="7112"/>
                </a:lnTo>
                <a:lnTo>
                  <a:pt x="203428" y="6045"/>
                </a:lnTo>
                <a:lnTo>
                  <a:pt x="203428" y="35166"/>
                </a:lnTo>
                <a:lnTo>
                  <a:pt x="196151" y="42278"/>
                </a:lnTo>
                <a:lnTo>
                  <a:pt x="176479" y="42278"/>
                </a:lnTo>
                <a:lnTo>
                  <a:pt x="169214" y="35166"/>
                </a:lnTo>
                <a:lnTo>
                  <a:pt x="169227" y="15074"/>
                </a:lnTo>
                <a:lnTo>
                  <a:pt x="176479" y="7962"/>
                </a:lnTo>
                <a:lnTo>
                  <a:pt x="196151" y="7962"/>
                </a:lnTo>
                <a:lnTo>
                  <a:pt x="203415" y="15074"/>
                </a:lnTo>
                <a:lnTo>
                  <a:pt x="203428" y="35166"/>
                </a:lnTo>
                <a:lnTo>
                  <a:pt x="203428" y="6045"/>
                </a:lnTo>
                <a:lnTo>
                  <a:pt x="196811" y="1879"/>
                </a:lnTo>
                <a:lnTo>
                  <a:pt x="186309" y="0"/>
                </a:lnTo>
                <a:lnTo>
                  <a:pt x="175818" y="1892"/>
                </a:lnTo>
                <a:lnTo>
                  <a:pt x="167487" y="7150"/>
                </a:lnTo>
                <a:lnTo>
                  <a:pt x="162026" y="15074"/>
                </a:lnTo>
                <a:lnTo>
                  <a:pt x="160020" y="25120"/>
                </a:lnTo>
                <a:lnTo>
                  <a:pt x="162001" y="35102"/>
                </a:lnTo>
                <a:lnTo>
                  <a:pt x="167487" y="43091"/>
                </a:lnTo>
                <a:lnTo>
                  <a:pt x="175818" y="48336"/>
                </a:lnTo>
                <a:lnTo>
                  <a:pt x="186309" y="50228"/>
                </a:lnTo>
                <a:lnTo>
                  <a:pt x="196824" y="48336"/>
                </a:lnTo>
                <a:lnTo>
                  <a:pt x="205155" y="43091"/>
                </a:lnTo>
                <a:lnTo>
                  <a:pt x="205714" y="42278"/>
                </a:lnTo>
                <a:lnTo>
                  <a:pt x="210629" y="35166"/>
                </a:lnTo>
                <a:lnTo>
                  <a:pt x="212610" y="25120"/>
                </a:lnTo>
                <a:close/>
              </a:path>
              <a:path w="884555" h="50800">
                <a:moveTo>
                  <a:pt x="265645" y="18072"/>
                </a:moveTo>
                <a:lnTo>
                  <a:pt x="264198" y="10795"/>
                </a:lnTo>
                <a:lnTo>
                  <a:pt x="262369" y="8369"/>
                </a:lnTo>
                <a:lnTo>
                  <a:pt x="260057" y="5321"/>
                </a:lnTo>
                <a:lnTo>
                  <a:pt x="256501" y="3467"/>
                </a:lnTo>
                <a:lnTo>
                  <a:pt x="256501" y="11925"/>
                </a:lnTo>
                <a:lnTo>
                  <a:pt x="256501" y="24206"/>
                </a:lnTo>
                <a:lnTo>
                  <a:pt x="252387" y="27774"/>
                </a:lnTo>
                <a:lnTo>
                  <a:pt x="233832" y="27774"/>
                </a:lnTo>
                <a:lnTo>
                  <a:pt x="233832" y="8369"/>
                </a:lnTo>
                <a:lnTo>
                  <a:pt x="252387" y="8369"/>
                </a:lnTo>
                <a:lnTo>
                  <a:pt x="256501" y="11925"/>
                </a:lnTo>
                <a:lnTo>
                  <a:pt x="256501" y="3467"/>
                </a:lnTo>
                <a:lnTo>
                  <a:pt x="253517" y="1892"/>
                </a:lnTo>
                <a:lnTo>
                  <a:pt x="244856" y="698"/>
                </a:lnTo>
                <a:lnTo>
                  <a:pt x="224764" y="698"/>
                </a:lnTo>
                <a:lnTo>
                  <a:pt x="224764" y="49530"/>
                </a:lnTo>
                <a:lnTo>
                  <a:pt x="233832" y="49530"/>
                </a:lnTo>
                <a:lnTo>
                  <a:pt x="233832" y="35445"/>
                </a:lnTo>
                <a:lnTo>
                  <a:pt x="244856" y="35445"/>
                </a:lnTo>
                <a:lnTo>
                  <a:pt x="253517" y="34239"/>
                </a:lnTo>
                <a:lnTo>
                  <a:pt x="260057" y="30784"/>
                </a:lnTo>
                <a:lnTo>
                  <a:pt x="262343" y="27774"/>
                </a:lnTo>
                <a:lnTo>
                  <a:pt x="264198" y="25323"/>
                </a:lnTo>
                <a:lnTo>
                  <a:pt x="265645" y="18072"/>
                </a:lnTo>
                <a:close/>
              </a:path>
              <a:path w="884555" h="50800">
                <a:moveTo>
                  <a:pt x="320611" y="698"/>
                </a:moveTo>
                <a:lnTo>
                  <a:pt x="311543" y="698"/>
                </a:lnTo>
                <a:lnTo>
                  <a:pt x="311543" y="20866"/>
                </a:lnTo>
                <a:lnTo>
                  <a:pt x="286283" y="20866"/>
                </a:lnTo>
                <a:lnTo>
                  <a:pt x="286283" y="698"/>
                </a:lnTo>
                <a:lnTo>
                  <a:pt x="277215" y="698"/>
                </a:lnTo>
                <a:lnTo>
                  <a:pt x="277215" y="49530"/>
                </a:lnTo>
                <a:lnTo>
                  <a:pt x="286283" y="49530"/>
                </a:lnTo>
                <a:lnTo>
                  <a:pt x="286283" y="28600"/>
                </a:lnTo>
                <a:lnTo>
                  <a:pt x="311543" y="28600"/>
                </a:lnTo>
                <a:lnTo>
                  <a:pt x="311543" y="49530"/>
                </a:lnTo>
                <a:lnTo>
                  <a:pt x="320611" y="49530"/>
                </a:lnTo>
                <a:lnTo>
                  <a:pt x="320611" y="698"/>
                </a:lnTo>
                <a:close/>
              </a:path>
              <a:path w="884555" h="50800">
                <a:moveTo>
                  <a:pt x="372872" y="41935"/>
                </a:moveTo>
                <a:lnTo>
                  <a:pt x="345313" y="41935"/>
                </a:lnTo>
                <a:lnTo>
                  <a:pt x="345313" y="28460"/>
                </a:lnTo>
                <a:lnTo>
                  <a:pt x="368896" y="28460"/>
                </a:lnTo>
                <a:lnTo>
                  <a:pt x="368896" y="20993"/>
                </a:lnTo>
                <a:lnTo>
                  <a:pt x="345313" y="20993"/>
                </a:lnTo>
                <a:lnTo>
                  <a:pt x="345313" y="8305"/>
                </a:lnTo>
                <a:lnTo>
                  <a:pt x="371894" y="8305"/>
                </a:lnTo>
                <a:lnTo>
                  <a:pt x="371894" y="698"/>
                </a:lnTo>
                <a:lnTo>
                  <a:pt x="336245" y="698"/>
                </a:lnTo>
                <a:lnTo>
                  <a:pt x="336245" y="49530"/>
                </a:lnTo>
                <a:lnTo>
                  <a:pt x="372872" y="49530"/>
                </a:lnTo>
                <a:lnTo>
                  <a:pt x="372872" y="41935"/>
                </a:lnTo>
                <a:close/>
              </a:path>
              <a:path w="884555" h="50800">
                <a:moveTo>
                  <a:pt x="427215" y="49530"/>
                </a:moveTo>
                <a:lnTo>
                  <a:pt x="417207" y="35229"/>
                </a:lnTo>
                <a:lnTo>
                  <a:pt x="415988" y="33489"/>
                </a:lnTo>
                <a:lnTo>
                  <a:pt x="422605" y="30911"/>
                </a:lnTo>
                <a:lnTo>
                  <a:pt x="424726" y="27838"/>
                </a:lnTo>
                <a:lnTo>
                  <a:pt x="426377" y="25463"/>
                </a:lnTo>
                <a:lnTo>
                  <a:pt x="426377" y="18072"/>
                </a:lnTo>
                <a:lnTo>
                  <a:pt x="424929" y="10795"/>
                </a:lnTo>
                <a:lnTo>
                  <a:pt x="423100" y="8369"/>
                </a:lnTo>
                <a:lnTo>
                  <a:pt x="420789" y="5321"/>
                </a:lnTo>
                <a:lnTo>
                  <a:pt x="417233" y="3467"/>
                </a:lnTo>
                <a:lnTo>
                  <a:pt x="417233" y="11925"/>
                </a:lnTo>
                <a:lnTo>
                  <a:pt x="417233" y="24206"/>
                </a:lnTo>
                <a:lnTo>
                  <a:pt x="413118" y="27838"/>
                </a:lnTo>
                <a:lnTo>
                  <a:pt x="394563" y="27838"/>
                </a:lnTo>
                <a:lnTo>
                  <a:pt x="394563" y="8369"/>
                </a:lnTo>
                <a:lnTo>
                  <a:pt x="413118" y="8369"/>
                </a:lnTo>
                <a:lnTo>
                  <a:pt x="417233" y="11925"/>
                </a:lnTo>
                <a:lnTo>
                  <a:pt x="417233" y="3467"/>
                </a:lnTo>
                <a:lnTo>
                  <a:pt x="414248" y="1892"/>
                </a:lnTo>
                <a:lnTo>
                  <a:pt x="405587" y="698"/>
                </a:lnTo>
                <a:lnTo>
                  <a:pt x="385495" y="698"/>
                </a:lnTo>
                <a:lnTo>
                  <a:pt x="385495" y="49530"/>
                </a:lnTo>
                <a:lnTo>
                  <a:pt x="394563" y="49530"/>
                </a:lnTo>
                <a:lnTo>
                  <a:pt x="394563" y="35293"/>
                </a:lnTo>
                <a:lnTo>
                  <a:pt x="405587" y="35293"/>
                </a:lnTo>
                <a:lnTo>
                  <a:pt x="407466" y="35229"/>
                </a:lnTo>
                <a:lnTo>
                  <a:pt x="417449" y="49530"/>
                </a:lnTo>
                <a:lnTo>
                  <a:pt x="427215" y="49530"/>
                </a:lnTo>
                <a:close/>
              </a:path>
              <a:path w="884555" h="50800">
                <a:moveTo>
                  <a:pt x="478472" y="698"/>
                </a:moveTo>
                <a:lnTo>
                  <a:pt x="469544" y="698"/>
                </a:lnTo>
                <a:lnTo>
                  <a:pt x="455104" y="24498"/>
                </a:lnTo>
                <a:lnTo>
                  <a:pt x="440804" y="698"/>
                </a:lnTo>
                <a:lnTo>
                  <a:pt x="431101" y="698"/>
                </a:lnTo>
                <a:lnTo>
                  <a:pt x="450291" y="32448"/>
                </a:lnTo>
                <a:lnTo>
                  <a:pt x="450291" y="49530"/>
                </a:lnTo>
                <a:lnTo>
                  <a:pt x="459359" y="49530"/>
                </a:lnTo>
                <a:lnTo>
                  <a:pt x="459359" y="32308"/>
                </a:lnTo>
                <a:lnTo>
                  <a:pt x="478472" y="698"/>
                </a:lnTo>
                <a:close/>
              </a:path>
              <a:path w="884555" h="50800">
                <a:moveTo>
                  <a:pt x="520827" y="41859"/>
                </a:moveTo>
                <a:lnTo>
                  <a:pt x="495287" y="41859"/>
                </a:lnTo>
                <a:lnTo>
                  <a:pt x="495287" y="698"/>
                </a:lnTo>
                <a:lnTo>
                  <a:pt x="486219" y="698"/>
                </a:lnTo>
                <a:lnTo>
                  <a:pt x="486219" y="49530"/>
                </a:lnTo>
                <a:lnTo>
                  <a:pt x="520827" y="49530"/>
                </a:lnTo>
                <a:lnTo>
                  <a:pt x="520827" y="41859"/>
                </a:lnTo>
                <a:close/>
              </a:path>
              <a:path w="884555" h="50800">
                <a:moveTo>
                  <a:pt x="598271" y="49530"/>
                </a:moveTo>
                <a:lnTo>
                  <a:pt x="593166" y="38239"/>
                </a:lnTo>
                <a:lnTo>
                  <a:pt x="589953" y="31115"/>
                </a:lnTo>
                <a:lnTo>
                  <a:pt x="580898" y="11049"/>
                </a:lnTo>
                <a:lnTo>
                  <a:pt x="580898" y="31115"/>
                </a:lnTo>
                <a:lnTo>
                  <a:pt x="562559" y="31115"/>
                </a:lnTo>
                <a:lnTo>
                  <a:pt x="571690" y="9779"/>
                </a:lnTo>
                <a:lnTo>
                  <a:pt x="580898" y="31115"/>
                </a:lnTo>
                <a:lnTo>
                  <a:pt x="580898" y="11049"/>
                </a:lnTo>
                <a:lnTo>
                  <a:pt x="580326" y="9779"/>
                </a:lnTo>
                <a:lnTo>
                  <a:pt x="576224" y="698"/>
                </a:lnTo>
                <a:lnTo>
                  <a:pt x="567296" y="698"/>
                </a:lnTo>
                <a:lnTo>
                  <a:pt x="545325" y="49530"/>
                </a:lnTo>
                <a:lnTo>
                  <a:pt x="554672" y="49530"/>
                </a:lnTo>
                <a:lnTo>
                  <a:pt x="559473" y="38239"/>
                </a:lnTo>
                <a:lnTo>
                  <a:pt x="583895" y="38239"/>
                </a:lnTo>
                <a:lnTo>
                  <a:pt x="588784" y="49530"/>
                </a:lnTo>
                <a:lnTo>
                  <a:pt x="598271" y="49530"/>
                </a:lnTo>
                <a:close/>
              </a:path>
              <a:path w="884555" h="50800">
                <a:moveTo>
                  <a:pt x="648271" y="8166"/>
                </a:moveTo>
                <a:lnTo>
                  <a:pt x="643750" y="2870"/>
                </a:lnTo>
                <a:lnTo>
                  <a:pt x="636905" y="0"/>
                </a:lnTo>
                <a:lnTo>
                  <a:pt x="628954" y="0"/>
                </a:lnTo>
                <a:lnTo>
                  <a:pt x="618540" y="1879"/>
                </a:lnTo>
                <a:lnTo>
                  <a:pt x="610247" y="7086"/>
                </a:lnTo>
                <a:lnTo>
                  <a:pt x="604774" y="15049"/>
                </a:lnTo>
                <a:lnTo>
                  <a:pt x="602792" y="25120"/>
                </a:lnTo>
                <a:lnTo>
                  <a:pt x="604774" y="35191"/>
                </a:lnTo>
                <a:lnTo>
                  <a:pt x="610247" y="43141"/>
                </a:lnTo>
                <a:lnTo>
                  <a:pt x="618515" y="48348"/>
                </a:lnTo>
                <a:lnTo>
                  <a:pt x="628891" y="50228"/>
                </a:lnTo>
                <a:lnTo>
                  <a:pt x="636905" y="50228"/>
                </a:lnTo>
                <a:lnTo>
                  <a:pt x="643750" y="47371"/>
                </a:lnTo>
                <a:lnTo>
                  <a:pt x="648271" y="42075"/>
                </a:lnTo>
                <a:lnTo>
                  <a:pt x="642416" y="36487"/>
                </a:lnTo>
                <a:lnTo>
                  <a:pt x="638860" y="40398"/>
                </a:lnTo>
                <a:lnTo>
                  <a:pt x="634466" y="42278"/>
                </a:lnTo>
                <a:lnTo>
                  <a:pt x="619252" y="42278"/>
                </a:lnTo>
                <a:lnTo>
                  <a:pt x="611936" y="35166"/>
                </a:lnTo>
                <a:lnTo>
                  <a:pt x="611936" y="15074"/>
                </a:lnTo>
                <a:lnTo>
                  <a:pt x="619252" y="7962"/>
                </a:lnTo>
                <a:lnTo>
                  <a:pt x="634466" y="7962"/>
                </a:lnTo>
                <a:lnTo>
                  <a:pt x="638860" y="9829"/>
                </a:lnTo>
                <a:lnTo>
                  <a:pt x="642416" y="13677"/>
                </a:lnTo>
                <a:lnTo>
                  <a:pt x="648271" y="8166"/>
                </a:lnTo>
                <a:close/>
              </a:path>
              <a:path w="884555" h="50800">
                <a:moveTo>
                  <a:pt x="696137" y="41935"/>
                </a:moveTo>
                <a:lnTo>
                  <a:pt x="668578" y="41935"/>
                </a:lnTo>
                <a:lnTo>
                  <a:pt x="668578" y="28460"/>
                </a:lnTo>
                <a:lnTo>
                  <a:pt x="692150" y="28460"/>
                </a:lnTo>
                <a:lnTo>
                  <a:pt x="692150" y="20993"/>
                </a:lnTo>
                <a:lnTo>
                  <a:pt x="668578" y="20993"/>
                </a:lnTo>
                <a:lnTo>
                  <a:pt x="668578" y="8305"/>
                </a:lnTo>
                <a:lnTo>
                  <a:pt x="695159" y="8305"/>
                </a:lnTo>
                <a:lnTo>
                  <a:pt x="695159" y="698"/>
                </a:lnTo>
                <a:lnTo>
                  <a:pt x="659511" y="698"/>
                </a:lnTo>
                <a:lnTo>
                  <a:pt x="659511" y="49530"/>
                </a:lnTo>
                <a:lnTo>
                  <a:pt x="696137" y="49530"/>
                </a:lnTo>
                <a:lnTo>
                  <a:pt x="696137" y="41935"/>
                </a:lnTo>
                <a:close/>
              </a:path>
              <a:path w="884555" h="50800">
                <a:moveTo>
                  <a:pt x="743902" y="698"/>
                </a:moveTo>
                <a:lnTo>
                  <a:pt x="702475" y="698"/>
                </a:lnTo>
                <a:lnTo>
                  <a:pt x="702475" y="8369"/>
                </a:lnTo>
                <a:lnTo>
                  <a:pt x="718654" y="8369"/>
                </a:lnTo>
                <a:lnTo>
                  <a:pt x="718654" y="49530"/>
                </a:lnTo>
                <a:lnTo>
                  <a:pt x="727722" y="49530"/>
                </a:lnTo>
                <a:lnTo>
                  <a:pt x="727722" y="8369"/>
                </a:lnTo>
                <a:lnTo>
                  <a:pt x="743902" y="8369"/>
                </a:lnTo>
                <a:lnTo>
                  <a:pt x="743902" y="698"/>
                </a:lnTo>
                <a:close/>
              </a:path>
              <a:path w="884555" h="50800">
                <a:moveTo>
                  <a:pt x="796861" y="49530"/>
                </a:moveTo>
                <a:lnTo>
                  <a:pt x="791756" y="38239"/>
                </a:lnTo>
                <a:lnTo>
                  <a:pt x="788543" y="31115"/>
                </a:lnTo>
                <a:lnTo>
                  <a:pt x="779487" y="11074"/>
                </a:lnTo>
                <a:lnTo>
                  <a:pt x="779487" y="31115"/>
                </a:lnTo>
                <a:lnTo>
                  <a:pt x="761149" y="31115"/>
                </a:lnTo>
                <a:lnTo>
                  <a:pt x="770280" y="9779"/>
                </a:lnTo>
                <a:lnTo>
                  <a:pt x="779487" y="31115"/>
                </a:lnTo>
                <a:lnTo>
                  <a:pt x="779487" y="11074"/>
                </a:lnTo>
                <a:lnTo>
                  <a:pt x="778903" y="9779"/>
                </a:lnTo>
                <a:lnTo>
                  <a:pt x="774814" y="698"/>
                </a:lnTo>
                <a:lnTo>
                  <a:pt x="765886" y="698"/>
                </a:lnTo>
                <a:lnTo>
                  <a:pt x="743915" y="49530"/>
                </a:lnTo>
                <a:lnTo>
                  <a:pt x="753249" y="49530"/>
                </a:lnTo>
                <a:lnTo>
                  <a:pt x="758063" y="38239"/>
                </a:lnTo>
                <a:lnTo>
                  <a:pt x="782485" y="38239"/>
                </a:lnTo>
                <a:lnTo>
                  <a:pt x="787374" y="49530"/>
                </a:lnTo>
                <a:lnTo>
                  <a:pt x="796861" y="49530"/>
                </a:lnTo>
                <a:close/>
              </a:path>
              <a:path w="884555" h="50800">
                <a:moveTo>
                  <a:pt x="838301" y="698"/>
                </a:moveTo>
                <a:lnTo>
                  <a:pt x="796861" y="698"/>
                </a:lnTo>
                <a:lnTo>
                  <a:pt x="796861" y="8369"/>
                </a:lnTo>
                <a:lnTo>
                  <a:pt x="813041" y="8369"/>
                </a:lnTo>
                <a:lnTo>
                  <a:pt x="813041" y="49530"/>
                </a:lnTo>
                <a:lnTo>
                  <a:pt x="822109" y="49530"/>
                </a:lnTo>
                <a:lnTo>
                  <a:pt x="822109" y="8369"/>
                </a:lnTo>
                <a:lnTo>
                  <a:pt x="838301" y="8369"/>
                </a:lnTo>
                <a:lnTo>
                  <a:pt x="838301" y="698"/>
                </a:lnTo>
                <a:close/>
              </a:path>
              <a:path w="884555" h="50800">
                <a:moveTo>
                  <a:pt x="884250" y="41935"/>
                </a:moveTo>
                <a:lnTo>
                  <a:pt x="856691" y="41935"/>
                </a:lnTo>
                <a:lnTo>
                  <a:pt x="856691" y="28460"/>
                </a:lnTo>
                <a:lnTo>
                  <a:pt x="880275" y="28460"/>
                </a:lnTo>
                <a:lnTo>
                  <a:pt x="880275" y="20993"/>
                </a:lnTo>
                <a:lnTo>
                  <a:pt x="856691" y="20993"/>
                </a:lnTo>
                <a:lnTo>
                  <a:pt x="856691" y="8305"/>
                </a:lnTo>
                <a:lnTo>
                  <a:pt x="883272" y="8305"/>
                </a:lnTo>
                <a:lnTo>
                  <a:pt x="883272" y="698"/>
                </a:lnTo>
                <a:lnTo>
                  <a:pt x="847623" y="698"/>
                </a:lnTo>
                <a:lnTo>
                  <a:pt x="847623" y="49530"/>
                </a:lnTo>
                <a:lnTo>
                  <a:pt x="884250" y="49530"/>
                </a:lnTo>
                <a:lnTo>
                  <a:pt x="884250" y="41935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2633256" y="357924"/>
            <a:ext cx="374650" cy="151765"/>
          </a:xfrm>
          <a:custGeom>
            <a:avLst/>
            <a:gdLst/>
            <a:ahLst/>
            <a:cxnLst/>
            <a:rect l="l" t="t" r="r" b="b"/>
            <a:pathLst>
              <a:path w="374650" h="151765">
                <a:moveTo>
                  <a:pt x="36626" y="130073"/>
                </a:moveTo>
                <a:lnTo>
                  <a:pt x="9067" y="130073"/>
                </a:lnTo>
                <a:lnTo>
                  <a:pt x="9067" y="116611"/>
                </a:lnTo>
                <a:lnTo>
                  <a:pt x="32639" y="116611"/>
                </a:lnTo>
                <a:lnTo>
                  <a:pt x="32639" y="109143"/>
                </a:lnTo>
                <a:lnTo>
                  <a:pt x="9067" y="109143"/>
                </a:lnTo>
                <a:lnTo>
                  <a:pt x="9067" y="96456"/>
                </a:lnTo>
                <a:lnTo>
                  <a:pt x="35636" y="96456"/>
                </a:lnTo>
                <a:lnTo>
                  <a:pt x="35636" y="88836"/>
                </a:lnTo>
                <a:lnTo>
                  <a:pt x="0" y="88836"/>
                </a:lnTo>
                <a:lnTo>
                  <a:pt x="0" y="137680"/>
                </a:lnTo>
                <a:lnTo>
                  <a:pt x="36626" y="137680"/>
                </a:lnTo>
                <a:lnTo>
                  <a:pt x="36626" y="130073"/>
                </a:lnTo>
                <a:close/>
              </a:path>
              <a:path w="374650" h="151765">
                <a:moveTo>
                  <a:pt x="37807" y="5016"/>
                </a:moveTo>
                <a:lnTo>
                  <a:pt x="28740" y="5016"/>
                </a:lnTo>
                <a:lnTo>
                  <a:pt x="28740" y="53860"/>
                </a:lnTo>
                <a:lnTo>
                  <a:pt x="37807" y="53860"/>
                </a:lnTo>
                <a:lnTo>
                  <a:pt x="37807" y="5016"/>
                </a:lnTo>
                <a:close/>
              </a:path>
              <a:path w="374650" h="151765">
                <a:moveTo>
                  <a:pt x="80352" y="100418"/>
                </a:moveTo>
                <a:lnTo>
                  <a:pt x="71983" y="100418"/>
                </a:lnTo>
                <a:lnTo>
                  <a:pt x="60185" y="127977"/>
                </a:lnTo>
                <a:lnTo>
                  <a:pt x="48463" y="100418"/>
                </a:lnTo>
                <a:lnTo>
                  <a:pt x="39395" y="100418"/>
                </a:lnTo>
                <a:lnTo>
                  <a:pt x="55651" y="137807"/>
                </a:lnTo>
                <a:lnTo>
                  <a:pt x="53352" y="142989"/>
                </a:lnTo>
                <a:lnTo>
                  <a:pt x="51536" y="144449"/>
                </a:lnTo>
                <a:lnTo>
                  <a:pt x="46101" y="144449"/>
                </a:lnTo>
                <a:lnTo>
                  <a:pt x="43726" y="143471"/>
                </a:lnTo>
                <a:lnTo>
                  <a:pt x="42049" y="141871"/>
                </a:lnTo>
                <a:lnTo>
                  <a:pt x="38557" y="148285"/>
                </a:lnTo>
                <a:lnTo>
                  <a:pt x="40932" y="150431"/>
                </a:lnTo>
                <a:lnTo>
                  <a:pt x="44843" y="151701"/>
                </a:lnTo>
                <a:lnTo>
                  <a:pt x="54749" y="151701"/>
                </a:lnTo>
                <a:lnTo>
                  <a:pt x="59486" y="149110"/>
                </a:lnTo>
                <a:lnTo>
                  <a:pt x="62903" y="140677"/>
                </a:lnTo>
                <a:lnTo>
                  <a:pt x="80352" y="100418"/>
                </a:lnTo>
                <a:close/>
              </a:path>
              <a:path w="374650" h="151765">
                <a:moveTo>
                  <a:pt x="86880" y="21272"/>
                </a:moveTo>
                <a:lnTo>
                  <a:pt x="80251" y="16179"/>
                </a:lnTo>
                <a:lnTo>
                  <a:pt x="65887" y="16179"/>
                </a:lnTo>
                <a:lnTo>
                  <a:pt x="61353" y="17995"/>
                </a:lnTo>
                <a:lnTo>
                  <a:pt x="58483" y="21412"/>
                </a:lnTo>
                <a:lnTo>
                  <a:pt x="58483" y="16598"/>
                </a:lnTo>
                <a:lnTo>
                  <a:pt x="50190" y="16598"/>
                </a:lnTo>
                <a:lnTo>
                  <a:pt x="50190" y="53860"/>
                </a:lnTo>
                <a:lnTo>
                  <a:pt x="58902" y="53860"/>
                </a:lnTo>
                <a:lnTo>
                  <a:pt x="58902" y="27546"/>
                </a:lnTo>
                <a:lnTo>
                  <a:pt x="63093" y="23787"/>
                </a:lnTo>
                <a:lnTo>
                  <a:pt x="74879" y="23787"/>
                </a:lnTo>
                <a:lnTo>
                  <a:pt x="78168" y="26987"/>
                </a:lnTo>
                <a:lnTo>
                  <a:pt x="78168" y="53860"/>
                </a:lnTo>
                <a:lnTo>
                  <a:pt x="86880" y="53860"/>
                </a:lnTo>
                <a:lnTo>
                  <a:pt x="86880" y="32512"/>
                </a:lnTo>
                <a:lnTo>
                  <a:pt x="86880" y="21272"/>
                </a:lnTo>
                <a:close/>
              </a:path>
              <a:path w="374650" h="151765">
                <a:moveTo>
                  <a:pt x="119761" y="119037"/>
                </a:moveTo>
                <a:lnTo>
                  <a:pt x="119227" y="116039"/>
                </a:lnTo>
                <a:lnTo>
                  <a:pt x="118389" y="111328"/>
                </a:lnTo>
                <a:lnTo>
                  <a:pt x="115570" y="106972"/>
                </a:lnTo>
                <a:lnTo>
                  <a:pt x="114465" y="105257"/>
                </a:lnTo>
                <a:lnTo>
                  <a:pt x="111506" y="103327"/>
                </a:lnTo>
                <a:lnTo>
                  <a:pt x="111506" y="116039"/>
                </a:lnTo>
                <a:lnTo>
                  <a:pt x="90373" y="116039"/>
                </a:lnTo>
                <a:lnTo>
                  <a:pt x="91198" y="110604"/>
                </a:lnTo>
                <a:lnTo>
                  <a:pt x="95326" y="106972"/>
                </a:lnTo>
                <a:lnTo>
                  <a:pt x="106692" y="106972"/>
                </a:lnTo>
                <a:lnTo>
                  <a:pt x="110807" y="110667"/>
                </a:lnTo>
                <a:lnTo>
                  <a:pt x="111506" y="116039"/>
                </a:lnTo>
                <a:lnTo>
                  <a:pt x="111506" y="103327"/>
                </a:lnTo>
                <a:lnTo>
                  <a:pt x="108496" y="101358"/>
                </a:lnTo>
                <a:lnTo>
                  <a:pt x="100977" y="99987"/>
                </a:lnTo>
                <a:lnTo>
                  <a:pt x="93281" y="101409"/>
                </a:lnTo>
                <a:lnTo>
                  <a:pt x="87172" y="105359"/>
                </a:lnTo>
                <a:lnTo>
                  <a:pt x="83159" y="111391"/>
                </a:lnTo>
                <a:lnTo>
                  <a:pt x="81711" y="119037"/>
                </a:lnTo>
                <a:lnTo>
                  <a:pt x="83185" y="126720"/>
                </a:lnTo>
                <a:lnTo>
                  <a:pt x="87312" y="132753"/>
                </a:lnTo>
                <a:lnTo>
                  <a:pt x="93814" y="136728"/>
                </a:lnTo>
                <a:lnTo>
                  <a:pt x="102298" y="138150"/>
                </a:lnTo>
                <a:lnTo>
                  <a:pt x="108712" y="138150"/>
                </a:lnTo>
                <a:lnTo>
                  <a:pt x="113944" y="136067"/>
                </a:lnTo>
                <a:lnTo>
                  <a:pt x="117297" y="132092"/>
                </a:lnTo>
                <a:lnTo>
                  <a:pt x="116128" y="130759"/>
                </a:lnTo>
                <a:lnTo>
                  <a:pt x="112623" y="126720"/>
                </a:lnTo>
                <a:lnTo>
                  <a:pt x="109969" y="129438"/>
                </a:lnTo>
                <a:lnTo>
                  <a:pt x="106692" y="130759"/>
                </a:lnTo>
                <a:lnTo>
                  <a:pt x="96024" y="130759"/>
                </a:lnTo>
                <a:lnTo>
                  <a:pt x="91490" y="127279"/>
                </a:lnTo>
                <a:lnTo>
                  <a:pt x="90436" y="121831"/>
                </a:lnTo>
                <a:lnTo>
                  <a:pt x="119672" y="121831"/>
                </a:lnTo>
                <a:lnTo>
                  <a:pt x="119761" y="119037"/>
                </a:lnTo>
                <a:close/>
              </a:path>
              <a:path w="374650" h="151765">
                <a:moveTo>
                  <a:pt x="120434" y="51841"/>
                </a:moveTo>
                <a:lnTo>
                  <a:pt x="117983" y="45631"/>
                </a:lnTo>
                <a:lnTo>
                  <a:pt x="116662" y="46685"/>
                </a:lnTo>
                <a:lnTo>
                  <a:pt x="114922" y="47167"/>
                </a:lnTo>
                <a:lnTo>
                  <a:pt x="109753" y="47167"/>
                </a:lnTo>
                <a:lnTo>
                  <a:pt x="107937" y="45212"/>
                </a:lnTo>
                <a:lnTo>
                  <a:pt x="107937" y="23863"/>
                </a:lnTo>
                <a:lnTo>
                  <a:pt x="117919" y="23863"/>
                </a:lnTo>
                <a:lnTo>
                  <a:pt x="117919" y="16891"/>
                </a:lnTo>
                <a:lnTo>
                  <a:pt x="107937" y="16891"/>
                </a:lnTo>
                <a:lnTo>
                  <a:pt x="107937" y="8369"/>
                </a:lnTo>
                <a:lnTo>
                  <a:pt x="99225" y="8369"/>
                </a:lnTo>
                <a:lnTo>
                  <a:pt x="99225" y="16891"/>
                </a:lnTo>
                <a:lnTo>
                  <a:pt x="93078" y="16891"/>
                </a:lnTo>
                <a:lnTo>
                  <a:pt x="93078" y="23863"/>
                </a:lnTo>
                <a:lnTo>
                  <a:pt x="99225" y="23863"/>
                </a:lnTo>
                <a:lnTo>
                  <a:pt x="99225" y="50025"/>
                </a:lnTo>
                <a:lnTo>
                  <a:pt x="103886" y="54343"/>
                </a:lnTo>
                <a:lnTo>
                  <a:pt x="115201" y="54343"/>
                </a:lnTo>
                <a:lnTo>
                  <a:pt x="118338" y="53517"/>
                </a:lnTo>
                <a:lnTo>
                  <a:pt x="120434" y="51841"/>
                </a:lnTo>
                <a:close/>
              </a:path>
              <a:path w="374650" h="151765">
                <a:moveTo>
                  <a:pt x="161366" y="35229"/>
                </a:moveTo>
                <a:lnTo>
                  <a:pt x="160832" y="32232"/>
                </a:lnTo>
                <a:lnTo>
                  <a:pt x="159994" y="27520"/>
                </a:lnTo>
                <a:lnTo>
                  <a:pt x="157187" y="23164"/>
                </a:lnTo>
                <a:lnTo>
                  <a:pt x="156070" y="21437"/>
                </a:lnTo>
                <a:lnTo>
                  <a:pt x="153111" y="19519"/>
                </a:lnTo>
                <a:lnTo>
                  <a:pt x="153111" y="32232"/>
                </a:lnTo>
                <a:lnTo>
                  <a:pt x="131965" y="32232"/>
                </a:lnTo>
                <a:lnTo>
                  <a:pt x="132816" y="26797"/>
                </a:lnTo>
                <a:lnTo>
                  <a:pt x="136931" y="23164"/>
                </a:lnTo>
                <a:lnTo>
                  <a:pt x="148297" y="23164"/>
                </a:lnTo>
                <a:lnTo>
                  <a:pt x="152412" y="26860"/>
                </a:lnTo>
                <a:lnTo>
                  <a:pt x="153111" y="32232"/>
                </a:lnTo>
                <a:lnTo>
                  <a:pt x="153111" y="19519"/>
                </a:lnTo>
                <a:lnTo>
                  <a:pt x="150101" y="17551"/>
                </a:lnTo>
                <a:lnTo>
                  <a:pt x="142570" y="16179"/>
                </a:lnTo>
                <a:lnTo>
                  <a:pt x="134874" y="17589"/>
                </a:lnTo>
                <a:lnTo>
                  <a:pt x="128790" y="21539"/>
                </a:lnTo>
                <a:lnTo>
                  <a:pt x="124764" y="27571"/>
                </a:lnTo>
                <a:lnTo>
                  <a:pt x="123329" y="35229"/>
                </a:lnTo>
                <a:lnTo>
                  <a:pt x="124790" y="42913"/>
                </a:lnTo>
                <a:lnTo>
                  <a:pt x="128930" y="48933"/>
                </a:lnTo>
                <a:lnTo>
                  <a:pt x="135407" y="52908"/>
                </a:lnTo>
                <a:lnTo>
                  <a:pt x="143903" y="54343"/>
                </a:lnTo>
                <a:lnTo>
                  <a:pt x="150317" y="54343"/>
                </a:lnTo>
                <a:lnTo>
                  <a:pt x="155549" y="52260"/>
                </a:lnTo>
                <a:lnTo>
                  <a:pt x="158902" y="48285"/>
                </a:lnTo>
                <a:lnTo>
                  <a:pt x="157734" y="46951"/>
                </a:lnTo>
                <a:lnTo>
                  <a:pt x="154228" y="42913"/>
                </a:lnTo>
                <a:lnTo>
                  <a:pt x="151574" y="45631"/>
                </a:lnTo>
                <a:lnTo>
                  <a:pt x="148297" y="46951"/>
                </a:lnTo>
                <a:lnTo>
                  <a:pt x="137629" y="46951"/>
                </a:lnTo>
                <a:lnTo>
                  <a:pt x="133083" y="43472"/>
                </a:lnTo>
                <a:lnTo>
                  <a:pt x="132041" y="38023"/>
                </a:lnTo>
                <a:lnTo>
                  <a:pt x="161277" y="38023"/>
                </a:lnTo>
                <a:lnTo>
                  <a:pt x="161366" y="35229"/>
                </a:lnTo>
                <a:close/>
              </a:path>
              <a:path w="374650" h="151765">
                <a:moveTo>
                  <a:pt x="183235" y="123850"/>
                </a:moveTo>
                <a:lnTo>
                  <a:pt x="178701" y="114388"/>
                </a:lnTo>
                <a:lnTo>
                  <a:pt x="168757" y="110248"/>
                </a:lnTo>
                <a:lnTo>
                  <a:pt x="158800" y="107530"/>
                </a:lnTo>
                <a:lnTo>
                  <a:pt x="154279" y="102298"/>
                </a:lnTo>
                <a:lnTo>
                  <a:pt x="154279" y="98602"/>
                </a:lnTo>
                <a:lnTo>
                  <a:pt x="157353" y="95681"/>
                </a:lnTo>
                <a:lnTo>
                  <a:pt x="169138" y="95681"/>
                </a:lnTo>
                <a:lnTo>
                  <a:pt x="173951" y="96926"/>
                </a:lnTo>
                <a:lnTo>
                  <a:pt x="178346" y="99504"/>
                </a:lnTo>
                <a:lnTo>
                  <a:pt x="181203" y="92468"/>
                </a:lnTo>
                <a:lnTo>
                  <a:pt x="176949" y="89674"/>
                </a:lnTo>
                <a:lnTo>
                  <a:pt x="170815" y="88138"/>
                </a:lnTo>
                <a:lnTo>
                  <a:pt x="151561" y="88138"/>
                </a:lnTo>
                <a:lnTo>
                  <a:pt x="145275" y="94830"/>
                </a:lnTo>
                <a:lnTo>
                  <a:pt x="145275" y="102717"/>
                </a:lnTo>
                <a:lnTo>
                  <a:pt x="149809" y="112293"/>
                </a:lnTo>
                <a:lnTo>
                  <a:pt x="159778" y="116459"/>
                </a:lnTo>
                <a:lnTo>
                  <a:pt x="169748" y="119189"/>
                </a:lnTo>
                <a:lnTo>
                  <a:pt x="174294" y="124485"/>
                </a:lnTo>
                <a:lnTo>
                  <a:pt x="174294" y="128104"/>
                </a:lnTo>
                <a:lnTo>
                  <a:pt x="171094" y="130835"/>
                </a:lnTo>
                <a:lnTo>
                  <a:pt x="157492" y="130835"/>
                </a:lnTo>
                <a:lnTo>
                  <a:pt x="151282" y="128600"/>
                </a:lnTo>
                <a:lnTo>
                  <a:pt x="147370" y="125463"/>
                </a:lnTo>
                <a:lnTo>
                  <a:pt x="144233" y="132511"/>
                </a:lnTo>
                <a:lnTo>
                  <a:pt x="148285" y="135991"/>
                </a:lnTo>
                <a:lnTo>
                  <a:pt x="155879" y="138366"/>
                </a:lnTo>
                <a:lnTo>
                  <a:pt x="176885" y="138366"/>
                </a:lnTo>
                <a:lnTo>
                  <a:pt x="183235" y="131673"/>
                </a:lnTo>
                <a:lnTo>
                  <a:pt x="183235" y="123850"/>
                </a:lnTo>
                <a:close/>
              </a:path>
              <a:path w="374650" h="151765">
                <a:moveTo>
                  <a:pt x="206527" y="21272"/>
                </a:moveTo>
                <a:lnTo>
                  <a:pt x="199898" y="16179"/>
                </a:lnTo>
                <a:lnTo>
                  <a:pt x="185534" y="16179"/>
                </a:lnTo>
                <a:lnTo>
                  <a:pt x="181000" y="17995"/>
                </a:lnTo>
                <a:lnTo>
                  <a:pt x="178142" y="21412"/>
                </a:lnTo>
                <a:lnTo>
                  <a:pt x="178142" y="16598"/>
                </a:lnTo>
                <a:lnTo>
                  <a:pt x="169837" y="16598"/>
                </a:lnTo>
                <a:lnTo>
                  <a:pt x="169837" y="53860"/>
                </a:lnTo>
                <a:lnTo>
                  <a:pt x="178562" y="53860"/>
                </a:lnTo>
                <a:lnTo>
                  <a:pt x="178562" y="27546"/>
                </a:lnTo>
                <a:lnTo>
                  <a:pt x="182740" y="23787"/>
                </a:lnTo>
                <a:lnTo>
                  <a:pt x="194538" y="23787"/>
                </a:lnTo>
                <a:lnTo>
                  <a:pt x="197815" y="26987"/>
                </a:lnTo>
                <a:lnTo>
                  <a:pt x="197815" y="53860"/>
                </a:lnTo>
                <a:lnTo>
                  <a:pt x="206527" y="53860"/>
                </a:lnTo>
                <a:lnTo>
                  <a:pt x="206527" y="32512"/>
                </a:lnTo>
                <a:lnTo>
                  <a:pt x="206527" y="21272"/>
                </a:lnTo>
                <a:close/>
              </a:path>
              <a:path w="374650" h="151765">
                <a:moveTo>
                  <a:pt x="226415" y="119037"/>
                </a:moveTo>
                <a:lnTo>
                  <a:pt x="225882" y="116039"/>
                </a:lnTo>
                <a:lnTo>
                  <a:pt x="225044" y="111328"/>
                </a:lnTo>
                <a:lnTo>
                  <a:pt x="222237" y="106972"/>
                </a:lnTo>
                <a:lnTo>
                  <a:pt x="221119" y="105257"/>
                </a:lnTo>
                <a:lnTo>
                  <a:pt x="218160" y="103327"/>
                </a:lnTo>
                <a:lnTo>
                  <a:pt x="218160" y="116039"/>
                </a:lnTo>
                <a:lnTo>
                  <a:pt x="197027" y="116039"/>
                </a:lnTo>
                <a:lnTo>
                  <a:pt x="197866" y="110604"/>
                </a:lnTo>
                <a:lnTo>
                  <a:pt x="201980" y="106972"/>
                </a:lnTo>
                <a:lnTo>
                  <a:pt x="213360" y="106972"/>
                </a:lnTo>
                <a:lnTo>
                  <a:pt x="217474" y="110667"/>
                </a:lnTo>
                <a:lnTo>
                  <a:pt x="218160" y="116039"/>
                </a:lnTo>
                <a:lnTo>
                  <a:pt x="218160" y="103327"/>
                </a:lnTo>
                <a:lnTo>
                  <a:pt x="215163" y="101358"/>
                </a:lnTo>
                <a:lnTo>
                  <a:pt x="207632" y="99987"/>
                </a:lnTo>
                <a:lnTo>
                  <a:pt x="199936" y="101409"/>
                </a:lnTo>
                <a:lnTo>
                  <a:pt x="193840" y="105359"/>
                </a:lnTo>
                <a:lnTo>
                  <a:pt x="189826" y="111391"/>
                </a:lnTo>
                <a:lnTo>
                  <a:pt x="188379" y="119037"/>
                </a:lnTo>
                <a:lnTo>
                  <a:pt x="189839" y="126720"/>
                </a:lnTo>
                <a:lnTo>
                  <a:pt x="193979" y="132753"/>
                </a:lnTo>
                <a:lnTo>
                  <a:pt x="200469" y="136728"/>
                </a:lnTo>
                <a:lnTo>
                  <a:pt x="208953" y="138150"/>
                </a:lnTo>
                <a:lnTo>
                  <a:pt x="215379" y="138150"/>
                </a:lnTo>
                <a:lnTo>
                  <a:pt x="220611" y="136067"/>
                </a:lnTo>
                <a:lnTo>
                  <a:pt x="223964" y="132092"/>
                </a:lnTo>
                <a:lnTo>
                  <a:pt x="222796" y="130759"/>
                </a:lnTo>
                <a:lnTo>
                  <a:pt x="219278" y="126720"/>
                </a:lnTo>
                <a:lnTo>
                  <a:pt x="216636" y="129438"/>
                </a:lnTo>
                <a:lnTo>
                  <a:pt x="213360" y="130759"/>
                </a:lnTo>
                <a:lnTo>
                  <a:pt x="202679" y="130759"/>
                </a:lnTo>
                <a:lnTo>
                  <a:pt x="198145" y="127279"/>
                </a:lnTo>
                <a:lnTo>
                  <a:pt x="197104" y="121831"/>
                </a:lnTo>
                <a:lnTo>
                  <a:pt x="226326" y="121831"/>
                </a:lnTo>
                <a:lnTo>
                  <a:pt x="226415" y="119037"/>
                </a:lnTo>
                <a:close/>
              </a:path>
              <a:path w="374650" h="151765">
                <a:moveTo>
                  <a:pt x="246075" y="42837"/>
                </a:moveTo>
                <a:lnTo>
                  <a:pt x="242468" y="35331"/>
                </a:lnTo>
                <a:lnTo>
                  <a:pt x="234569" y="32486"/>
                </a:lnTo>
                <a:lnTo>
                  <a:pt x="226656" y="30962"/>
                </a:lnTo>
                <a:lnTo>
                  <a:pt x="223062" y="27419"/>
                </a:lnTo>
                <a:lnTo>
                  <a:pt x="223062" y="24980"/>
                </a:lnTo>
                <a:lnTo>
                  <a:pt x="225564" y="23241"/>
                </a:lnTo>
                <a:lnTo>
                  <a:pt x="234429" y="23241"/>
                </a:lnTo>
                <a:lnTo>
                  <a:pt x="237985" y="23939"/>
                </a:lnTo>
                <a:lnTo>
                  <a:pt x="241541" y="26035"/>
                </a:lnTo>
                <a:lnTo>
                  <a:pt x="244894" y="19392"/>
                </a:lnTo>
                <a:lnTo>
                  <a:pt x="241541" y="17373"/>
                </a:lnTo>
                <a:lnTo>
                  <a:pt x="235889" y="16179"/>
                </a:lnTo>
                <a:lnTo>
                  <a:pt x="220891" y="16179"/>
                </a:lnTo>
                <a:lnTo>
                  <a:pt x="214541" y="20789"/>
                </a:lnTo>
                <a:lnTo>
                  <a:pt x="214541" y="27838"/>
                </a:lnTo>
                <a:lnTo>
                  <a:pt x="218135" y="35496"/>
                </a:lnTo>
                <a:lnTo>
                  <a:pt x="226047" y="38379"/>
                </a:lnTo>
                <a:lnTo>
                  <a:pt x="233959" y="39814"/>
                </a:lnTo>
                <a:lnTo>
                  <a:pt x="237566" y="43116"/>
                </a:lnTo>
                <a:lnTo>
                  <a:pt x="237566" y="45694"/>
                </a:lnTo>
                <a:lnTo>
                  <a:pt x="235267" y="47244"/>
                </a:lnTo>
                <a:lnTo>
                  <a:pt x="225082" y="47244"/>
                </a:lnTo>
                <a:lnTo>
                  <a:pt x="220052" y="45694"/>
                </a:lnTo>
                <a:lnTo>
                  <a:pt x="216776" y="43548"/>
                </a:lnTo>
                <a:lnTo>
                  <a:pt x="213423" y="50165"/>
                </a:lnTo>
                <a:lnTo>
                  <a:pt x="216776" y="52539"/>
                </a:lnTo>
                <a:lnTo>
                  <a:pt x="222986" y="54343"/>
                </a:lnTo>
                <a:lnTo>
                  <a:pt x="239661" y="54343"/>
                </a:lnTo>
                <a:lnTo>
                  <a:pt x="246075" y="49822"/>
                </a:lnTo>
                <a:lnTo>
                  <a:pt x="246075" y="42837"/>
                </a:lnTo>
                <a:close/>
              </a:path>
              <a:path w="374650" h="151765">
                <a:moveTo>
                  <a:pt x="256451" y="99999"/>
                </a:moveTo>
                <a:lnTo>
                  <a:pt x="250240" y="99999"/>
                </a:lnTo>
                <a:lnTo>
                  <a:pt x="245706" y="101955"/>
                </a:lnTo>
                <a:lnTo>
                  <a:pt x="243192" y="105867"/>
                </a:lnTo>
                <a:lnTo>
                  <a:pt x="243192" y="100418"/>
                </a:lnTo>
                <a:lnTo>
                  <a:pt x="234899" y="100418"/>
                </a:lnTo>
                <a:lnTo>
                  <a:pt x="234899" y="137680"/>
                </a:lnTo>
                <a:lnTo>
                  <a:pt x="243611" y="137680"/>
                </a:lnTo>
                <a:lnTo>
                  <a:pt x="243611" y="112001"/>
                </a:lnTo>
                <a:lnTo>
                  <a:pt x="247802" y="108102"/>
                </a:lnTo>
                <a:lnTo>
                  <a:pt x="254431" y="108102"/>
                </a:lnTo>
                <a:lnTo>
                  <a:pt x="256451" y="108305"/>
                </a:lnTo>
                <a:lnTo>
                  <a:pt x="256451" y="99999"/>
                </a:lnTo>
                <a:close/>
              </a:path>
              <a:path w="374650" h="151765">
                <a:moveTo>
                  <a:pt x="262382" y="16598"/>
                </a:moveTo>
                <a:lnTo>
                  <a:pt x="253657" y="16598"/>
                </a:lnTo>
                <a:lnTo>
                  <a:pt x="253657" y="53860"/>
                </a:lnTo>
                <a:lnTo>
                  <a:pt x="262382" y="53860"/>
                </a:lnTo>
                <a:lnTo>
                  <a:pt x="262382" y="16598"/>
                </a:lnTo>
                <a:close/>
              </a:path>
              <a:path w="374650" h="151765">
                <a:moveTo>
                  <a:pt x="263639" y="2159"/>
                </a:moveTo>
                <a:lnTo>
                  <a:pt x="261264" y="0"/>
                </a:lnTo>
                <a:lnTo>
                  <a:pt x="254850" y="0"/>
                </a:lnTo>
                <a:lnTo>
                  <a:pt x="252476" y="2298"/>
                </a:lnTo>
                <a:lnTo>
                  <a:pt x="252476" y="8166"/>
                </a:lnTo>
                <a:lnTo>
                  <a:pt x="254850" y="10452"/>
                </a:lnTo>
                <a:lnTo>
                  <a:pt x="261327" y="10452"/>
                </a:lnTo>
                <a:lnTo>
                  <a:pt x="263563" y="8166"/>
                </a:lnTo>
                <a:lnTo>
                  <a:pt x="263639" y="2159"/>
                </a:lnTo>
                <a:close/>
              </a:path>
              <a:path w="374650" h="151765">
                <a:moveTo>
                  <a:pt x="300304" y="100418"/>
                </a:moveTo>
                <a:lnTo>
                  <a:pt x="291579" y="100418"/>
                </a:lnTo>
                <a:lnTo>
                  <a:pt x="291579" y="126720"/>
                </a:lnTo>
                <a:lnTo>
                  <a:pt x="287464" y="130492"/>
                </a:lnTo>
                <a:lnTo>
                  <a:pt x="275882" y="130492"/>
                </a:lnTo>
                <a:lnTo>
                  <a:pt x="272669" y="127279"/>
                </a:lnTo>
                <a:lnTo>
                  <a:pt x="272669" y="100418"/>
                </a:lnTo>
                <a:lnTo>
                  <a:pt x="263956" y="100418"/>
                </a:lnTo>
                <a:lnTo>
                  <a:pt x="263956" y="132943"/>
                </a:lnTo>
                <a:lnTo>
                  <a:pt x="270446" y="138163"/>
                </a:lnTo>
                <a:lnTo>
                  <a:pt x="284810" y="138163"/>
                </a:lnTo>
                <a:lnTo>
                  <a:pt x="289204" y="136347"/>
                </a:lnTo>
                <a:lnTo>
                  <a:pt x="291998" y="132943"/>
                </a:lnTo>
                <a:lnTo>
                  <a:pt x="291998" y="137680"/>
                </a:lnTo>
                <a:lnTo>
                  <a:pt x="300304" y="137680"/>
                </a:lnTo>
                <a:lnTo>
                  <a:pt x="300304" y="100418"/>
                </a:lnTo>
                <a:close/>
              </a:path>
              <a:path w="374650" h="151765">
                <a:moveTo>
                  <a:pt x="308724" y="16598"/>
                </a:moveTo>
                <a:lnTo>
                  <a:pt x="300355" y="16598"/>
                </a:lnTo>
                <a:lnTo>
                  <a:pt x="288429" y="44234"/>
                </a:lnTo>
                <a:lnTo>
                  <a:pt x="276847" y="16598"/>
                </a:lnTo>
                <a:lnTo>
                  <a:pt x="267779" y="16598"/>
                </a:lnTo>
                <a:lnTo>
                  <a:pt x="283756" y="53860"/>
                </a:lnTo>
                <a:lnTo>
                  <a:pt x="292747" y="53860"/>
                </a:lnTo>
                <a:lnTo>
                  <a:pt x="308724" y="16598"/>
                </a:lnTo>
                <a:close/>
              </a:path>
              <a:path w="374650" h="151765">
                <a:moveTo>
                  <a:pt x="348132" y="35229"/>
                </a:moveTo>
                <a:lnTo>
                  <a:pt x="347599" y="32232"/>
                </a:lnTo>
                <a:lnTo>
                  <a:pt x="346760" y="27520"/>
                </a:lnTo>
                <a:lnTo>
                  <a:pt x="343954" y="23164"/>
                </a:lnTo>
                <a:lnTo>
                  <a:pt x="342836" y="21437"/>
                </a:lnTo>
                <a:lnTo>
                  <a:pt x="339877" y="19507"/>
                </a:lnTo>
                <a:lnTo>
                  <a:pt x="339877" y="32232"/>
                </a:lnTo>
                <a:lnTo>
                  <a:pt x="318744" y="32232"/>
                </a:lnTo>
                <a:lnTo>
                  <a:pt x="319582" y="26797"/>
                </a:lnTo>
                <a:lnTo>
                  <a:pt x="323697" y="23164"/>
                </a:lnTo>
                <a:lnTo>
                  <a:pt x="335076" y="23164"/>
                </a:lnTo>
                <a:lnTo>
                  <a:pt x="339191" y="26860"/>
                </a:lnTo>
                <a:lnTo>
                  <a:pt x="339877" y="32232"/>
                </a:lnTo>
                <a:lnTo>
                  <a:pt x="339877" y="19507"/>
                </a:lnTo>
                <a:lnTo>
                  <a:pt x="336880" y="17551"/>
                </a:lnTo>
                <a:lnTo>
                  <a:pt x="329349" y="16179"/>
                </a:lnTo>
                <a:lnTo>
                  <a:pt x="321652" y="17589"/>
                </a:lnTo>
                <a:lnTo>
                  <a:pt x="315556" y="21539"/>
                </a:lnTo>
                <a:lnTo>
                  <a:pt x="311543" y="27571"/>
                </a:lnTo>
                <a:lnTo>
                  <a:pt x="310095" y="35229"/>
                </a:lnTo>
                <a:lnTo>
                  <a:pt x="311556" y="42913"/>
                </a:lnTo>
                <a:lnTo>
                  <a:pt x="315696" y="48933"/>
                </a:lnTo>
                <a:lnTo>
                  <a:pt x="322186" y="52908"/>
                </a:lnTo>
                <a:lnTo>
                  <a:pt x="330669" y="54343"/>
                </a:lnTo>
                <a:lnTo>
                  <a:pt x="337096" y="54343"/>
                </a:lnTo>
                <a:lnTo>
                  <a:pt x="342328" y="52260"/>
                </a:lnTo>
                <a:lnTo>
                  <a:pt x="345681" y="48285"/>
                </a:lnTo>
                <a:lnTo>
                  <a:pt x="344512" y="46951"/>
                </a:lnTo>
                <a:lnTo>
                  <a:pt x="340995" y="42913"/>
                </a:lnTo>
                <a:lnTo>
                  <a:pt x="338353" y="45631"/>
                </a:lnTo>
                <a:lnTo>
                  <a:pt x="335076" y="46951"/>
                </a:lnTo>
                <a:lnTo>
                  <a:pt x="324396" y="46951"/>
                </a:lnTo>
                <a:lnTo>
                  <a:pt x="319862" y="43472"/>
                </a:lnTo>
                <a:lnTo>
                  <a:pt x="318820" y="38023"/>
                </a:lnTo>
                <a:lnTo>
                  <a:pt x="348043" y="38023"/>
                </a:lnTo>
                <a:lnTo>
                  <a:pt x="348132" y="35229"/>
                </a:lnTo>
                <a:close/>
              </a:path>
              <a:path w="374650" h="151765">
                <a:moveTo>
                  <a:pt x="374103" y="105092"/>
                </a:moveTo>
                <a:lnTo>
                  <a:pt x="367817" y="99999"/>
                </a:lnTo>
                <a:lnTo>
                  <a:pt x="352894" y="99999"/>
                </a:lnTo>
                <a:lnTo>
                  <a:pt x="347865" y="102374"/>
                </a:lnTo>
                <a:lnTo>
                  <a:pt x="344868" y="106210"/>
                </a:lnTo>
                <a:lnTo>
                  <a:pt x="342290" y="102031"/>
                </a:lnTo>
                <a:lnTo>
                  <a:pt x="337756" y="99999"/>
                </a:lnTo>
                <a:lnTo>
                  <a:pt x="327215" y="99999"/>
                </a:lnTo>
                <a:lnTo>
                  <a:pt x="322897" y="101815"/>
                </a:lnTo>
                <a:lnTo>
                  <a:pt x="320103" y="105168"/>
                </a:lnTo>
                <a:lnTo>
                  <a:pt x="320103" y="100418"/>
                </a:lnTo>
                <a:lnTo>
                  <a:pt x="311810" y="100418"/>
                </a:lnTo>
                <a:lnTo>
                  <a:pt x="311810" y="137680"/>
                </a:lnTo>
                <a:lnTo>
                  <a:pt x="320522" y="137680"/>
                </a:lnTo>
                <a:lnTo>
                  <a:pt x="320522" y="111366"/>
                </a:lnTo>
                <a:lnTo>
                  <a:pt x="324434" y="107619"/>
                </a:lnTo>
                <a:lnTo>
                  <a:pt x="335521" y="107619"/>
                </a:lnTo>
                <a:lnTo>
                  <a:pt x="338594" y="110807"/>
                </a:lnTo>
                <a:lnTo>
                  <a:pt x="338594" y="137680"/>
                </a:lnTo>
                <a:lnTo>
                  <a:pt x="347306" y="137680"/>
                </a:lnTo>
                <a:lnTo>
                  <a:pt x="347306" y="111366"/>
                </a:lnTo>
                <a:lnTo>
                  <a:pt x="351282" y="107619"/>
                </a:lnTo>
                <a:lnTo>
                  <a:pt x="362305" y="107619"/>
                </a:lnTo>
                <a:lnTo>
                  <a:pt x="365379" y="110807"/>
                </a:lnTo>
                <a:lnTo>
                  <a:pt x="365379" y="137680"/>
                </a:lnTo>
                <a:lnTo>
                  <a:pt x="374103" y="137680"/>
                </a:lnTo>
                <a:lnTo>
                  <a:pt x="374103" y="116332"/>
                </a:lnTo>
                <a:lnTo>
                  <a:pt x="374103" y="105092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3800157" y="357924"/>
            <a:ext cx="307340" cy="138430"/>
          </a:xfrm>
          <a:custGeom>
            <a:avLst/>
            <a:gdLst/>
            <a:ahLst/>
            <a:cxnLst/>
            <a:rect l="l" t="t" r="r" b="b"/>
            <a:pathLst>
              <a:path w="307339" h="138429">
                <a:moveTo>
                  <a:pt x="45491" y="96291"/>
                </a:moveTo>
                <a:lnTo>
                  <a:pt x="40944" y="90995"/>
                </a:lnTo>
                <a:lnTo>
                  <a:pt x="34112" y="88125"/>
                </a:lnTo>
                <a:lnTo>
                  <a:pt x="26162" y="88125"/>
                </a:lnTo>
                <a:lnTo>
                  <a:pt x="15735" y="90004"/>
                </a:lnTo>
                <a:lnTo>
                  <a:pt x="7454" y="95224"/>
                </a:lnTo>
                <a:lnTo>
                  <a:pt x="1968" y="103187"/>
                </a:lnTo>
                <a:lnTo>
                  <a:pt x="0" y="113245"/>
                </a:lnTo>
                <a:lnTo>
                  <a:pt x="1968" y="123329"/>
                </a:lnTo>
                <a:lnTo>
                  <a:pt x="7442" y="131279"/>
                </a:lnTo>
                <a:lnTo>
                  <a:pt x="15709" y="136499"/>
                </a:lnTo>
                <a:lnTo>
                  <a:pt x="26085" y="138366"/>
                </a:lnTo>
                <a:lnTo>
                  <a:pt x="34112" y="138366"/>
                </a:lnTo>
                <a:lnTo>
                  <a:pt x="40944" y="135509"/>
                </a:lnTo>
                <a:lnTo>
                  <a:pt x="45491" y="130200"/>
                </a:lnTo>
                <a:lnTo>
                  <a:pt x="39636" y="124625"/>
                </a:lnTo>
                <a:lnTo>
                  <a:pt x="36068" y="128524"/>
                </a:lnTo>
                <a:lnTo>
                  <a:pt x="31673" y="130416"/>
                </a:lnTo>
                <a:lnTo>
                  <a:pt x="16459" y="130416"/>
                </a:lnTo>
                <a:lnTo>
                  <a:pt x="9131" y="123291"/>
                </a:lnTo>
                <a:lnTo>
                  <a:pt x="9131" y="103200"/>
                </a:lnTo>
                <a:lnTo>
                  <a:pt x="16459" y="96088"/>
                </a:lnTo>
                <a:lnTo>
                  <a:pt x="31673" y="96088"/>
                </a:lnTo>
                <a:lnTo>
                  <a:pt x="36068" y="97967"/>
                </a:lnTo>
                <a:lnTo>
                  <a:pt x="39636" y="101815"/>
                </a:lnTo>
                <a:lnTo>
                  <a:pt x="45491" y="96291"/>
                </a:lnTo>
                <a:close/>
              </a:path>
              <a:path w="307339" h="138429">
                <a:moveTo>
                  <a:pt x="62141" y="85902"/>
                </a:moveTo>
                <a:lnTo>
                  <a:pt x="53428" y="85902"/>
                </a:lnTo>
                <a:lnTo>
                  <a:pt x="53428" y="137668"/>
                </a:lnTo>
                <a:lnTo>
                  <a:pt x="62141" y="137668"/>
                </a:lnTo>
                <a:lnTo>
                  <a:pt x="62141" y="85902"/>
                </a:lnTo>
                <a:close/>
              </a:path>
              <a:path w="307339" h="138429">
                <a:moveTo>
                  <a:pt x="108585" y="119037"/>
                </a:moveTo>
                <a:lnTo>
                  <a:pt x="108051" y="116039"/>
                </a:lnTo>
                <a:lnTo>
                  <a:pt x="107213" y="111328"/>
                </a:lnTo>
                <a:lnTo>
                  <a:pt x="104406" y="106972"/>
                </a:lnTo>
                <a:lnTo>
                  <a:pt x="103289" y="105257"/>
                </a:lnTo>
                <a:lnTo>
                  <a:pt x="100342" y="103339"/>
                </a:lnTo>
                <a:lnTo>
                  <a:pt x="100342" y="116039"/>
                </a:lnTo>
                <a:lnTo>
                  <a:pt x="79197" y="116039"/>
                </a:lnTo>
                <a:lnTo>
                  <a:pt x="80035" y="110604"/>
                </a:lnTo>
                <a:lnTo>
                  <a:pt x="84162" y="106972"/>
                </a:lnTo>
                <a:lnTo>
                  <a:pt x="95516" y="106972"/>
                </a:lnTo>
                <a:lnTo>
                  <a:pt x="99631" y="110667"/>
                </a:lnTo>
                <a:lnTo>
                  <a:pt x="100342" y="116039"/>
                </a:lnTo>
                <a:lnTo>
                  <a:pt x="100342" y="103339"/>
                </a:lnTo>
                <a:lnTo>
                  <a:pt x="97332" y="101358"/>
                </a:lnTo>
                <a:lnTo>
                  <a:pt x="89801" y="99987"/>
                </a:lnTo>
                <a:lnTo>
                  <a:pt x="82105" y="101409"/>
                </a:lnTo>
                <a:lnTo>
                  <a:pt x="76009" y="105359"/>
                </a:lnTo>
                <a:lnTo>
                  <a:pt x="71996" y="111391"/>
                </a:lnTo>
                <a:lnTo>
                  <a:pt x="70548" y="119037"/>
                </a:lnTo>
                <a:lnTo>
                  <a:pt x="72009" y="126720"/>
                </a:lnTo>
                <a:lnTo>
                  <a:pt x="76149" y="132753"/>
                </a:lnTo>
                <a:lnTo>
                  <a:pt x="82638" y="136728"/>
                </a:lnTo>
                <a:lnTo>
                  <a:pt x="91122" y="138150"/>
                </a:lnTo>
                <a:lnTo>
                  <a:pt x="97548" y="138150"/>
                </a:lnTo>
                <a:lnTo>
                  <a:pt x="102781" y="136067"/>
                </a:lnTo>
                <a:lnTo>
                  <a:pt x="106133" y="132092"/>
                </a:lnTo>
                <a:lnTo>
                  <a:pt x="104965" y="130759"/>
                </a:lnTo>
                <a:lnTo>
                  <a:pt x="101460" y="126720"/>
                </a:lnTo>
                <a:lnTo>
                  <a:pt x="98806" y="129438"/>
                </a:lnTo>
                <a:lnTo>
                  <a:pt x="95516" y="130759"/>
                </a:lnTo>
                <a:lnTo>
                  <a:pt x="84848" y="130759"/>
                </a:lnTo>
                <a:lnTo>
                  <a:pt x="80314" y="127279"/>
                </a:lnTo>
                <a:lnTo>
                  <a:pt x="79273" y="121831"/>
                </a:lnTo>
                <a:lnTo>
                  <a:pt x="108508" y="121831"/>
                </a:lnTo>
                <a:lnTo>
                  <a:pt x="108585" y="119037"/>
                </a:lnTo>
                <a:close/>
              </a:path>
              <a:path w="307339" h="138429">
                <a:moveTo>
                  <a:pt x="137363" y="53860"/>
                </a:moveTo>
                <a:lnTo>
                  <a:pt x="137287" y="5016"/>
                </a:lnTo>
                <a:lnTo>
                  <a:pt x="129819" y="5016"/>
                </a:lnTo>
                <a:lnTo>
                  <a:pt x="110769" y="37388"/>
                </a:lnTo>
                <a:lnTo>
                  <a:pt x="91389" y="5016"/>
                </a:lnTo>
                <a:lnTo>
                  <a:pt x="83921" y="5016"/>
                </a:lnTo>
                <a:lnTo>
                  <a:pt x="83921" y="53860"/>
                </a:lnTo>
                <a:lnTo>
                  <a:pt x="92570" y="53860"/>
                </a:lnTo>
                <a:lnTo>
                  <a:pt x="92570" y="21907"/>
                </a:lnTo>
                <a:lnTo>
                  <a:pt x="108610" y="48272"/>
                </a:lnTo>
                <a:lnTo>
                  <a:pt x="112661" y="48272"/>
                </a:lnTo>
                <a:lnTo>
                  <a:pt x="128701" y="21488"/>
                </a:lnTo>
                <a:lnTo>
                  <a:pt x="128778" y="53860"/>
                </a:lnTo>
                <a:lnTo>
                  <a:pt x="137363" y="53860"/>
                </a:lnTo>
                <a:close/>
              </a:path>
              <a:path w="307339" h="138429">
                <a:moveTo>
                  <a:pt x="147205" y="105092"/>
                </a:moveTo>
                <a:lnTo>
                  <a:pt x="140995" y="99987"/>
                </a:lnTo>
                <a:lnTo>
                  <a:pt x="124256" y="99987"/>
                </a:lnTo>
                <a:lnTo>
                  <a:pt x="118465" y="101523"/>
                </a:lnTo>
                <a:lnTo>
                  <a:pt x="114490" y="104597"/>
                </a:lnTo>
                <a:lnTo>
                  <a:pt x="117906" y="110947"/>
                </a:lnTo>
                <a:lnTo>
                  <a:pt x="120700" y="108648"/>
                </a:lnTo>
                <a:lnTo>
                  <a:pt x="125018" y="107251"/>
                </a:lnTo>
                <a:lnTo>
                  <a:pt x="135420" y="107251"/>
                </a:lnTo>
                <a:lnTo>
                  <a:pt x="138480" y="110248"/>
                </a:lnTo>
                <a:lnTo>
                  <a:pt x="138480" y="115900"/>
                </a:lnTo>
                <a:lnTo>
                  <a:pt x="138480" y="121691"/>
                </a:lnTo>
                <a:lnTo>
                  <a:pt x="138480" y="126022"/>
                </a:lnTo>
                <a:lnTo>
                  <a:pt x="137020" y="129857"/>
                </a:lnTo>
                <a:lnTo>
                  <a:pt x="133324" y="131813"/>
                </a:lnTo>
                <a:lnTo>
                  <a:pt x="124599" y="131813"/>
                </a:lnTo>
                <a:lnTo>
                  <a:pt x="122034" y="129857"/>
                </a:lnTo>
                <a:lnTo>
                  <a:pt x="121945" y="123926"/>
                </a:lnTo>
                <a:lnTo>
                  <a:pt x="123558" y="121691"/>
                </a:lnTo>
                <a:lnTo>
                  <a:pt x="138480" y="121691"/>
                </a:lnTo>
                <a:lnTo>
                  <a:pt x="138480" y="115900"/>
                </a:lnTo>
                <a:lnTo>
                  <a:pt x="117551" y="115900"/>
                </a:lnTo>
                <a:lnTo>
                  <a:pt x="113372" y="120789"/>
                </a:lnTo>
                <a:lnTo>
                  <a:pt x="113372" y="133477"/>
                </a:lnTo>
                <a:lnTo>
                  <a:pt x="118745" y="138150"/>
                </a:lnTo>
                <a:lnTo>
                  <a:pt x="132842" y="138150"/>
                </a:lnTo>
                <a:lnTo>
                  <a:pt x="136880" y="136334"/>
                </a:lnTo>
                <a:lnTo>
                  <a:pt x="138976" y="133134"/>
                </a:lnTo>
                <a:lnTo>
                  <a:pt x="138976" y="137668"/>
                </a:lnTo>
                <a:lnTo>
                  <a:pt x="147205" y="137668"/>
                </a:lnTo>
                <a:lnTo>
                  <a:pt x="147205" y="133134"/>
                </a:lnTo>
                <a:lnTo>
                  <a:pt x="147205" y="131813"/>
                </a:lnTo>
                <a:lnTo>
                  <a:pt x="147205" y="121691"/>
                </a:lnTo>
                <a:lnTo>
                  <a:pt x="147205" y="107251"/>
                </a:lnTo>
                <a:lnTo>
                  <a:pt x="147205" y="105092"/>
                </a:lnTo>
                <a:close/>
              </a:path>
              <a:path w="307339" h="138429">
                <a:moveTo>
                  <a:pt x="158496" y="16598"/>
                </a:moveTo>
                <a:lnTo>
                  <a:pt x="149783" y="16598"/>
                </a:lnTo>
                <a:lnTo>
                  <a:pt x="149783" y="53860"/>
                </a:lnTo>
                <a:lnTo>
                  <a:pt x="158496" y="53860"/>
                </a:lnTo>
                <a:lnTo>
                  <a:pt x="158496" y="16598"/>
                </a:lnTo>
                <a:close/>
              </a:path>
              <a:path w="307339" h="138429">
                <a:moveTo>
                  <a:pt x="159766" y="2159"/>
                </a:moveTo>
                <a:lnTo>
                  <a:pt x="157378" y="0"/>
                </a:lnTo>
                <a:lnTo>
                  <a:pt x="150964" y="0"/>
                </a:lnTo>
                <a:lnTo>
                  <a:pt x="148602" y="2298"/>
                </a:lnTo>
                <a:lnTo>
                  <a:pt x="148602" y="8166"/>
                </a:lnTo>
                <a:lnTo>
                  <a:pt x="150964" y="10452"/>
                </a:lnTo>
                <a:lnTo>
                  <a:pt x="157454" y="10452"/>
                </a:lnTo>
                <a:lnTo>
                  <a:pt x="159689" y="8166"/>
                </a:lnTo>
                <a:lnTo>
                  <a:pt x="159766" y="2159"/>
                </a:lnTo>
                <a:close/>
              </a:path>
              <a:path w="307339" h="138429">
                <a:moveTo>
                  <a:pt x="178689" y="2082"/>
                </a:moveTo>
                <a:lnTo>
                  <a:pt x="169964" y="2082"/>
                </a:lnTo>
                <a:lnTo>
                  <a:pt x="169964" y="53860"/>
                </a:lnTo>
                <a:lnTo>
                  <a:pt x="178689" y="53860"/>
                </a:lnTo>
                <a:lnTo>
                  <a:pt x="178689" y="2082"/>
                </a:lnTo>
                <a:close/>
              </a:path>
              <a:path w="307339" h="138429">
                <a:moveTo>
                  <a:pt x="195122" y="105092"/>
                </a:moveTo>
                <a:lnTo>
                  <a:pt x="188493" y="99999"/>
                </a:lnTo>
                <a:lnTo>
                  <a:pt x="174129" y="99999"/>
                </a:lnTo>
                <a:lnTo>
                  <a:pt x="169583" y="101815"/>
                </a:lnTo>
                <a:lnTo>
                  <a:pt x="166738" y="105232"/>
                </a:lnTo>
                <a:lnTo>
                  <a:pt x="166738" y="100418"/>
                </a:lnTo>
                <a:lnTo>
                  <a:pt x="158419" y="100418"/>
                </a:lnTo>
                <a:lnTo>
                  <a:pt x="158419" y="137680"/>
                </a:lnTo>
                <a:lnTo>
                  <a:pt x="167144" y="137680"/>
                </a:lnTo>
                <a:lnTo>
                  <a:pt x="167144" y="111366"/>
                </a:lnTo>
                <a:lnTo>
                  <a:pt x="171335" y="107619"/>
                </a:lnTo>
                <a:lnTo>
                  <a:pt x="183134" y="107619"/>
                </a:lnTo>
                <a:lnTo>
                  <a:pt x="186397" y="110807"/>
                </a:lnTo>
                <a:lnTo>
                  <a:pt x="186397" y="137680"/>
                </a:lnTo>
                <a:lnTo>
                  <a:pt x="195122" y="137680"/>
                </a:lnTo>
                <a:lnTo>
                  <a:pt x="195122" y="116332"/>
                </a:lnTo>
                <a:lnTo>
                  <a:pt x="195122" y="105092"/>
                </a:lnTo>
                <a:close/>
              </a:path>
              <a:path w="307339" h="138429">
                <a:moveTo>
                  <a:pt x="228879" y="53860"/>
                </a:moveTo>
                <a:lnTo>
                  <a:pt x="211861" y="32232"/>
                </a:lnTo>
                <a:lnTo>
                  <a:pt x="227418" y="16598"/>
                </a:lnTo>
                <a:lnTo>
                  <a:pt x="216954" y="16598"/>
                </a:lnTo>
                <a:lnTo>
                  <a:pt x="198882" y="33350"/>
                </a:lnTo>
                <a:lnTo>
                  <a:pt x="198882" y="2095"/>
                </a:lnTo>
                <a:lnTo>
                  <a:pt x="190157" y="2095"/>
                </a:lnTo>
                <a:lnTo>
                  <a:pt x="190157" y="53860"/>
                </a:lnTo>
                <a:lnTo>
                  <a:pt x="198882" y="53860"/>
                </a:lnTo>
                <a:lnTo>
                  <a:pt x="198882" y="44018"/>
                </a:lnTo>
                <a:lnTo>
                  <a:pt x="205371" y="37884"/>
                </a:lnTo>
                <a:lnTo>
                  <a:pt x="218274" y="53860"/>
                </a:lnTo>
                <a:lnTo>
                  <a:pt x="228879" y="53860"/>
                </a:lnTo>
                <a:close/>
              </a:path>
              <a:path w="307339" h="138429">
                <a:moveTo>
                  <a:pt x="234670" y="126644"/>
                </a:moveTo>
                <a:lnTo>
                  <a:pt x="231063" y="119151"/>
                </a:lnTo>
                <a:lnTo>
                  <a:pt x="223151" y="116306"/>
                </a:lnTo>
                <a:lnTo>
                  <a:pt x="215239" y="114769"/>
                </a:lnTo>
                <a:lnTo>
                  <a:pt x="211645" y="111226"/>
                </a:lnTo>
                <a:lnTo>
                  <a:pt x="211645" y="108788"/>
                </a:lnTo>
                <a:lnTo>
                  <a:pt x="214160" y="107048"/>
                </a:lnTo>
                <a:lnTo>
                  <a:pt x="223012" y="107048"/>
                </a:lnTo>
                <a:lnTo>
                  <a:pt x="226568" y="107746"/>
                </a:lnTo>
                <a:lnTo>
                  <a:pt x="230136" y="109842"/>
                </a:lnTo>
                <a:lnTo>
                  <a:pt x="233476" y="103200"/>
                </a:lnTo>
                <a:lnTo>
                  <a:pt x="230136" y="101180"/>
                </a:lnTo>
                <a:lnTo>
                  <a:pt x="224472" y="99987"/>
                </a:lnTo>
                <a:lnTo>
                  <a:pt x="209486" y="99987"/>
                </a:lnTo>
                <a:lnTo>
                  <a:pt x="203136" y="104597"/>
                </a:lnTo>
                <a:lnTo>
                  <a:pt x="203136" y="111645"/>
                </a:lnTo>
                <a:lnTo>
                  <a:pt x="206730" y="119303"/>
                </a:lnTo>
                <a:lnTo>
                  <a:pt x="214642" y="122199"/>
                </a:lnTo>
                <a:lnTo>
                  <a:pt x="222542" y="123634"/>
                </a:lnTo>
                <a:lnTo>
                  <a:pt x="226148" y="126923"/>
                </a:lnTo>
                <a:lnTo>
                  <a:pt x="226148" y="129501"/>
                </a:lnTo>
                <a:lnTo>
                  <a:pt x="223862" y="131051"/>
                </a:lnTo>
                <a:lnTo>
                  <a:pt x="213664" y="131051"/>
                </a:lnTo>
                <a:lnTo>
                  <a:pt x="208648" y="129501"/>
                </a:lnTo>
                <a:lnTo>
                  <a:pt x="205371" y="127355"/>
                </a:lnTo>
                <a:lnTo>
                  <a:pt x="202018" y="133972"/>
                </a:lnTo>
                <a:lnTo>
                  <a:pt x="205371" y="136347"/>
                </a:lnTo>
                <a:lnTo>
                  <a:pt x="211582" y="138150"/>
                </a:lnTo>
                <a:lnTo>
                  <a:pt x="228244" y="138150"/>
                </a:lnTo>
                <a:lnTo>
                  <a:pt x="234670" y="133629"/>
                </a:lnTo>
                <a:lnTo>
                  <a:pt x="234670" y="126644"/>
                </a:lnTo>
                <a:close/>
              </a:path>
              <a:path w="307339" h="138429">
                <a:moveTo>
                  <a:pt x="277215" y="119037"/>
                </a:moveTo>
                <a:lnTo>
                  <a:pt x="276682" y="116039"/>
                </a:lnTo>
                <a:lnTo>
                  <a:pt x="275844" y="111328"/>
                </a:lnTo>
                <a:lnTo>
                  <a:pt x="273037" y="106972"/>
                </a:lnTo>
                <a:lnTo>
                  <a:pt x="271919" y="105257"/>
                </a:lnTo>
                <a:lnTo>
                  <a:pt x="268960" y="103327"/>
                </a:lnTo>
                <a:lnTo>
                  <a:pt x="268960" y="116039"/>
                </a:lnTo>
                <a:lnTo>
                  <a:pt x="247815" y="116039"/>
                </a:lnTo>
                <a:lnTo>
                  <a:pt x="248666" y="110604"/>
                </a:lnTo>
                <a:lnTo>
                  <a:pt x="252780" y="106972"/>
                </a:lnTo>
                <a:lnTo>
                  <a:pt x="264134" y="106972"/>
                </a:lnTo>
                <a:lnTo>
                  <a:pt x="268262" y="110667"/>
                </a:lnTo>
                <a:lnTo>
                  <a:pt x="268960" y="116039"/>
                </a:lnTo>
                <a:lnTo>
                  <a:pt x="268960" y="103327"/>
                </a:lnTo>
                <a:lnTo>
                  <a:pt x="265950" y="101358"/>
                </a:lnTo>
                <a:lnTo>
                  <a:pt x="258419" y="99987"/>
                </a:lnTo>
                <a:lnTo>
                  <a:pt x="250723" y="101409"/>
                </a:lnTo>
                <a:lnTo>
                  <a:pt x="244640" y="105359"/>
                </a:lnTo>
                <a:lnTo>
                  <a:pt x="240614" y="111391"/>
                </a:lnTo>
                <a:lnTo>
                  <a:pt x="239179" y="119037"/>
                </a:lnTo>
                <a:lnTo>
                  <a:pt x="240639" y="126720"/>
                </a:lnTo>
                <a:lnTo>
                  <a:pt x="244779" y="132753"/>
                </a:lnTo>
                <a:lnTo>
                  <a:pt x="251256" y="136728"/>
                </a:lnTo>
                <a:lnTo>
                  <a:pt x="259753" y="138150"/>
                </a:lnTo>
                <a:lnTo>
                  <a:pt x="266179" y="138150"/>
                </a:lnTo>
                <a:lnTo>
                  <a:pt x="271411" y="136067"/>
                </a:lnTo>
                <a:lnTo>
                  <a:pt x="274751" y="132092"/>
                </a:lnTo>
                <a:lnTo>
                  <a:pt x="273583" y="130759"/>
                </a:lnTo>
                <a:lnTo>
                  <a:pt x="270078" y="126720"/>
                </a:lnTo>
                <a:lnTo>
                  <a:pt x="267423" y="129438"/>
                </a:lnTo>
                <a:lnTo>
                  <a:pt x="264134" y="130759"/>
                </a:lnTo>
                <a:lnTo>
                  <a:pt x="253479" y="130759"/>
                </a:lnTo>
                <a:lnTo>
                  <a:pt x="248932" y="127279"/>
                </a:lnTo>
                <a:lnTo>
                  <a:pt x="247891" y="121831"/>
                </a:lnTo>
                <a:lnTo>
                  <a:pt x="277126" y="121831"/>
                </a:lnTo>
                <a:lnTo>
                  <a:pt x="277215" y="119037"/>
                </a:lnTo>
                <a:close/>
              </a:path>
              <a:path w="307339" h="138429">
                <a:moveTo>
                  <a:pt x="307238" y="99999"/>
                </a:moveTo>
                <a:lnTo>
                  <a:pt x="301040" y="99999"/>
                </a:lnTo>
                <a:lnTo>
                  <a:pt x="296494" y="101955"/>
                </a:lnTo>
                <a:lnTo>
                  <a:pt x="293992" y="105867"/>
                </a:lnTo>
                <a:lnTo>
                  <a:pt x="293992" y="100418"/>
                </a:lnTo>
                <a:lnTo>
                  <a:pt x="285686" y="100418"/>
                </a:lnTo>
                <a:lnTo>
                  <a:pt x="285686" y="137680"/>
                </a:lnTo>
                <a:lnTo>
                  <a:pt x="294398" y="137680"/>
                </a:lnTo>
                <a:lnTo>
                  <a:pt x="294398" y="112001"/>
                </a:lnTo>
                <a:lnTo>
                  <a:pt x="298589" y="108102"/>
                </a:lnTo>
                <a:lnTo>
                  <a:pt x="305219" y="108102"/>
                </a:lnTo>
                <a:lnTo>
                  <a:pt x="307238" y="108305"/>
                </a:lnTo>
                <a:lnTo>
                  <a:pt x="307238" y="99999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4298696" y="357924"/>
            <a:ext cx="454659" cy="138430"/>
          </a:xfrm>
          <a:custGeom>
            <a:avLst/>
            <a:gdLst/>
            <a:ahLst/>
            <a:cxnLst/>
            <a:rect l="l" t="t" r="r" b="b"/>
            <a:pathLst>
              <a:path w="454660" h="138429">
                <a:moveTo>
                  <a:pt x="35648" y="88823"/>
                </a:moveTo>
                <a:lnTo>
                  <a:pt x="0" y="88823"/>
                </a:lnTo>
                <a:lnTo>
                  <a:pt x="0" y="137668"/>
                </a:lnTo>
                <a:lnTo>
                  <a:pt x="9067" y="137668"/>
                </a:lnTo>
                <a:lnTo>
                  <a:pt x="9067" y="118960"/>
                </a:lnTo>
                <a:lnTo>
                  <a:pt x="32651" y="118960"/>
                </a:lnTo>
                <a:lnTo>
                  <a:pt x="32651" y="111302"/>
                </a:lnTo>
                <a:lnTo>
                  <a:pt x="9067" y="111302"/>
                </a:lnTo>
                <a:lnTo>
                  <a:pt x="9067" y="96443"/>
                </a:lnTo>
                <a:lnTo>
                  <a:pt x="35648" y="96443"/>
                </a:lnTo>
                <a:lnTo>
                  <a:pt x="35648" y="88823"/>
                </a:lnTo>
                <a:close/>
              </a:path>
              <a:path w="454660" h="138429">
                <a:moveTo>
                  <a:pt x="73660" y="105092"/>
                </a:moveTo>
                <a:lnTo>
                  <a:pt x="67449" y="99987"/>
                </a:lnTo>
                <a:lnTo>
                  <a:pt x="50711" y="99987"/>
                </a:lnTo>
                <a:lnTo>
                  <a:pt x="44919" y="101523"/>
                </a:lnTo>
                <a:lnTo>
                  <a:pt x="40932" y="104597"/>
                </a:lnTo>
                <a:lnTo>
                  <a:pt x="44361" y="110947"/>
                </a:lnTo>
                <a:lnTo>
                  <a:pt x="47142" y="108648"/>
                </a:lnTo>
                <a:lnTo>
                  <a:pt x="51473" y="107251"/>
                </a:lnTo>
                <a:lnTo>
                  <a:pt x="61874" y="107251"/>
                </a:lnTo>
                <a:lnTo>
                  <a:pt x="64947" y="110248"/>
                </a:lnTo>
                <a:lnTo>
                  <a:pt x="64947" y="115900"/>
                </a:lnTo>
                <a:lnTo>
                  <a:pt x="64947" y="121691"/>
                </a:lnTo>
                <a:lnTo>
                  <a:pt x="64947" y="126022"/>
                </a:lnTo>
                <a:lnTo>
                  <a:pt x="63474" y="129857"/>
                </a:lnTo>
                <a:lnTo>
                  <a:pt x="59778" y="131813"/>
                </a:lnTo>
                <a:lnTo>
                  <a:pt x="51054" y="131813"/>
                </a:lnTo>
                <a:lnTo>
                  <a:pt x="48488" y="129857"/>
                </a:lnTo>
                <a:lnTo>
                  <a:pt x="48399" y="123926"/>
                </a:lnTo>
                <a:lnTo>
                  <a:pt x="50012" y="121691"/>
                </a:lnTo>
                <a:lnTo>
                  <a:pt x="64947" y="121691"/>
                </a:lnTo>
                <a:lnTo>
                  <a:pt x="64947" y="115900"/>
                </a:lnTo>
                <a:lnTo>
                  <a:pt x="44005" y="115900"/>
                </a:lnTo>
                <a:lnTo>
                  <a:pt x="39814" y="120789"/>
                </a:lnTo>
                <a:lnTo>
                  <a:pt x="39814" y="133477"/>
                </a:lnTo>
                <a:lnTo>
                  <a:pt x="45199" y="138150"/>
                </a:lnTo>
                <a:lnTo>
                  <a:pt x="59283" y="138150"/>
                </a:lnTo>
                <a:lnTo>
                  <a:pt x="63334" y="136334"/>
                </a:lnTo>
                <a:lnTo>
                  <a:pt x="65430" y="133134"/>
                </a:lnTo>
                <a:lnTo>
                  <a:pt x="65430" y="137668"/>
                </a:lnTo>
                <a:lnTo>
                  <a:pt x="73660" y="137668"/>
                </a:lnTo>
                <a:lnTo>
                  <a:pt x="73660" y="133134"/>
                </a:lnTo>
                <a:lnTo>
                  <a:pt x="73660" y="131813"/>
                </a:lnTo>
                <a:lnTo>
                  <a:pt x="73660" y="121691"/>
                </a:lnTo>
                <a:lnTo>
                  <a:pt x="73660" y="107251"/>
                </a:lnTo>
                <a:lnTo>
                  <a:pt x="73660" y="105092"/>
                </a:lnTo>
                <a:close/>
              </a:path>
              <a:path w="454660" h="138429">
                <a:moveTo>
                  <a:pt x="77838" y="16598"/>
                </a:moveTo>
                <a:lnTo>
                  <a:pt x="69126" y="16598"/>
                </a:lnTo>
                <a:lnTo>
                  <a:pt x="69126" y="53860"/>
                </a:lnTo>
                <a:lnTo>
                  <a:pt x="77838" y="53860"/>
                </a:lnTo>
                <a:lnTo>
                  <a:pt x="77838" y="16598"/>
                </a:lnTo>
                <a:close/>
              </a:path>
              <a:path w="454660" h="138429">
                <a:moveTo>
                  <a:pt x="79108" y="2159"/>
                </a:moveTo>
                <a:lnTo>
                  <a:pt x="76720" y="0"/>
                </a:lnTo>
                <a:lnTo>
                  <a:pt x="70319" y="0"/>
                </a:lnTo>
                <a:lnTo>
                  <a:pt x="67945" y="2298"/>
                </a:lnTo>
                <a:lnTo>
                  <a:pt x="67945" y="8166"/>
                </a:lnTo>
                <a:lnTo>
                  <a:pt x="70319" y="10452"/>
                </a:lnTo>
                <a:lnTo>
                  <a:pt x="76796" y="10452"/>
                </a:lnTo>
                <a:lnTo>
                  <a:pt x="79032" y="8166"/>
                </a:lnTo>
                <a:lnTo>
                  <a:pt x="79108" y="2159"/>
                </a:lnTo>
                <a:close/>
              </a:path>
              <a:path w="454660" h="138429">
                <a:moveTo>
                  <a:pt x="118224" y="108661"/>
                </a:moveTo>
                <a:lnTo>
                  <a:pt x="115354" y="102997"/>
                </a:lnTo>
                <a:lnTo>
                  <a:pt x="109562" y="99999"/>
                </a:lnTo>
                <a:lnTo>
                  <a:pt x="102311" y="99999"/>
                </a:lnTo>
                <a:lnTo>
                  <a:pt x="94183" y="101396"/>
                </a:lnTo>
                <a:lnTo>
                  <a:pt x="87807" y="105333"/>
                </a:lnTo>
                <a:lnTo>
                  <a:pt x="83642" y="111353"/>
                </a:lnTo>
                <a:lnTo>
                  <a:pt x="82156" y="119049"/>
                </a:lnTo>
                <a:lnTo>
                  <a:pt x="83642" y="126746"/>
                </a:lnTo>
                <a:lnTo>
                  <a:pt x="87807" y="132791"/>
                </a:lnTo>
                <a:lnTo>
                  <a:pt x="94183" y="136740"/>
                </a:lnTo>
                <a:lnTo>
                  <a:pt x="102311" y="138163"/>
                </a:lnTo>
                <a:lnTo>
                  <a:pt x="109562" y="138163"/>
                </a:lnTo>
                <a:lnTo>
                  <a:pt x="115354" y="135026"/>
                </a:lnTo>
                <a:lnTo>
                  <a:pt x="118224" y="129438"/>
                </a:lnTo>
                <a:lnTo>
                  <a:pt x="111531" y="125539"/>
                </a:lnTo>
                <a:lnTo>
                  <a:pt x="109296" y="129095"/>
                </a:lnTo>
                <a:lnTo>
                  <a:pt x="105943" y="130708"/>
                </a:lnTo>
                <a:lnTo>
                  <a:pt x="95821" y="130708"/>
                </a:lnTo>
                <a:lnTo>
                  <a:pt x="90944" y="126301"/>
                </a:lnTo>
                <a:lnTo>
                  <a:pt x="90944" y="111874"/>
                </a:lnTo>
                <a:lnTo>
                  <a:pt x="95821" y="107403"/>
                </a:lnTo>
                <a:lnTo>
                  <a:pt x="105943" y="107403"/>
                </a:lnTo>
                <a:lnTo>
                  <a:pt x="109296" y="109004"/>
                </a:lnTo>
                <a:lnTo>
                  <a:pt x="111531" y="112560"/>
                </a:lnTo>
                <a:lnTo>
                  <a:pt x="118224" y="108661"/>
                </a:lnTo>
                <a:close/>
              </a:path>
              <a:path w="454660" h="138429">
                <a:moveTo>
                  <a:pt x="126009" y="21272"/>
                </a:moveTo>
                <a:lnTo>
                  <a:pt x="119392" y="16179"/>
                </a:lnTo>
                <a:lnTo>
                  <a:pt x="105016" y="16179"/>
                </a:lnTo>
                <a:lnTo>
                  <a:pt x="100482" y="17995"/>
                </a:lnTo>
                <a:lnTo>
                  <a:pt x="97624" y="21412"/>
                </a:lnTo>
                <a:lnTo>
                  <a:pt x="97624" y="16598"/>
                </a:lnTo>
                <a:lnTo>
                  <a:pt x="89319" y="16598"/>
                </a:lnTo>
                <a:lnTo>
                  <a:pt x="89319" y="53860"/>
                </a:lnTo>
                <a:lnTo>
                  <a:pt x="98031" y="53860"/>
                </a:lnTo>
                <a:lnTo>
                  <a:pt x="98031" y="27546"/>
                </a:lnTo>
                <a:lnTo>
                  <a:pt x="102222" y="23787"/>
                </a:lnTo>
                <a:lnTo>
                  <a:pt x="114007" y="23787"/>
                </a:lnTo>
                <a:lnTo>
                  <a:pt x="117297" y="26987"/>
                </a:lnTo>
                <a:lnTo>
                  <a:pt x="117297" y="53860"/>
                </a:lnTo>
                <a:lnTo>
                  <a:pt x="126009" y="53860"/>
                </a:lnTo>
                <a:lnTo>
                  <a:pt x="126009" y="32512"/>
                </a:lnTo>
                <a:lnTo>
                  <a:pt x="126009" y="21272"/>
                </a:lnTo>
                <a:close/>
              </a:path>
              <a:path w="454660" h="138429">
                <a:moveTo>
                  <a:pt x="134518" y="100406"/>
                </a:moveTo>
                <a:lnTo>
                  <a:pt x="125806" y="100406"/>
                </a:lnTo>
                <a:lnTo>
                  <a:pt x="125806" y="137668"/>
                </a:lnTo>
                <a:lnTo>
                  <a:pt x="134518" y="137668"/>
                </a:lnTo>
                <a:lnTo>
                  <a:pt x="134518" y="100406"/>
                </a:lnTo>
                <a:close/>
              </a:path>
              <a:path w="454660" h="138429">
                <a:moveTo>
                  <a:pt x="135788" y="85979"/>
                </a:moveTo>
                <a:lnTo>
                  <a:pt x="133400" y="83820"/>
                </a:lnTo>
                <a:lnTo>
                  <a:pt x="126987" y="83820"/>
                </a:lnTo>
                <a:lnTo>
                  <a:pt x="124625" y="86106"/>
                </a:lnTo>
                <a:lnTo>
                  <a:pt x="124625" y="91973"/>
                </a:lnTo>
                <a:lnTo>
                  <a:pt x="126987" y="94272"/>
                </a:lnTo>
                <a:lnTo>
                  <a:pt x="133477" y="94272"/>
                </a:lnTo>
                <a:lnTo>
                  <a:pt x="135712" y="91973"/>
                </a:lnTo>
                <a:lnTo>
                  <a:pt x="135788" y="85979"/>
                </a:lnTo>
                <a:close/>
              </a:path>
              <a:path w="454660" h="138429">
                <a:moveTo>
                  <a:pt x="159562" y="51841"/>
                </a:moveTo>
                <a:lnTo>
                  <a:pt x="157124" y="45631"/>
                </a:lnTo>
                <a:lnTo>
                  <a:pt x="155790" y="46685"/>
                </a:lnTo>
                <a:lnTo>
                  <a:pt x="154038" y="47167"/>
                </a:lnTo>
                <a:lnTo>
                  <a:pt x="148882" y="47167"/>
                </a:lnTo>
                <a:lnTo>
                  <a:pt x="147078" y="45212"/>
                </a:lnTo>
                <a:lnTo>
                  <a:pt x="147078" y="23863"/>
                </a:lnTo>
                <a:lnTo>
                  <a:pt x="157048" y="23863"/>
                </a:lnTo>
                <a:lnTo>
                  <a:pt x="157048" y="16891"/>
                </a:lnTo>
                <a:lnTo>
                  <a:pt x="147078" y="16891"/>
                </a:lnTo>
                <a:lnTo>
                  <a:pt x="147078" y="8369"/>
                </a:lnTo>
                <a:lnTo>
                  <a:pt x="138353" y="8369"/>
                </a:lnTo>
                <a:lnTo>
                  <a:pt x="138353" y="16891"/>
                </a:lnTo>
                <a:lnTo>
                  <a:pt x="132219" y="16891"/>
                </a:lnTo>
                <a:lnTo>
                  <a:pt x="132219" y="23863"/>
                </a:lnTo>
                <a:lnTo>
                  <a:pt x="138353" y="23863"/>
                </a:lnTo>
                <a:lnTo>
                  <a:pt x="138353" y="50025"/>
                </a:lnTo>
                <a:lnTo>
                  <a:pt x="143027" y="54343"/>
                </a:lnTo>
                <a:lnTo>
                  <a:pt x="154330" y="54343"/>
                </a:lnTo>
                <a:lnTo>
                  <a:pt x="157467" y="53517"/>
                </a:lnTo>
                <a:lnTo>
                  <a:pt x="159562" y="51841"/>
                </a:lnTo>
                <a:close/>
              </a:path>
              <a:path w="454660" h="138429">
                <a:moveTo>
                  <a:pt x="177190" y="105092"/>
                </a:moveTo>
                <a:lnTo>
                  <a:pt x="170967" y="99987"/>
                </a:lnTo>
                <a:lnTo>
                  <a:pt x="154228" y="99987"/>
                </a:lnTo>
                <a:lnTo>
                  <a:pt x="148437" y="101523"/>
                </a:lnTo>
                <a:lnTo>
                  <a:pt x="144462" y="104597"/>
                </a:lnTo>
                <a:lnTo>
                  <a:pt x="147878" y="110947"/>
                </a:lnTo>
                <a:lnTo>
                  <a:pt x="150672" y="108648"/>
                </a:lnTo>
                <a:lnTo>
                  <a:pt x="155003" y="107251"/>
                </a:lnTo>
                <a:lnTo>
                  <a:pt x="165392" y="107251"/>
                </a:lnTo>
                <a:lnTo>
                  <a:pt x="168452" y="110248"/>
                </a:lnTo>
                <a:lnTo>
                  <a:pt x="168452" y="115900"/>
                </a:lnTo>
                <a:lnTo>
                  <a:pt x="168452" y="121691"/>
                </a:lnTo>
                <a:lnTo>
                  <a:pt x="168452" y="126022"/>
                </a:lnTo>
                <a:lnTo>
                  <a:pt x="166992" y="129857"/>
                </a:lnTo>
                <a:lnTo>
                  <a:pt x="163296" y="131813"/>
                </a:lnTo>
                <a:lnTo>
                  <a:pt x="154571" y="131813"/>
                </a:lnTo>
                <a:lnTo>
                  <a:pt x="152006" y="129857"/>
                </a:lnTo>
                <a:lnTo>
                  <a:pt x="151917" y="123926"/>
                </a:lnTo>
                <a:lnTo>
                  <a:pt x="153530" y="121691"/>
                </a:lnTo>
                <a:lnTo>
                  <a:pt x="168452" y="121691"/>
                </a:lnTo>
                <a:lnTo>
                  <a:pt x="168452" y="115900"/>
                </a:lnTo>
                <a:lnTo>
                  <a:pt x="147535" y="115900"/>
                </a:lnTo>
                <a:lnTo>
                  <a:pt x="143357" y="120789"/>
                </a:lnTo>
                <a:lnTo>
                  <a:pt x="143357" y="133477"/>
                </a:lnTo>
                <a:lnTo>
                  <a:pt x="148717" y="138150"/>
                </a:lnTo>
                <a:lnTo>
                  <a:pt x="162814" y="138150"/>
                </a:lnTo>
                <a:lnTo>
                  <a:pt x="166852" y="136334"/>
                </a:lnTo>
                <a:lnTo>
                  <a:pt x="168948" y="133134"/>
                </a:lnTo>
                <a:lnTo>
                  <a:pt x="168948" y="137668"/>
                </a:lnTo>
                <a:lnTo>
                  <a:pt x="177190" y="137668"/>
                </a:lnTo>
                <a:lnTo>
                  <a:pt x="177190" y="133134"/>
                </a:lnTo>
                <a:lnTo>
                  <a:pt x="177190" y="131813"/>
                </a:lnTo>
                <a:lnTo>
                  <a:pt x="177190" y="121691"/>
                </a:lnTo>
                <a:lnTo>
                  <a:pt x="177190" y="107251"/>
                </a:lnTo>
                <a:lnTo>
                  <a:pt x="177190" y="105092"/>
                </a:lnTo>
                <a:close/>
              </a:path>
              <a:path w="454660" h="138429">
                <a:moveTo>
                  <a:pt x="197116" y="85902"/>
                </a:moveTo>
                <a:lnTo>
                  <a:pt x="188391" y="85902"/>
                </a:lnTo>
                <a:lnTo>
                  <a:pt x="188391" y="137668"/>
                </a:lnTo>
                <a:lnTo>
                  <a:pt x="197116" y="137668"/>
                </a:lnTo>
                <a:lnTo>
                  <a:pt x="197116" y="85902"/>
                </a:lnTo>
                <a:close/>
              </a:path>
              <a:path w="454660" h="138429">
                <a:moveTo>
                  <a:pt x="200494" y="35229"/>
                </a:moveTo>
                <a:lnTo>
                  <a:pt x="199961" y="32232"/>
                </a:lnTo>
                <a:lnTo>
                  <a:pt x="199123" y="27520"/>
                </a:lnTo>
                <a:lnTo>
                  <a:pt x="196316" y="23164"/>
                </a:lnTo>
                <a:lnTo>
                  <a:pt x="195211" y="21437"/>
                </a:lnTo>
                <a:lnTo>
                  <a:pt x="192252" y="19519"/>
                </a:lnTo>
                <a:lnTo>
                  <a:pt x="192252" y="32232"/>
                </a:lnTo>
                <a:lnTo>
                  <a:pt x="171107" y="32232"/>
                </a:lnTo>
                <a:lnTo>
                  <a:pt x="171958" y="26797"/>
                </a:lnTo>
                <a:lnTo>
                  <a:pt x="176072" y="23164"/>
                </a:lnTo>
                <a:lnTo>
                  <a:pt x="187426" y="23164"/>
                </a:lnTo>
                <a:lnTo>
                  <a:pt x="191554" y="26860"/>
                </a:lnTo>
                <a:lnTo>
                  <a:pt x="192252" y="32232"/>
                </a:lnTo>
                <a:lnTo>
                  <a:pt x="192252" y="19519"/>
                </a:lnTo>
                <a:lnTo>
                  <a:pt x="189242" y="17551"/>
                </a:lnTo>
                <a:lnTo>
                  <a:pt x="181711" y="16179"/>
                </a:lnTo>
                <a:lnTo>
                  <a:pt x="174015" y="17589"/>
                </a:lnTo>
                <a:lnTo>
                  <a:pt x="167919" y="21539"/>
                </a:lnTo>
                <a:lnTo>
                  <a:pt x="163906" y="27571"/>
                </a:lnTo>
                <a:lnTo>
                  <a:pt x="162458" y="35229"/>
                </a:lnTo>
                <a:lnTo>
                  <a:pt x="163918" y="42913"/>
                </a:lnTo>
                <a:lnTo>
                  <a:pt x="168059" y="48933"/>
                </a:lnTo>
                <a:lnTo>
                  <a:pt x="174548" y="52908"/>
                </a:lnTo>
                <a:lnTo>
                  <a:pt x="183045" y="54343"/>
                </a:lnTo>
                <a:lnTo>
                  <a:pt x="189458" y="54343"/>
                </a:lnTo>
                <a:lnTo>
                  <a:pt x="194703" y="52260"/>
                </a:lnTo>
                <a:lnTo>
                  <a:pt x="198043" y="48285"/>
                </a:lnTo>
                <a:lnTo>
                  <a:pt x="196875" y="46951"/>
                </a:lnTo>
                <a:lnTo>
                  <a:pt x="193370" y="42913"/>
                </a:lnTo>
                <a:lnTo>
                  <a:pt x="190715" y="45631"/>
                </a:lnTo>
                <a:lnTo>
                  <a:pt x="187426" y="46951"/>
                </a:lnTo>
                <a:lnTo>
                  <a:pt x="176758" y="46951"/>
                </a:lnTo>
                <a:lnTo>
                  <a:pt x="172224" y="43472"/>
                </a:lnTo>
                <a:lnTo>
                  <a:pt x="171183" y="38023"/>
                </a:lnTo>
                <a:lnTo>
                  <a:pt x="200418" y="38023"/>
                </a:lnTo>
                <a:lnTo>
                  <a:pt x="200494" y="35229"/>
                </a:lnTo>
                <a:close/>
              </a:path>
              <a:path w="454660" h="138429">
                <a:moveTo>
                  <a:pt x="245668" y="21272"/>
                </a:moveTo>
                <a:lnTo>
                  <a:pt x="239052" y="16179"/>
                </a:lnTo>
                <a:lnTo>
                  <a:pt x="224675" y="16179"/>
                </a:lnTo>
                <a:lnTo>
                  <a:pt x="220129" y="17995"/>
                </a:lnTo>
                <a:lnTo>
                  <a:pt x="217284" y="21412"/>
                </a:lnTo>
                <a:lnTo>
                  <a:pt x="217284" y="16598"/>
                </a:lnTo>
                <a:lnTo>
                  <a:pt x="208978" y="16598"/>
                </a:lnTo>
                <a:lnTo>
                  <a:pt x="208978" y="53860"/>
                </a:lnTo>
                <a:lnTo>
                  <a:pt x="217690" y="53860"/>
                </a:lnTo>
                <a:lnTo>
                  <a:pt x="217690" y="27546"/>
                </a:lnTo>
                <a:lnTo>
                  <a:pt x="221881" y="23787"/>
                </a:lnTo>
                <a:lnTo>
                  <a:pt x="233667" y="23787"/>
                </a:lnTo>
                <a:lnTo>
                  <a:pt x="236956" y="26987"/>
                </a:lnTo>
                <a:lnTo>
                  <a:pt x="236956" y="53860"/>
                </a:lnTo>
                <a:lnTo>
                  <a:pt x="245668" y="53860"/>
                </a:lnTo>
                <a:lnTo>
                  <a:pt x="245668" y="32512"/>
                </a:lnTo>
                <a:lnTo>
                  <a:pt x="245668" y="21272"/>
                </a:lnTo>
                <a:close/>
              </a:path>
              <a:path w="454660" h="138429">
                <a:moveTo>
                  <a:pt x="263575" y="123850"/>
                </a:moveTo>
                <a:lnTo>
                  <a:pt x="259041" y="114388"/>
                </a:lnTo>
                <a:lnTo>
                  <a:pt x="249097" y="110248"/>
                </a:lnTo>
                <a:lnTo>
                  <a:pt x="239153" y="107530"/>
                </a:lnTo>
                <a:lnTo>
                  <a:pt x="234632" y="102298"/>
                </a:lnTo>
                <a:lnTo>
                  <a:pt x="234632" y="98602"/>
                </a:lnTo>
                <a:lnTo>
                  <a:pt x="237693" y="95681"/>
                </a:lnTo>
                <a:lnTo>
                  <a:pt x="249491" y="95681"/>
                </a:lnTo>
                <a:lnTo>
                  <a:pt x="254304" y="96926"/>
                </a:lnTo>
                <a:lnTo>
                  <a:pt x="258699" y="99504"/>
                </a:lnTo>
                <a:lnTo>
                  <a:pt x="261556" y="92468"/>
                </a:lnTo>
                <a:lnTo>
                  <a:pt x="257302" y="89674"/>
                </a:lnTo>
                <a:lnTo>
                  <a:pt x="251167" y="88138"/>
                </a:lnTo>
                <a:lnTo>
                  <a:pt x="231902" y="88138"/>
                </a:lnTo>
                <a:lnTo>
                  <a:pt x="225628" y="94830"/>
                </a:lnTo>
                <a:lnTo>
                  <a:pt x="225628" y="102717"/>
                </a:lnTo>
                <a:lnTo>
                  <a:pt x="230162" y="112293"/>
                </a:lnTo>
                <a:lnTo>
                  <a:pt x="240131" y="116459"/>
                </a:lnTo>
                <a:lnTo>
                  <a:pt x="250101" y="119189"/>
                </a:lnTo>
                <a:lnTo>
                  <a:pt x="254647" y="124485"/>
                </a:lnTo>
                <a:lnTo>
                  <a:pt x="254647" y="128104"/>
                </a:lnTo>
                <a:lnTo>
                  <a:pt x="251447" y="130835"/>
                </a:lnTo>
                <a:lnTo>
                  <a:pt x="237845" y="130835"/>
                </a:lnTo>
                <a:lnTo>
                  <a:pt x="231635" y="128600"/>
                </a:lnTo>
                <a:lnTo>
                  <a:pt x="227723" y="125463"/>
                </a:lnTo>
                <a:lnTo>
                  <a:pt x="224586" y="132511"/>
                </a:lnTo>
                <a:lnTo>
                  <a:pt x="228625" y="135991"/>
                </a:lnTo>
                <a:lnTo>
                  <a:pt x="236232" y="138366"/>
                </a:lnTo>
                <a:lnTo>
                  <a:pt x="257225" y="138366"/>
                </a:lnTo>
                <a:lnTo>
                  <a:pt x="263575" y="131673"/>
                </a:lnTo>
                <a:lnTo>
                  <a:pt x="263575" y="123850"/>
                </a:lnTo>
                <a:close/>
              </a:path>
              <a:path w="454660" h="138429">
                <a:moveTo>
                  <a:pt x="285216" y="42837"/>
                </a:moveTo>
                <a:lnTo>
                  <a:pt x="281609" y="35331"/>
                </a:lnTo>
                <a:lnTo>
                  <a:pt x="273697" y="32486"/>
                </a:lnTo>
                <a:lnTo>
                  <a:pt x="265785" y="30962"/>
                </a:lnTo>
                <a:lnTo>
                  <a:pt x="262191" y="27419"/>
                </a:lnTo>
                <a:lnTo>
                  <a:pt x="262191" y="24980"/>
                </a:lnTo>
                <a:lnTo>
                  <a:pt x="264706" y="23241"/>
                </a:lnTo>
                <a:lnTo>
                  <a:pt x="273570" y="23241"/>
                </a:lnTo>
                <a:lnTo>
                  <a:pt x="277126" y="23939"/>
                </a:lnTo>
                <a:lnTo>
                  <a:pt x="280682" y="26035"/>
                </a:lnTo>
                <a:lnTo>
                  <a:pt x="284035" y="19392"/>
                </a:lnTo>
                <a:lnTo>
                  <a:pt x="280682" y="17373"/>
                </a:lnTo>
                <a:lnTo>
                  <a:pt x="275031" y="16179"/>
                </a:lnTo>
                <a:lnTo>
                  <a:pt x="260032" y="16179"/>
                </a:lnTo>
                <a:lnTo>
                  <a:pt x="253682" y="20789"/>
                </a:lnTo>
                <a:lnTo>
                  <a:pt x="253682" y="27838"/>
                </a:lnTo>
                <a:lnTo>
                  <a:pt x="257276" y="35496"/>
                </a:lnTo>
                <a:lnTo>
                  <a:pt x="265188" y="38379"/>
                </a:lnTo>
                <a:lnTo>
                  <a:pt x="273100" y="39814"/>
                </a:lnTo>
                <a:lnTo>
                  <a:pt x="276707" y="43116"/>
                </a:lnTo>
                <a:lnTo>
                  <a:pt x="276707" y="45694"/>
                </a:lnTo>
                <a:lnTo>
                  <a:pt x="274408" y="47244"/>
                </a:lnTo>
                <a:lnTo>
                  <a:pt x="264223" y="47244"/>
                </a:lnTo>
                <a:lnTo>
                  <a:pt x="259194" y="45694"/>
                </a:lnTo>
                <a:lnTo>
                  <a:pt x="255917" y="43548"/>
                </a:lnTo>
                <a:lnTo>
                  <a:pt x="252564" y="50165"/>
                </a:lnTo>
                <a:lnTo>
                  <a:pt x="255917" y="52539"/>
                </a:lnTo>
                <a:lnTo>
                  <a:pt x="262128" y="54343"/>
                </a:lnTo>
                <a:lnTo>
                  <a:pt x="278803" y="54343"/>
                </a:lnTo>
                <a:lnTo>
                  <a:pt x="285216" y="49822"/>
                </a:lnTo>
                <a:lnTo>
                  <a:pt x="285216" y="42837"/>
                </a:lnTo>
                <a:close/>
              </a:path>
              <a:path w="454660" h="138429">
                <a:moveTo>
                  <a:pt x="301510" y="16598"/>
                </a:moveTo>
                <a:lnTo>
                  <a:pt x="292785" y="16598"/>
                </a:lnTo>
                <a:lnTo>
                  <a:pt x="292785" y="53860"/>
                </a:lnTo>
                <a:lnTo>
                  <a:pt x="301510" y="53860"/>
                </a:lnTo>
                <a:lnTo>
                  <a:pt x="301510" y="16598"/>
                </a:lnTo>
                <a:close/>
              </a:path>
              <a:path w="454660" h="138429">
                <a:moveTo>
                  <a:pt x="302768" y="2159"/>
                </a:moveTo>
                <a:lnTo>
                  <a:pt x="300393" y="0"/>
                </a:lnTo>
                <a:lnTo>
                  <a:pt x="293979" y="0"/>
                </a:lnTo>
                <a:lnTo>
                  <a:pt x="291604" y="2298"/>
                </a:lnTo>
                <a:lnTo>
                  <a:pt x="291604" y="8166"/>
                </a:lnTo>
                <a:lnTo>
                  <a:pt x="293979" y="10452"/>
                </a:lnTo>
                <a:lnTo>
                  <a:pt x="300469" y="10452"/>
                </a:lnTo>
                <a:lnTo>
                  <a:pt x="302691" y="8166"/>
                </a:lnTo>
                <a:lnTo>
                  <a:pt x="302768" y="2159"/>
                </a:lnTo>
                <a:close/>
              </a:path>
              <a:path w="454660" h="138429">
                <a:moveTo>
                  <a:pt x="306781" y="119037"/>
                </a:moveTo>
                <a:lnTo>
                  <a:pt x="306247" y="116039"/>
                </a:lnTo>
                <a:lnTo>
                  <a:pt x="305409" y="111328"/>
                </a:lnTo>
                <a:lnTo>
                  <a:pt x="302602" y="106972"/>
                </a:lnTo>
                <a:lnTo>
                  <a:pt x="301485" y="105257"/>
                </a:lnTo>
                <a:lnTo>
                  <a:pt x="298526" y="103327"/>
                </a:lnTo>
                <a:lnTo>
                  <a:pt x="298526" y="116039"/>
                </a:lnTo>
                <a:lnTo>
                  <a:pt x="277380" y="116039"/>
                </a:lnTo>
                <a:lnTo>
                  <a:pt x="278231" y="110604"/>
                </a:lnTo>
                <a:lnTo>
                  <a:pt x="282346" y="106972"/>
                </a:lnTo>
                <a:lnTo>
                  <a:pt x="293712" y="106972"/>
                </a:lnTo>
                <a:lnTo>
                  <a:pt x="297827" y="110667"/>
                </a:lnTo>
                <a:lnTo>
                  <a:pt x="298526" y="116039"/>
                </a:lnTo>
                <a:lnTo>
                  <a:pt x="298526" y="103327"/>
                </a:lnTo>
                <a:lnTo>
                  <a:pt x="295516" y="101358"/>
                </a:lnTo>
                <a:lnTo>
                  <a:pt x="287985" y="99987"/>
                </a:lnTo>
                <a:lnTo>
                  <a:pt x="280289" y="101409"/>
                </a:lnTo>
                <a:lnTo>
                  <a:pt x="274205" y="105359"/>
                </a:lnTo>
                <a:lnTo>
                  <a:pt x="270179" y="111391"/>
                </a:lnTo>
                <a:lnTo>
                  <a:pt x="268744" y="119037"/>
                </a:lnTo>
                <a:lnTo>
                  <a:pt x="270205" y="126720"/>
                </a:lnTo>
                <a:lnTo>
                  <a:pt x="274345" y="132753"/>
                </a:lnTo>
                <a:lnTo>
                  <a:pt x="280822" y="136728"/>
                </a:lnTo>
                <a:lnTo>
                  <a:pt x="289318" y="138150"/>
                </a:lnTo>
                <a:lnTo>
                  <a:pt x="295744" y="138150"/>
                </a:lnTo>
                <a:lnTo>
                  <a:pt x="300964" y="136067"/>
                </a:lnTo>
                <a:lnTo>
                  <a:pt x="304304" y="132092"/>
                </a:lnTo>
                <a:lnTo>
                  <a:pt x="303136" y="130759"/>
                </a:lnTo>
                <a:lnTo>
                  <a:pt x="299643" y="126720"/>
                </a:lnTo>
                <a:lnTo>
                  <a:pt x="296989" y="129438"/>
                </a:lnTo>
                <a:lnTo>
                  <a:pt x="293712" y="130759"/>
                </a:lnTo>
                <a:lnTo>
                  <a:pt x="283044" y="130759"/>
                </a:lnTo>
                <a:lnTo>
                  <a:pt x="278498" y="127279"/>
                </a:lnTo>
                <a:lnTo>
                  <a:pt x="277456" y="121831"/>
                </a:lnTo>
                <a:lnTo>
                  <a:pt x="306692" y="121831"/>
                </a:lnTo>
                <a:lnTo>
                  <a:pt x="306781" y="119037"/>
                </a:lnTo>
                <a:close/>
              </a:path>
              <a:path w="454660" h="138429">
                <a:moveTo>
                  <a:pt x="336804" y="99999"/>
                </a:moveTo>
                <a:lnTo>
                  <a:pt x="330606" y="99999"/>
                </a:lnTo>
                <a:lnTo>
                  <a:pt x="326059" y="101955"/>
                </a:lnTo>
                <a:lnTo>
                  <a:pt x="323557" y="105867"/>
                </a:lnTo>
                <a:lnTo>
                  <a:pt x="323557" y="100418"/>
                </a:lnTo>
                <a:lnTo>
                  <a:pt x="315252" y="100418"/>
                </a:lnTo>
                <a:lnTo>
                  <a:pt x="315252" y="137680"/>
                </a:lnTo>
                <a:lnTo>
                  <a:pt x="323964" y="137680"/>
                </a:lnTo>
                <a:lnTo>
                  <a:pt x="323964" y="112001"/>
                </a:lnTo>
                <a:lnTo>
                  <a:pt x="328155" y="108102"/>
                </a:lnTo>
                <a:lnTo>
                  <a:pt x="334784" y="108102"/>
                </a:lnTo>
                <a:lnTo>
                  <a:pt x="336804" y="108305"/>
                </a:lnTo>
                <a:lnTo>
                  <a:pt x="336804" y="99999"/>
                </a:lnTo>
                <a:close/>
              </a:path>
              <a:path w="454660" h="138429">
                <a:moveTo>
                  <a:pt x="347865" y="16598"/>
                </a:moveTo>
                <a:lnTo>
                  <a:pt x="339496" y="16598"/>
                </a:lnTo>
                <a:lnTo>
                  <a:pt x="327558" y="44234"/>
                </a:lnTo>
                <a:lnTo>
                  <a:pt x="315976" y="16598"/>
                </a:lnTo>
                <a:lnTo>
                  <a:pt x="306908" y="16598"/>
                </a:lnTo>
                <a:lnTo>
                  <a:pt x="322884" y="53860"/>
                </a:lnTo>
                <a:lnTo>
                  <a:pt x="331889" y="53860"/>
                </a:lnTo>
                <a:lnTo>
                  <a:pt x="347865" y="16598"/>
                </a:lnTo>
                <a:close/>
              </a:path>
              <a:path w="454660" h="138429">
                <a:moveTo>
                  <a:pt x="380644" y="100418"/>
                </a:moveTo>
                <a:lnTo>
                  <a:pt x="371932" y="100418"/>
                </a:lnTo>
                <a:lnTo>
                  <a:pt x="371932" y="126720"/>
                </a:lnTo>
                <a:lnTo>
                  <a:pt x="367804" y="130492"/>
                </a:lnTo>
                <a:lnTo>
                  <a:pt x="356235" y="130492"/>
                </a:lnTo>
                <a:lnTo>
                  <a:pt x="353021" y="127279"/>
                </a:lnTo>
                <a:lnTo>
                  <a:pt x="353021" y="100418"/>
                </a:lnTo>
                <a:lnTo>
                  <a:pt x="344309" y="100418"/>
                </a:lnTo>
                <a:lnTo>
                  <a:pt x="344309" y="132943"/>
                </a:lnTo>
                <a:lnTo>
                  <a:pt x="350799" y="138163"/>
                </a:lnTo>
                <a:lnTo>
                  <a:pt x="365163" y="138163"/>
                </a:lnTo>
                <a:lnTo>
                  <a:pt x="369557" y="136347"/>
                </a:lnTo>
                <a:lnTo>
                  <a:pt x="372351" y="132943"/>
                </a:lnTo>
                <a:lnTo>
                  <a:pt x="372351" y="137680"/>
                </a:lnTo>
                <a:lnTo>
                  <a:pt x="380644" y="137680"/>
                </a:lnTo>
                <a:lnTo>
                  <a:pt x="380644" y="100418"/>
                </a:lnTo>
                <a:close/>
              </a:path>
              <a:path w="454660" h="138429">
                <a:moveTo>
                  <a:pt x="387273" y="35229"/>
                </a:moveTo>
                <a:lnTo>
                  <a:pt x="386740" y="32232"/>
                </a:lnTo>
                <a:lnTo>
                  <a:pt x="385902" y="27520"/>
                </a:lnTo>
                <a:lnTo>
                  <a:pt x="383095" y="23164"/>
                </a:lnTo>
                <a:lnTo>
                  <a:pt x="381977" y="21437"/>
                </a:lnTo>
                <a:lnTo>
                  <a:pt x="379018" y="19519"/>
                </a:lnTo>
                <a:lnTo>
                  <a:pt x="379018" y="32232"/>
                </a:lnTo>
                <a:lnTo>
                  <a:pt x="357873" y="32232"/>
                </a:lnTo>
                <a:lnTo>
                  <a:pt x="358724" y="26797"/>
                </a:lnTo>
                <a:lnTo>
                  <a:pt x="362839" y="23164"/>
                </a:lnTo>
                <a:lnTo>
                  <a:pt x="374205" y="23164"/>
                </a:lnTo>
                <a:lnTo>
                  <a:pt x="378320" y="26860"/>
                </a:lnTo>
                <a:lnTo>
                  <a:pt x="379018" y="32232"/>
                </a:lnTo>
                <a:lnTo>
                  <a:pt x="379018" y="19519"/>
                </a:lnTo>
                <a:lnTo>
                  <a:pt x="376008" y="17551"/>
                </a:lnTo>
                <a:lnTo>
                  <a:pt x="368477" y="16179"/>
                </a:lnTo>
                <a:lnTo>
                  <a:pt x="360781" y="17589"/>
                </a:lnTo>
                <a:lnTo>
                  <a:pt x="354698" y="21539"/>
                </a:lnTo>
                <a:lnTo>
                  <a:pt x="350672" y="27571"/>
                </a:lnTo>
                <a:lnTo>
                  <a:pt x="349237" y="35229"/>
                </a:lnTo>
                <a:lnTo>
                  <a:pt x="350697" y="42913"/>
                </a:lnTo>
                <a:lnTo>
                  <a:pt x="354838" y="48933"/>
                </a:lnTo>
                <a:lnTo>
                  <a:pt x="361315" y="52908"/>
                </a:lnTo>
                <a:lnTo>
                  <a:pt x="369811" y="54343"/>
                </a:lnTo>
                <a:lnTo>
                  <a:pt x="376224" y="54343"/>
                </a:lnTo>
                <a:lnTo>
                  <a:pt x="381457" y="52260"/>
                </a:lnTo>
                <a:lnTo>
                  <a:pt x="384797" y="48285"/>
                </a:lnTo>
                <a:lnTo>
                  <a:pt x="383628" y="46951"/>
                </a:lnTo>
                <a:lnTo>
                  <a:pt x="380136" y="42913"/>
                </a:lnTo>
                <a:lnTo>
                  <a:pt x="377482" y="45631"/>
                </a:lnTo>
                <a:lnTo>
                  <a:pt x="374205" y="46951"/>
                </a:lnTo>
                <a:lnTo>
                  <a:pt x="363524" y="46951"/>
                </a:lnTo>
                <a:lnTo>
                  <a:pt x="358990" y="43472"/>
                </a:lnTo>
                <a:lnTo>
                  <a:pt x="357949" y="38023"/>
                </a:lnTo>
                <a:lnTo>
                  <a:pt x="387184" y="38023"/>
                </a:lnTo>
                <a:lnTo>
                  <a:pt x="387273" y="35229"/>
                </a:lnTo>
                <a:close/>
              </a:path>
              <a:path w="454660" h="138429">
                <a:moveTo>
                  <a:pt x="454444" y="105092"/>
                </a:moveTo>
                <a:lnTo>
                  <a:pt x="448170" y="99999"/>
                </a:lnTo>
                <a:lnTo>
                  <a:pt x="433235" y="99999"/>
                </a:lnTo>
                <a:lnTo>
                  <a:pt x="428205" y="102374"/>
                </a:lnTo>
                <a:lnTo>
                  <a:pt x="425208" y="106210"/>
                </a:lnTo>
                <a:lnTo>
                  <a:pt x="422630" y="102031"/>
                </a:lnTo>
                <a:lnTo>
                  <a:pt x="418096" y="99999"/>
                </a:lnTo>
                <a:lnTo>
                  <a:pt x="407555" y="99999"/>
                </a:lnTo>
                <a:lnTo>
                  <a:pt x="403237" y="101815"/>
                </a:lnTo>
                <a:lnTo>
                  <a:pt x="400456" y="105168"/>
                </a:lnTo>
                <a:lnTo>
                  <a:pt x="400456" y="100418"/>
                </a:lnTo>
                <a:lnTo>
                  <a:pt x="392137" y="100418"/>
                </a:lnTo>
                <a:lnTo>
                  <a:pt x="392137" y="137680"/>
                </a:lnTo>
                <a:lnTo>
                  <a:pt x="400862" y="137680"/>
                </a:lnTo>
                <a:lnTo>
                  <a:pt x="400862" y="111366"/>
                </a:lnTo>
                <a:lnTo>
                  <a:pt x="404774" y="107619"/>
                </a:lnTo>
                <a:lnTo>
                  <a:pt x="415874" y="107619"/>
                </a:lnTo>
                <a:lnTo>
                  <a:pt x="418934" y="110807"/>
                </a:lnTo>
                <a:lnTo>
                  <a:pt x="418934" y="137680"/>
                </a:lnTo>
                <a:lnTo>
                  <a:pt x="427647" y="137680"/>
                </a:lnTo>
                <a:lnTo>
                  <a:pt x="427647" y="111366"/>
                </a:lnTo>
                <a:lnTo>
                  <a:pt x="431634" y="107619"/>
                </a:lnTo>
                <a:lnTo>
                  <a:pt x="442658" y="107619"/>
                </a:lnTo>
                <a:lnTo>
                  <a:pt x="445719" y="110807"/>
                </a:lnTo>
                <a:lnTo>
                  <a:pt x="445719" y="137680"/>
                </a:lnTo>
                <a:lnTo>
                  <a:pt x="454444" y="137680"/>
                </a:lnTo>
                <a:lnTo>
                  <a:pt x="454444" y="116332"/>
                </a:lnTo>
                <a:lnTo>
                  <a:pt x="454444" y="105092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85" name="object 685"/>
          <p:cNvGrpSpPr/>
          <p:nvPr/>
        </p:nvGrpSpPr>
        <p:grpSpPr>
          <a:xfrm>
            <a:off x="4925428" y="357924"/>
            <a:ext cx="342265" cy="138430"/>
            <a:chOff x="4925428" y="357924"/>
            <a:chExt cx="342265" cy="138430"/>
          </a:xfrm>
        </p:grpSpPr>
        <p:pic>
          <p:nvPicPr>
            <p:cNvPr id="686" name="object 68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25428" y="357924"/>
              <a:ext cx="342214" cy="67877"/>
            </a:xfrm>
            <a:prstGeom prst="rect">
              <a:avLst/>
            </a:prstGeom>
          </p:spPr>
        </p:pic>
        <p:sp>
          <p:nvSpPr>
            <p:cNvPr id="687" name="object 687"/>
            <p:cNvSpPr/>
            <p:nvPr/>
          </p:nvSpPr>
          <p:spPr>
            <a:xfrm>
              <a:off x="4994173" y="446760"/>
              <a:ext cx="201930" cy="49530"/>
            </a:xfrm>
            <a:custGeom>
              <a:avLst/>
              <a:gdLst/>
              <a:ahLst/>
              <a:cxnLst/>
              <a:rect l="l" t="t" r="r" b="b"/>
              <a:pathLst>
                <a:path w="201929" h="49529">
                  <a:moveTo>
                    <a:pt x="41440" y="0"/>
                  </a:moveTo>
                  <a:lnTo>
                    <a:pt x="0" y="0"/>
                  </a:lnTo>
                  <a:lnTo>
                    <a:pt x="0" y="7670"/>
                  </a:lnTo>
                  <a:lnTo>
                    <a:pt x="16179" y="7670"/>
                  </a:lnTo>
                  <a:lnTo>
                    <a:pt x="16179" y="48831"/>
                  </a:lnTo>
                  <a:lnTo>
                    <a:pt x="25247" y="48831"/>
                  </a:lnTo>
                  <a:lnTo>
                    <a:pt x="25247" y="7670"/>
                  </a:lnTo>
                  <a:lnTo>
                    <a:pt x="41440" y="7670"/>
                  </a:lnTo>
                  <a:lnTo>
                    <a:pt x="41440" y="0"/>
                  </a:lnTo>
                  <a:close/>
                </a:path>
                <a:path w="201929" h="49529">
                  <a:moveTo>
                    <a:pt x="80264" y="30213"/>
                  </a:moveTo>
                  <a:lnTo>
                    <a:pt x="78778" y="22517"/>
                  </a:lnTo>
                  <a:lnTo>
                    <a:pt x="76073" y="18567"/>
                  </a:lnTo>
                  <a:lnTo>
                    <a:pt x="74663" y="16497"/>
                  </a:lnTo>
                  <a:lnTo>
                    <a:pt x="71475" y="14516"/>
                  </a:lnTo>
                  <a:lnTo>
                    <a:pt x="71475" y="23088"/>
                  </a:lnTo>
                  <a:lnTo>
                    <a:pt x="71475" y="37338"/>
                  </a:lnTo>
                  <a:lnTo>
                    <a:pt x="66725" y="41871"/>
                  </a:lnTo>
                  <a:lnTo>
                    <a:pt x="54102" y="41871"/>
                  </a:lnTo>
                  <a:lnTo>
                    <a:pt x="49364" y="37338"/>
                  </a:lnTo>
                  <a:lnTo>
                    <a:pt x="49364" y="23088"/>
                  </a:lnTo>
                  <a:lnTo>
                    <a:pt x="54102" y="18567"/>
                  </a:lnTo>
                  <a:lnTo>
                    <a:pt x="66725" y="18567"/>
                  </a:lnTo>
                  <a:lnTo>
                    <a:pt x="71475" y="23088"/>
                  </a:lnTo>
                  <a:lnTo>
                    <a:pt x="71475" y="14516"/>
                  </a:lnTo>
                  <a:lnTo>
                    <a:pt x="68364" y="12560"/>
                  </a:lnTo>
                  <a:lnTo>
                    <a:pt x="60375" y="11163"/>
                  </a:lnTo>
                  <a:lnTo>
                    <a:pt x="52451" y="12560"/>
                  </a:lnTo>
                  <a:lnTo>
                    <a:pt x="46189" y="16497"/>
                  </a:lnTo>
                  <a:lnTo>
                    <a:pt x="42062" y="22517"/>
                  </a:lnTo>
                  <a:lnTo>
                    <a:pt x="40576" y="30213"/>
                  </a:lnTo>
                  <a:lnTo>
                    <a:pt x="42062" y="37909"/>
                  </a:lnTo>
                  <a:lnTo>
                    <a:pt x="46189" y="43954"/>
                  </a:lnTo>
                  <a:lnTo>
                    <a:pt x="52451" y="47904"/>
                  </a:lnTo>
                  <a:lnTo>
                    <a:pt x="60375" y="49326"/>
                  </a:lnTo>
                  <a:lnTo>
                    <a:pt x="68364" y="47904"/>
                  </a:lnTo>
                  <a:lnTo>
                    <a:pt x="74663" y="43954"/>
                  </a:lnTo>
                  <a:lnTo>
                    <a:pt x="76073" y="41871"/>
                  </a:lnTo>
                  <a:lnTo>
                    <a:pt x="78778" y="37909"/>
                  </a:lnTo>
                  <a:lnTo>
                    <a:pt x="80264" y="30213"/>
                  </a:lnTo>
                  <a:close/>
                </a:path>
                <a:path w="201929" h="49529">
                  <a:moveTo>
                    <a:pt x="125387" y="16256"/>
                  </a:moveTo>
                  <a:lnTo>
                    <a:pt x="118770" y="11163"/>
                  </a:lnTo>
                  <a:lnTo>
                    <a:pt x="104394" y="11163"/>
                  </a:lnTo>
                  <a:lnTo>
                    <a:pt x="99847" y="12979"/>
                  </a:lnTo>
                  <a:lnTo>
                    <a:pt x="97002" y="16395"/>
                  </a:lnTo>
                  <a:lnTo>
                    <a:pt x="97002" y="11582"/>
                  </a:lnTo>
                  <a:lnTo>
                    <a:pt x="88696" y="11582"/>
                  </a:lnTo>
                  <a:lnTo>
                    <a:pt x="88696" y="48844"/>
                  </a:lnTo>
                  <a:lnTo>
                    <a:pt x="97409" y="48844"/>
                  </a:lnTo>
                  <a:lnTo>
                    <a:pt x="97409" y="22529"/>
                  </a:lnTo>
                  <a:lnTo>
                    <a:pt x="101600" y="18783"/>
                  </a:lnTo>
                  <a:lnTo>
                    <a:pt x="113385" y="18783"/>
                  </a:lnTo>
                  <a:lnTo>
                    <a:pt x="116674" y="21971"/>
                  </a:lnTo>
                  <a:lnTo>
                    <a:pt x="116674" y="48844"/>
                  </a:lnTo>
                  <a:lnTo>
                    <a:pt x="125387" y="48844"/>
                  </a:lnTo>
                  <a:lnTo>
                    <a:pt x="125387" y="27495"/>
                  </a:lnTo>
                  <a:lnTo>
                    <a:pt x="125387" y="16256"/>
                  </a:lnTo>
                  <a:close/>
                </a:path>
                <a:path w="201929" h="49529">
                  <a:moveTo>
                    <a:pt x="171856" y="30200"/>
                  </a:moveTo>
                  <a:lnTo>
                    <a:pt x="171323" y="27203"/>
                  </a:lnTo>
                  <a:lnTo>
                    <a:pt x="170484" y="22491"/>
                  </a:lnTo>
                  <a:lnTo>
                    <a:pt x="167678" y="18135"/>
                  </a:lnTo>
                  <a:lnTo>
                    <a:pt x="166560" y="16421"/>
                  </a:lnTo>
                  <a:lnTo>
                    <a:pt x="163614" y="14503"/>
                  </a:lnTo>
                  <a:lnTo>
                    <a:pt x="163614" y="27203"/>
                  </a:lnTo>
                  <a:lnTo>
                    <a:pt x="142468" y="27203"/>
                  </a:lnTo>
                  <a:lnTo>
                    <a:pt x="143306" y="21767"/>
                  </a:lnTo>
                  <a:lnTo>
                    <a:pt x="147434" y="18135"/>
                  </a:lnTo>
                  <a:lnTo>
                    <a:pt x="158800" y="18135"/>
                  </a:lnTo>
                  <a:lnTo>
                    <a:pt x="162902" y="21831"/>
                  </a:lnTo>
                  <a:lnTo>
                    <a:pt x="163614" y="27203"/>
                  </a:lnTo>
                  <a:lnTo>
                    <a:pt x="163614" y="14503"/>
                  </a:lnTo>
                  <a:lnTo>
                    <a:pt x="160604" y="12522"/>
                  </a:lnTo>
                  <a:lnTo>
                    <a:pt x="153073" y="11150"/>
                  </a:lnTo>
                  <a:lnTo>
                    <a:pt x="145376" y="12573"/>
                  </a:lnTo>
                  <a:lnTo>
                    <a:pt x="139280" y="16522"/>
                  </a:lnTo>
                  <a:lnTo>
                    <a:pt x="135267" y="22555"/>
                  </a:lnTo>
                  <a:lnTo>
                    <a:pt x="133819" y="30200"/>
                  </a:lnTo>
                  <a:lnTo>
                    <a:pt x="135280" y="37884"/>
                  </a:lnTo>
                  <a:lnTo>
                    <a:pt x="139420" y="43916"/>
                  </a:lnTo>
                  <a:lnTo>
                    <a:pt x="145910" y="47891"/>
                  </a:lnTo>
                  <a:lnTo>
                    <a:pt x="154393" y="49314"/>
                  </a:lnTo>
                  <a:lnTo>
                    <a:pt x="160820" y="49314"/>
                  </a:lnTo>
                  <a:lnTo>
                    <a:pt x="166039" y="47231"/>
                  </a:lnTo>
                  <a:lnTo>
                    <a:pt x="169392" y="43256"/>
                  </a:lnTo>
                  <a:lnTo>
                    <a:pt x="168224" y="41922"/>
                  </a:lnTo>
                  <a:lnTo>
                    <a:pt x="164731" y="37884"/>
                  </a:lnTo>
                  <a:lnTo>
                    <a:pt x="162077" y="40601"/>
                  </a:lnTo>
                  <a:lnTo>
                    <a:pt x="158800" y="41922"/>
                  </a:lnTo>
                  <a:lnTo>
                    <a:pt x="148120" y="41922"/>
                  </a:lnTo>
                  <a:lnTo>
                    <a:pt x="143586" y="38442"/>
                  </a:lnTo>
                  <a:lnTo>
                    <a:pt x="142544" y="32994"/>
                  </a:lnTo>
                  <a:lnTo>
                    <a:pt x="171780" y="32994"/>
                  </a:lnTo>
                  <a:lnTo>
                    <a:pt x="171856" y="30200"/>
                  </a:lnTo>
                  <a:close/>
                </a:path>
                <a:path w="201929" h="49529">
                  <a:moveTo>
                    <a:pt x="201891" y="11163"/>
                  </a:moveTo>
                  <a:lnTo>
                    <a:pt x="195681" y="11163"/>
                  </a:lnTo>
                  <a:lnTo>
                    <a:pt x="191147" y="13119"/>
                  </a:lnTo>
                  <a:lnTo>
                    <a:pt x="188645" y="17030"/>
                  </a:lnTo>
                  <a:lnTo>
                    <a:pt x="188645" y="11582"/>
                  </a:lnTo>
                  <a:lnTo>
                    <a:pt x="180327" y="11582"/>
                  </a:lnTo>
                  <a:lnTo>
                    <a:pt x="180327" y="48844"/>
                  </a:lnTo>
                  <a:lnTo>
                    <a:pt x="189052" y="48844"/>
                  </a:lnTo>
                  <a:lnTo>
                    <a:pt x="189052" y="23164"/>
                  </a:lnTo>
                  <a:lnTo>
                    <a:pt x="193243" y="19265"/>
                  </a:lnTo>
                  <a:lnTo>
                    <a:pt x="199859" y="19265"/>
                  </a:lnTo>
                  <a:lnTo>
                    <a:pt x="201891" y="19469"/>
                  </a:lnTo>
                  <a:lnTo>
                    <a:pt x="201891" y="11163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88" name="object 688"/>
          <p:cNvSpPr/>
          <p:nvPr/>
        </p:nvSpPr>
        <p:spPr>
          <a:xfrm>
            <a:off x="5561863" y="357924"/>
            <a:ext cx="204470" cy="138430"/>
          </a:xfrm>
          <a:custGeom>
            <a:avLst/>
            <a:gdLst/>
            <a:ahLst/>
            <a:cxnLst/>
            <a:rect l="l" t="t" r="r" b="b"/>
            <a:pathLst>
              <a:path w="204470" h="138429">
                <a:moveTo>
                  <a:pt x="39001" y="123850"/>
                </a:moveTo>
                <a:lnTo>
                  <a:pt x="34467" y="114388"/>
                </a:lnTo>
                <a:lnTo>
                  <a:pt x="24523" y="110248"/>
                </a:lnTo>
                <a:lnTo>
                  <a:pt x="14566" y="107530"/>
                </a:lnTo>
                <a:lnTo>
                  <a:pt x="10045" y="102298"/>
                </a:lnTo>
                <a:lnTo>
                  <a:pt x="10045" y="98602"/>
                </a:lnTo>
                <a:lnTo>
                  <a:pt x="13119" y="95681"/>
                </a:lnTo>
                <a:lnTo>
                  <a:pt x="24904" y="95681"/>
                </a:lnTo>
                <a:lnTo>
                  <a:pt x="29718" y="96926"/>
                </a:lnTo>
                <a:lnTo>
                  <a:pt x="34124" y="99504"/>
                </a:lnTo>
                <a:lnTo>
                  <a:pt x="36982" y="92468"/>
                </a:lnTo>
                <a:lnTo>
                  <a:pt x="32727" y="89674"/>
                </a:lnTo>
                <a:lnTo>
                  <a:pt x="26581" y="88138"/>
                </a:lnTo>
                <a:lnTo>
                  <a:pt x="7340" y="88138"/>
                </a:lnTo>
                <a:lnTo>
                  <a:pt x="1041" y="94830"/>
                </a:lnTo>
                <a:lnTo>
                  <a:pt x="1041" y="102717"/>
                </a:lnTo>
                <a:lnTo>
                  <a:pt x="5575" y="112293"/>
                </a:lnTo>
                <a:lnTo>
                  <a:pt x="15557" y="116459"/>
                </a:lnTo>
                <a:lnTo>
                  <a:pt x="25527" y="119189"/>
                </a:lnTo>
                <a:lnTo>
                  <a:pt x="30073" y="124485"/>
                </a:lnTo>
                <a:lnTo>
                  <a:pt x="30073" y="128104"/>
                </a:lnTo>
                <a:lnTo>
                  <a:pt x="26860" y="130835"/>
                </a:lnTo>
                <a:lnTo>
                  <a:pt x="13258" y="130835"/>
                </a:lnTo>
                <a:lnTo>
                  <a:pt x="7048" y="128600"/>
                </a:lnTo>
                <a:lnTo>
                  <a:pt x="3136" y="125463"/>
                </a:lnTo>
                <a:lnTo>
                  <a:pt x="0" y="132511"/>
                </a:lnTo>
                <a:lnTo>
                  <a:pt x="4051" y="135991"/>
                </a:lnTo>
                <a:lnTo>
                  <a:pt x="11645" y="138366"/>
                </a:lnTo>
                <a:lnTo>
                  <a:pt x="32651" y="138366"/>
                </a:lnTo>
                <a:lnTo>
                  <a:pt x="39001" y="131673"/>
                </a:lnTo>
                <a:lnTo>
                  <a:pt x="39001" y="123850"/>
                </a:lnTo>
                <a:close/>
              </a:path>
              <a:path w="204470" h="138429">
                <a:moveTo>
                  <a:pt x="39725" y="5016"/>
                </a:moveTo>
                <a:lnTo>
                  <a:pt x="4089" y="5016"/>
                </a:lnTo>
                <a:lnTo>
                  <a:pt x="4089" y="53860"/>
                </a:lnTo>
                <a:lnTo>
                  <a:pt x="13157" y="53860"/>
                </a:lnTo>
                <a:lnTo>
                  <a:pt x="13157" y="35153"/>
                </a:lnTo>
                <a:lnTo>
                  <a:pt x="36728" y="35153"/>
                </a:lnTo>
                <a:lnTo>
                  <a:pt x="36728" y="27495"/>
                </a:lnTo>
                <a:lnTo>
                  <a:pt x="13157" y="27495"/>
                </a:lnTo>
                <a:lnTo>
                  <a:pt x="13157" y="12636"/>
                </a:lnTo>
                <a:lnTo>
                  <a:pt x="39725" y="12636"/>
                </a:lnTo>
                <a:lnTo>
                  <a:pt x="39725" y="5016"/>
                </a:lnTo>
                <a:close/>
              </a:path>
              <a:path w="204470" h="138429">
                <a:moveTo>
                  <a:pt x="77736" y="21285"/>
                </a:moveTo>
                <a:lnTo>
                  <a:pt x="71526" y="16179"/>
                </a:lnTo>
                <a:lnTo>
                  <a:pt x="54787" y="16179"/>
                </a:lnTo>
                <a:lnTo>
                  <a:pt x="48996" y="17716"/>
                </a:lnTo>
                <a:lnTo>
                  <a:pt x="45008" y="20789"/>
                </a:lnTo>
                <a:lnTo>
                  <a:pt x="48437" y="27139"/>
                </a:lnTo>
                <a:lnTo>
                  <a:pt x="51231" y="24841"/>
                </a:lnTo>
                <a:lnTo>
                  <a:pt x="55549" y="23444"/>
                </a:lnTo>
                <a:lnTo>
                  <a:pt x="65951" y="23444"/>
                </a:lnTo>
                <a:lnTo>
                  <a:pt x="69024" y="26441"/>
                </a:lnTo>
                <a:lnTo>
                  <a:pt x="69024" y="32092"/>
                </a:lnTo>
                <a:lnTo>
                  <a:pt x="69024" y="37884"/>
                </a:lnTo>
                <a:lnTo>
                  <a:pt x="69024" y="42214"/>
                </a:lnTo>
                <a:lnTo>
                  <a:pt x="67551" y="46050"/>
                </a:lnTo>
                <a:lnTo>
                  <a:pt x="63855" y="48006"/>
                </a:lnTo>
                <a:lnTo>
                  <a:pt x="55130" y="48006"/>
                </a:lnTo>
                <a:lnTo>
                  <a:pt x="52565" y="46050"/>
                </a:lnTo>
                <a:lnTo>
                  <a:pt x="52476" y="40119"/>
                </a:lnTo>
                <a:lnTo>
                  <a:pt x="54089" y="37884"/>
                </a:lnTo>
                <a:lnTo>
                  <a:pt x="69024" y="37884"/>
                </a:lnTo>
                <a:lnTo>
                  <a:pt x="69024" y="32092"/>
                </a:lnTo>
                <a:lnTo>
                  <a:pt x="48094" y="32092"/>
                </a:lnTo>
                <a:lnTo>
                  <a:pt x="43891" y="36982"/>
                </a:lnTo>
                <a:lnTo>
                  <a:pt x="43891" y="49669"/>
                </a:lnTo>
                <a:lnTo>
                  <a:pt x="49276" y="54343"/>
                </a:lnTo>
                <a:lnTo>
                  <a:pt x="63373" y="54343"/>
                </a:lnTo>
                <a:lnTo>
                  <a:pt x="67411" y="52527"/>
                </a:lnTo>
                <a:lnTo>
                  <a:pt x="69507" y="49314"/>
                </a:lnTo>
                <a:lnTo>
                  <a:pt x="69507" y="53860"/>
                </a:lnTo>
                <a:lnTo>
                  <a:pt x="77736" y="53860"/>
                </a:lnTo>
                <a:lnTo>
                  <a:pt x="77736" y="49314"/>
                </a:lnTo>
                <a:lnTo>
                  <a:pt x="77736" y="48006"/>
                </a:lnTo>
                <a:lnTo>
                  <a:pt x="77736" y="37884"/>
                </a:lnTo>
                <a:lnTo>
                  <a:pt x="77736" y="23444"/>
                </a:lnTo>
                <a:lnTo>
                  <a:pt x="77736" y="21285"/>
                </a:lnTo>
                <a:close/>
              </a:path>
              <a:path w="204470" h="138429">
                <a:moveTo>
                  <a:pt x="80225" y="108661"/>
                </a:moveTo>
                <a:lnTo>
                  <a:pt x="77355" y="102997"/>
                </a:lnTo>
                <a:lnTo>
                  <a:pt x="71564" y="99999"/>
                </a:lnTo>
                <a:lnTo>
                  <a:pt x="64312" y="99999"/>
                </a:lnTo>
                <a:lnTo>
                  <a:pt x="56184" y="101396"/>
                </a:lnTo>
                <a:lnTo>
                  <a:pt x="49809" y="105333"/>
                </a:lnTo>
                <a:lnTo>
                  <a:pt x="45643" y="111353"/>
                </a:lnTo>
                <a:lnTo>
                  <a:pt x="44157" y="119049"/>
                </a:lnTo>
                <a:lnTo>
                  <a:pt x="45643" y="126746"/>
                </a:lnTo>
                <a:lnTo>
                  <a:pt x="49809" y="132791"/>
                </a:lnTo>
                <a:lnTo>
                  <a:pt x="56184" y="136740"/>
                </a:lnTo>
                <a:lnTo>
                  <a:pt x="64312" y="138163"/>
                </a:lnTo>
                <a:lnTo>
                  <a:pt x="71564" y="138163"/>
                </a:lnTo>
                <a:lnTo>
                  <a:pt x="77355" y="135026"/>
                </a:lnTo>
                <a:lnTo>
                  <a:pt x="80225" y="129438"/>
                </a:lnTo>
                <a:lnTo>
                  <a:pt x="73520" y="125539"/>
                </a:lnTo>
                <a:lnTo>
                  <a:pt x="71297" y="129095"/>
                </a:lnTo>
                <a:lnTo>
                  <a:pt x="67945" y="130708"/>
                </a:lnTo>
                <a:lnTo>
                  <a:pt x="57823" y="130708"/>
                </a:lnTo>
                <a:lnTo>
                  <a:pt x="52946" y="126301"/>
                </a:lnTo>
                <a:lnTo>
                  <a:pt x="52946" y="111874"/>
                </a:lnTo>
                <a:lnTo>
                  <a:pt x="57823" y="107403"/>
                </a:lnTo>
                <a:lnTo>
                  <a:pt x="67945" y="107403"/>
                </a:lnTo>
                <a:lnTo>
                  <a:pt x="71297" y="109004"/>
                </a:lnTo>
                <a:lnTo>
                  <a:pt x="73520" y="112560"/>
                </a:lnTo>
                <a:lnTo>
                  <a:pt x="80225" y="108661"/>
                </a:lnTo>
                <a:close/>
              </a:path>
              <a:path w="204470" h="138429">
                <a:moveTo>
                  <a:pt x="109359" y="99999"/>
                </a:moveTo>
                <a:lnTo>
                  <a:pt x="103149" y="99999"/>
                </a:lnTo>
                <a:lnTo>
                  <a:pt x="98615" y="101955"/>
                </a:lnTo>
                <a:lnTo>
                  <a:pt x="96113" y="105867"/>
                </a:lnTo>
                <a:lnTo>
                  <a:pt x="96113" y="100418"/>
                </a:lnTo>
                <a:lnTo>
                  <a:pt x="87795" y="100418"/>
                </a:lnTo>
                <a:lnTo>
                  <a:pt x="87795" y="137680"/>
                </a:lnTo>
                <a:lnTo>
                  <a:pt x="96520" y="137680"/>
                </a:lnTo>
                <a:lnTo>
                  <a:pt x="96520" y="112001"/>
                </a:lnTo>
                <a:lnTo>
                  <a:pt x="100711" y="108102"/>
                </a:lnTo>
                <a:lnTo>
                  <a:pt x="107340" y="108102"/>
                </a:lnTo>
                <a:lnTo>
                  <a:pt x="109359" y="108305"/>
                </a:lnTo>
                <a:lnTo>
                  <a:pt x="109359" y="99999"/>
                </a:lnTo>
                <a:close/>
              </a:path>
              <a:path w="204470" h="138429">
                <a:moveTo>
                  <a:pt x="122301" y="24841"/>
                </a:moveTo>
                <a:lnTo>
                  <a:pt x="119443" y="19177"/>
                </a:lnTo>
                <a:lnTo>
                  <a:pt x="113652" y="16179"/>
                </a:lnTo>
                <a:lnTo>
                  <a:pt x="106387" y="16179"/>
                </a:lnTo>
                <a:lnTo>
                  <a:pt x="98259" y="17589"/>
                </a:lnTo>
                <a:lnTo>
                  <a:pt x="91884" y="21513"/>
                </a:lnTo>
                <a:lnTo>
                  <a:pt x="87718" y="27546"/>
                </a:lnTo>
                <a:lnTo>
                  <a:pt x="86233" y="35229"/>
                </a:lnTo>
                <a:lnTo>
                  <a:pt x="87718" y="42926"/>
                </a:lnTo>
                <a:lnTo>
                  <a:pt x="91884" y="48971"/>
                </a:lnTo>
                <a:lnTo>
                  <a:pt x="98259" y="52920"/>
                </a:lnTo>
                <a:lnTo>
                  <a:pt x="106387" y="54343"/>
                </a:lnTo>
                <a:lnTo>
                  <a:pt x="113652" y="54343"/>
                </a:lnTo>
                <a:lnTo>
                  <a:pt x="119443" y="51206"/>
                </a:lnTo>
                <a:lnTo>
                  <a:pt x="122301" y="45618"/>
                </a:lnTo>
                <a:lnTo>
                  <a:pt x="115608" y="41719"/>
                </a:lnTo>
                <a:lnTo>
                  <a:pt x="113372" y="45275"/>
                </a:lnTo>
                <a:lnTo>
                  <a:pt x="110020" y="46888"/>
                </a:lnTo>
                <a:lnTo>
                  <a:pt x="99910" y="46888"/>
                </a:lnTo>
                <a:lnTo>
                  <a:pt x="95021" y="42481"/>
                </a:lnTo>
                <a:lnTo>
                  <a:pt x="95021" y="28041"/>
                </a:lnTo>
                <a:lnTo>
                  <a:pt x="99910" y="23583"/>
                </a:lnTo>
                <a:lnTo>
                  <a:pt x="110020" y="23583"/>
                </a:lnTo>
                <a:lnTo>
                  <a:pt x="113372" y="25184"/>
                </a:lnTo>
                <a:lnTo>
                  <a:pt x="115608" y="28740"/>
                </a:lnTo>
                <a:lnTo>
                  <a:pt x="122301" y="24841"/>
                </a:lnTo>
                <a:close/>
              </a:path>
              <a:path w="204470" h="138429">
                <a:moveTo>
                  <a:pt x="138582" y="16598"/>
                </a:moveTo>
                <a:lnTo>
                  <a:pt x="129882" y="16598"/>
                </a:lnTo>
                <a:lnTo>
                  <a:pt x="129882" y="53860"/>
                </a:lnTo>
                <a:lnTo>
                  <a:pt x="138582" y="53860"/>
                </a:lnTo>
                <a:lnTo>
                  <a:pt x="138582" y="16598"/>
                </a:lnTo>
                <a:close/>
              </a:path>
              <a:path w="204470" h="138429">
                <a:moveTo>
                  <a:pt x="139865" y="2159"/>
                </a:moveTo>
                <a:lnTo>
                  <a:pt x="137490" y="0"/>
                </a:lnTo>
                <a:lnTo>
                  <a:pt x="131076" y="0"/>
                </a:lnTo>
                <a:lnTo>
                  <a:pt x="128701" y="2298"/>
                </a:lnTo>
                <a:lnTo>
                  <a:pt x="128701" y="8166"/>
                </a:lnTo>
                <a:lnTo>
                  <a:pt x="131076" y="10452"/>
                </a:lnTo>
                <a:lnTo>
                  <a:pt x="137553" y="10452"/>
                </a:lnTo>
                <a:lnTo>
                  <a:pt x="139788" y="8166"/>
                </a:lnTo>
                <a:lnTo>
                  <a:pt x="139865" y="2159"/>
                </a:lnTo>
                <a:close/>
              </a:path>
              <a:path w="204470" h="138429">
                <a:moveTo>
                  <a:pt x="153200" y="100418"/>
                </a:moveTo>
                <a:lnTo>
                  <a:pt x="144475" y="100418"/>
                </a:lnTo>
                <a:lnTo>
                  <a:pt x="144475" y="126720"/>
                </a:lnTo>
                <a:lnTo>
                  <a:pt x="140360" y="130492"/>
                </a:lnTo>
                <a:lnTo>
                  <a:pt x="128790" y="130492"/>
                </a:lnTo>
                <a:lnTo>
                  <a:pt x="125577" y="127279"/>
                </a:lnTo>
                <a:lnTo>
                  <a:pt x="125577" y="100418"/>
                </a:lnTo>
                <a:lnTo>
                  <a:pt x="116865" y="100418"/>
                </a:lnTo>
                <a:lnTo>
                  <a:pt x="116865" y="132943"/>
                </a:lnTo>
                <a:lnTo>
                  <a:pt x="123342" y="138163"/>
                </a:lnTo>
                <a:lnTo>
                  <a:pt x="137718" y="138163"/>
                </a:lnTo>
                <a:lnTo>
                  <a:pt x="142113" y="136347"/>
                </a:lnTo>
                <a:lnTo>
                  <a:pt x="144907" y="132943"/>
                </a:lnTo>
                <a:lnTo>
                  <a:pt x="144907" y="137680"/>
                </a:lnTo>
                <a:lnTo>
                  <a:pt x="153200" y="137680"/>
                </a:lnTo>
                <a:lnTo>
                  <a:pt x="153200" y="100418"/>
                </a:lnTo>
                <a:close/>
              </a:path>
              <a:path w="204470" h="138429">
                <a:moveTo>
                  <a:pt x="181267" y="21285"/>
                </a:moveTo>
                <a:lnTo>
                  <a:pt x="175056" y="16179"/>
                </a:lnTo>
                <a:lnTo>
                  <a:pt x="158305" y="16179"/>
                </a:lnTo>
                <a:lnTo>
                  <a:pt x="152514" y="17716"/>
                </a:lnTo>
                <a:lnTo>
                  <a:pt x="148551" y="20789"/>
                </a:lnTo>
                <a:lnTo>
                  <a:pt x="151955" y="27139"/>
                </a:lnTo>
                <a:lnTo>
                  <a:pt x="154749" y="24841"/>
                </a:lnTo>
                <a:lnTo>
                  <a:pt x="159080" y="23444"/>
                </a:lnTo>
                <a:lnTo>
                  <a:pt x="169468" y="23444"/>
                </a:lnTo>
                <a:lnTo>
                  <a:pt x="172529" y="26441"/>
                </a:lnTo>
                <a:lnTo>
                  <a:pt x="172529" y="32092"/>
                </a:lnTo>
                <a:lnTo>
                  <a:pt x="172529" y="37884"/>
                </a:lnTo>
                <a:lnTo>
                  <a:pt x="172529" y="42214"/>
                </a:lnTo>
                <a:lnTo>
                  <a:pt x="171069" y="46050"/>
                </a:lnTo>
                <a:lnTo>
                  <a:pt x="167373" y="48006"/>
                </a:lnTo>
                <a:lnTo>
                  <a:pt x="158661" y="48006"/>
                </a:lnTo>
                <a:lnTo>
                  <a:pt x="156095" y="46050"/>
                </a:lnTo>
                <a:lnTo>
                  <a:pt x="156006" y="40119"/>
                </a:lnTo>
                <a:lnTo>
                  <a:pt x="157619" y="37884"/>
                </a:lnTo>
                <a:lnTo>
                  <a:pt x="172529" y="37884"/>
                </a:lnTo>
                <a:lnTo>
                  <a:pt x="172529" y="32092"/>
                </a:lnTo>
                <a:lnTo>
                  <a:pt x="151612" y="32092"/>
                </a:lnTo>
                <a:lnTo>
                  <a:pt x="147434" y="36982"/>
                </a:lnTo>
                <a:lnTo>
                  <a:pt x="147434" y="49669"/>
                </a:lnTo>
                <a:lnTo>
                  <a:pt x="152806" y="54343"/>
                </a:lnTo>
                <a:lnTo>
                  <a:pt x="166890" y="54343"/>
                </a:lnTo>
                <a:lnTo>
                  <a:pt x="170929" y="52527"/>
                </a:lnTo>
                <a:lnTo>
                  <a:pt x="173024" y="49314"/>
                </a:lnTo>
                <a:lnTo>
                  <a:pt x="173024" y="53860"/>
                </a:lnTo>
                <a:lnTo>
                  <a:pt x="181267" y="53860"/>
                </a:lnTo>
                <a:lnTo>
                  <a:pt x="181267" y="49314"/>
                </a:lnTo>
                <a:lnTo>
                  <a:pt x="181267" y="48006"/>
                </a:lnTo>
                <a:lnTo>
                  <a:pt x="181267" y="37884"/>
                </a:lnTo>
                <a:lnTo>
                  <a:pt x="181267" y="23444"/>
                </a:lnTo>
                <a:lnTo>
                  <a:pt x="181267" y="21285"/>
                </a:lnTo>
                <a:close/>
              </a:path>
              <a:path w="204470" h="138429">
                <a:moveTo>
                  <a:pt x="201193" y="2082"/>
                </a:moveTo>
                <a:lnTo>
                  <a:pt x="192481" y="2082"/>
                </a:lnTo>
                <a:lnTo>
                  <a:pt x="192481" y="53860"/>
                </a:lnTo>
                <a:lnTo>
                  <a:pt x="201193" y="53860"/>
                </a:lnTo>
                <a:lnTo>
                  <a:pt x="201193" y="2082"/>
                </a:lnTo>
                <a:close/>
              </a:path>
              <a:path w="204470" h="138429">
                <a:moveTo>
                  <a:pt x="204254" y="119049"/>
                </a:moveTo>
                <a:lnTo>
                  <a:pt x="202831" y="111175"/>
                </a:lnTo>
                <a:lnTo>
                  <a:pt x="200342" y="107403"/>
                </a:lnTo>
                <a:lnTo>
                  <a:pt x="198882" y="105181"/>
                </a:lnTo>
                <a:lnTo>
                  <a:pt x="198539" y="104965"/>
                </a:lnTo>
                <a:lnTo>
                  <a:pt x="195389" y="102958"/>
                </a:lnTo>
                <a:lnTo>
                  <a:pt x="195389" y="111925"/>
                </a:lnTo>
                <a:lnTo>
                  <a:pt x="195389" y="126174"/>
                </a:lnTo>
                <a:lnTo>
                  <a:pt x="190652" y="130708"/>
                </a:lnTo>
                <a:lnTo>
                  <a:pt x="178092" y="130708"/>
                </a:lnTo>
                <a:lnTo>
                  <a:pt x="173278" y="126174"/>
                </a:lnTo>
                <a:lnTo>
                  <a:pt x="173278" y="111925"/>
                </a:lnTo>
                <a:lnTo>
                  <a:pt x="178092" y="107403"/>
                </a:lnTo>
                <a:lnTo>
                  <a:pt x="190652" y="107403"/>
                </a:lnTo>
                <a:lnTo>
                  <a:pt x="195389" y="111925"/>
                </a:lnTo>
                <a:lnTo>
                  <a:pt x="195389" y="102958"/>
                </a:lnTo>
                <a:lnTo>
                  <a:pt x="192887" y="101346"/>
                </a:lnTo>
                <a:lnTo>
                  <a:pt x="185343" y="99999"/>
                </a:lnTo>
                <a:lnTo>
                  <a:pt x="180606" y="99999"/>
                </a:lnTo>
                <a:lnTo>
                  <a:pt x="176415" y="101612"/>
                </a:lnTo>
                <a:lnTo>
                  <a:pt x="173418" y="104965"/>
                </a:lnTo>
                <a:lnTo>
                  <a:pt x="173418" y="85915"/>
                </a:lnTo>
                <a:lnTo>
                  <a:pt x="164693" y="85915"/>
                </a:lnTo>
                <a:lnTo>
                  <a:pt x="164693" y="137680"/>
                </a:lnTo>
                <a:lnTo>
                  <a:pt x="172999" y="137680"/>
                </a:lnTo>
                <a:lnTo>
                  <a:pt x="172999" y="132867"/>
                </a:lnTo>
                <a:lnTo>
                  <a:pt x="175933" y="136423"/>
                </a:lnTo>
                <a:lnTo>
                  <a:pt x="180263" y="138163"/>
                </a:lnTo>
                <a:lnTo>
                  <a:pt x="185343" y="138163"/>
                </a:lnTo>
                <a:lnTo>
                  <a:pt x="192887" y="136804"/>
                </a:lnTo>
                <a:lnTo>
                  <a:pt x="198882" y="132943"/>
                </a:lnTo>
                <a:lnTo>
                  <a:pt x="200342" y="130708"/>
                </a:lnTo>
                <a:lnTo>
                  <a:pt x="202831" y="126923"/>
                </a:lnTo>
                <a:lnTo>
                  <a:pt x="204254" y="119049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89" name="object 68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946114" y="357924"/>
            <a:ext cx="1138643" cy="348098"/>
          </a:xfrm>
          <a:prstGeom prst="rect">
            <a:avLst/>
          </a:prstGeom>
        </p:spPr>
      </p:pic>
      <p:pic>
        <p:nvPicPr>
          <p:cNvPr id="690" name="object 69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329876" y="592687"/>
            <a:ext cx="113334" cy="113334"/>
          </a:xfrm>
          <a:prstGeom prst="rect">
            <a:avLst/>
          </a:prstGeom>
        </p:spPr>
      </p:pic>
      <p:pic>
        <p:nvPicPr>
          <p:cNvPr id="691" name="object 69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329876" y="781507"/>
            <a:ext cx="113334" cy="113334"/>
          </a:xfrm>
          <a:prstGeom prst="rect">
            <a:avLst/>
          </a:prstGeom>
        </p:spPr>
      </p:pic>
      <p:pic>
        <p:nvPicPr>
          <p:cNvPr id="692" name="object 69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29876" y="1140610"/>
            <a:ext cx="113334" cy="113334"/>
          </a:xfrm>
          <a:prstGeom prst="rect">
            <a:avLst/>
          </a:prstGeom>
        </p:spPr>
      </p:pic>
      <p:pic>
        <p:nvPicPr>
          <p:cNvPr id="693" name="object 69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899217" y="592687"/>
            <a:ext cx="113334" cy="113334"/>
          </a:xfrm>
          <a:prstGeom prst="rect">
            <a:avLst/>
          </a:prstGeom>
        </p:spPr>
      </p:pic>
      <p:pic>
        <p:nvPicPr>
          <p:cNvPr id="694" name="object 69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468545" y="592687"/>
            <a:ext cx="113347" cy="113334"/>
          </a:xfrm>
          <a:prstGeom prst="rect">
            <a:avLst/>
          </a:prstGeom>
        </p:spPr>
      </p:pic>
      <p:pic>
        <p:nvPicPr>
          <p:cNvPr id="695" name="object 69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037886" y="592687"/>
            <a:ext cx="113334" cy="113334"/>
          </a:xfrm>
          <a:prstGeom prst="rect">
            <a:avLst/>
          </a:prstGeom>
        </p:spPr>
      </p:pic>
      <p:pic>
        <p:nvPicPr>
          <p:cNvPr id="696" name="object 69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07215" y="592687"/>
            <a:ext cx="113347" cy="113334"/>
          </a:xfrm>
          <a:prstGeom prst="rect">
            <a:avLst/>
          </a:prstGeom>
        </p:spPr>
      </p:pic>
      <p:pic>
        <p:nvPicPr>
          <p:cNvPr id="697" name="object 69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899217" y="1140610"/>
            <a:ext cx="113334" cy="113334"/>
          </a:xfrm>
          <a:prstGeom prst="rect">
            <a:avLst/>
          </a:prstGeom>
        </p:spPr>
      </p:pic>
      <p:pic>
        <p:nvPicPr>
          <p:cNvPr id="698" name="object 69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899217" y="1320157"/>
            <a:ext cx="113334" cy="113334"/>
          </a:xfrm>
          <a:prstGeom prst="rect">
            <a:avLst/>
          </a:prstGeom>
        </p:spPr>
      </p:pic>
      <p:pic>
        <p:nvPicPr>
          <p:cNvPr id="699" name="object 699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899217" y="1499722"/>
            <a:ext cx="113334" cy="113334"/>
          </a:xfrm>
          <a:prstGeom prst="rect">
            <a:avLst/>
          </a:prstGeom>
        </p:spPr>
      </p:pic>
      <p:pic>
        <p:nvPicPr>
          <p:cNvPr id="700" name="object 70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59722" y="592687"/>
            <a:ext cx="113334" cy="113334"/>
          </a:xfrm>
          <a:prstGeom prst="rect">
            <a:avLst/>
          </a:prstGeom>
        </p:spPr>
      </p:pic>
      <p:pic>
        <p:nvPicPr>
          <p:cNvPr id="701" name="object 70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59722" y="776874"/>
            <a:ext cx="113334" cy="113334"/>
          </a:xfrm>
          <a:prstGeom prst="rect">
            <a:avLst/>
          </a:prstGeom>
        </p:spPr>
      </p:pic>
      <p:pic>
        <p:nvPicPr>
          <p:cNvPr id="702" name="object 70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759722" y="1140610"/>
            <a:ext cx="113334" cy="113334"/>
          </a:xfrm>
          <a:prstGeom prst="rect">
            <a:avLst/>
          </a:prstGeom>
        </p:spPr>
      </p:pic>
      <p:pic>
        <p:nvPicPr>
          <p:cNvPr id="703" name="object 70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759722" y="958742"/>
            <a:ext cx="113334" cy="113334"/>
          </a:xfrm>
          <a:prstGeom prst="rect">
            <a:avLst/>
          </a:prstGeom>
        </p:spPr>
      </p:pic>
      <p:pic>
        <p:nvPicPr>
          <p:cNvPr id="704" name="object 70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468545" y="776874"/>
            <a:ext cx="113347" cy="113334"/>
          </a:xfrm>
          <a:prstGeom prst="rect">
            <a:avLst/>
          </a:prstGeom>
        </p:spPr>
      </p:pic>
      <p:pic>
        <p:nvPicPr>
          <p:cNvPr id="705" name="object 70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176555" y="776874"/>
            <a:ext cx="113334" cy="113334"/>
          </a:xfrm>
          <a:prstGeom prst="rect">
            <a:avLst/>
          </a:prstGeom>
        </p:spPr>
      </p:pic>
      <p:pic>
        <p:nvPicPr>
          <p:cNvPr id="706" name="object 706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76555" y="1139450"/>
            <a:ext cx="113334" cy="113334"/>
          </a:xfrm>
          <a:prstGeom prst="rect">
            <a:avLst/>
          </a:prstGeom>
        </p:spPr>
      </p:pic>
      <p:pic>
        <p:nvPicPr>
          <p:cNvPr id="707" name="object 70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6176555" y="1499722"/>
            <a:ext cx="113334" cy="113334"/>
          </a:xfrm>
          <a:prstGeom prst="rect">
            <a:avLst/>
          </a:prstGeom>
        </p:spPr>
      </p:pic>
      <p:pic>
        <p:nvPicPr>
          <p:cNvPr id="708" name="object 708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176555" y="1858815"/>
            <a:ext cx="113334" cy="113334"/>
          </a:xfrm>
          <a:prstGeom prst="rect">
            <a:avLst/>
          </a:prstGeom>
        </p:spPr>
      </p:pic>
      <p:pic>
        <p:nvPicPr>
          <p:cNvPr id="709" name="object 70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746303" y="776874"/>
            <a:ext cx="113334" cy="113334"/>
          </a:xfrm>
          <a:prstGeom prst="rect">
            <a:avLst/>
          </a:prstGeom>
        </p:spPr>
      </p:pic>
      <p:pic>
        <p:nvPicPr>
          <p:cNvPr id="710" name="object 71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746303" y="1139450"/>
            <a:ext cx="113334" cy="113334"/>
          </a:xfrm>
          <a:prstGeom prst="rect">
            <a:avLst/>
          </a:prstGeom>
        </p:spPr>
      </p:pic>
      <p:pic>
        <p:nvPicPr>
          <p:cNvPr id="711" name="object 71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6746303" y="1858815"/>
            <a:ext cx="113334" cy="113334"/>
          </a:xfrm>
          <a:prstGeom prst="rect">
            <a:avLst/>
          </a:prstGeom>
        </p:spPr>
      </p:pic>
      <p:pic>
        <p:nvPicPr>
          <p:cNvPr id="712" name="object 71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468545" y="1140610"/>
            <a:ext cx="113347" cy="113334"/>
          </a:xfrm>
          <a:prstGeom prst="rect">
            <a:avLst/>
          </a:prstGeom>
        </p:spPr>
      </p:pic>
      <p:pic>
        <p:nvPicPr>
          <p:cNvPr id="713" name="object 713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468545" y="958742"/>
            <a:ext cx="113347" cy="113334"/>
          </a:xfrm>
          <a:prstGeom prst="rect">
            <a:avLst/>
          </a:prstGeom>
        </p:spPr>
      </p:pic>
      <p:pic>
        <p:nvPicPr>
          <p:cNvPr id="714" name="object 714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037886" y="1139450"/>
            <a:ext cx="113334" cy="113334"/>
          </a:xfrm>
          <a:prstGeom prst="rect">
            <a:avLst/>
          </a:prstGeom>
        </p:spPr>
      </p:pic>
      <p:pic>
        <p:nvPicPr>
          <p:cNvPr id="715" name="object 71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037886" y="1499722"/>
            <a:ext cx="113334" cy="113334"/>
          </a:xfrm>
          <a:prstGeom prst="rect">
            <a:avLst/>
          </a:prstGeom>
        </p:spPr>
      </p:pic>
      <p:pic>
        <p:nvPicPr>
          <p:cNvPr id="716" name="object 71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5607215" y="1139450"/>
            <a:ext cx="113347" cy="113334"/>
          </a:xfrm>
          <a:prstGeom prst="rect">
            <a:avLst/>
          </a:prstGeom>
        </p:spPr>
      </p:pic>
      <p:pic>
        <p:nvPicPr>
          <p:cNvPr id="717" name="object 717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607215" y="1499722"/>
            <a:ext cx="113347" cy="113334"/>
          </a:xfrm>
          <a:prstGeom prst="rect">
            <a:avLst/>
          </a:prstGeom>
        </p:spPr>
      </p:pic>
      <p:pic>
        <p:nvPicPr>
          <p:cNvPr id="718" name="object 718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607215" y="1679262"/>
            <a:ext cx="113347" cy="113334"/>
          </a:xfrm>
          <a:prstGeom prst="rect">
            <a:avLst/>
          </a:prstGeom>
        </p:spPr>
      </p:pic>
      <p:pic>
        <p:nvPicPr>
          <p:cNvPr id="719" name="object 719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607215" y="2577025"/>
            <a:ext cx="113347" cy="113334"/>
          </a:xfrm>
          <a:prstGeom prst="rect">
            <a:avLst/>
          </a:prstGeom>
        </p:spPr>
      </p:pic>
      <p:pic>
        <p:nvPicPr>
          <p:cNvPr id="720" name="object 720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037886" y="2217920"/>
            <a:ext cx="113334" cy="113334"/>
          </a:xfrm>
          <a:prstGeom prst="rect">
            <a:avLst/>
          </a:prstGeom>
        </p:spPr>
      </p:pic>
      <p:pic>
        <p:nvPicPr>
          <p:cNvPr id="721" name="object 721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759722" y="2936131"/>
            <a:ext cx="113334" cy="113334"/>
          </a:xfrm>
          <a:prstGeom prst="rect">
            <a:avLst/>
          </a:prstGeom>
        </p:spPr>
      </p:pic>
      <p:pic>
        <p:nvPicPr>
          <p:cNvPr id="722" name="object 722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2759722" y="3115683"/>
            <a:ext cx="113334" cy="113334"/>
          </a:xfrm>
          <a:prstGeom prst="rect">
            <a:avLst/>
          </a:prstGeom>
        </p:spPr>
      </p:pic>
      <p:pic>
        <p:nvPicPr>
          <p:cNvPr id="723" name="object 723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759722" y="3295223"/>
            <a:ext cx="113334" cy="113347"/>
          </a:xfrm>
          <a:prstGeom prst="rect">
            <a:avLst/>
          </a:prstGeom>
        </p:spPr>
      </p:pic>
      <p:pic>
        <p:nvPicPr>
          <p:cNvPr id="724" name="object 724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2759722" y="4552091"/>
            <a:ext cx="113334" cy="113347"/>
          </a:xfrm>
          <a:prstGeom prst="rect">
            <a:avLst/>
          </a:prstGeom>
        </p:spPr>
      </p:pic>
      <p:pic>
        <p:nvPicPr>
          <p:cNvPr id="725" name="object 725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2759722" y="4731656"/>
            <a:ext cx="113334" cy="113322"/>
          </a:xfrm>
          <a:prstGeom prst="rect">
            <a:avLst/>
          </a:prstGeom>
        </p:spPr>
      </p:pic>
      <p:pic>
        <p:nvPicPr>
          <p:cNvPr id="726" name="object 726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759722" y="4911209"/>
            <a:ext cx="113334" cy="113322"/>
          </a:xfrm>
          <a:prstGeom prst="rect">
            <a:avLst/>
          </a:prstGeom>
        </p:spPr>
      </p:pic>
      <p:pic>
        <p:nvPicPr>
          <p:cNvPr id="727" name="object 727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329470" y="4731656"/>
            <a:ext cx="113334" cy="113322"/>
          </a:xfrm>
          <a:prstGeom prst="rect">
            <a:avLst/>
          </a:prstGeom>
        </p:spPr>
      </p:pic>
      <p:pic>
        <p:nvPicPr>
          <p:cNvPr id="728" name="object 72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329470" y="4911209"/>
            <a:ext cx="113334" cy="113322"/>
          </a:xfrm>
          <a:prstGeom prst="rect">
            <a:avLst/>
          </a:prstGeom>
        </p:spPr>
      </p:pic>
      <p:pic>
        <p:nvPicPr>
          <p:cNvPr id="729" name="object 729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3329470" y="4013435"/>
            <a:ext cx="113334" cy="113347"/>
          </a:xfrm>
          <a:prstGeom prst="rect">
            <a:avLst/>
          </a:prstGeom>
        </p:spPr>
      </p:pic>
      <p:pic>
        <p:nvPicPr>
          <p:cNvPr id="730" name="object 730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329470" y="4192999"/>
            <a:ext cx="113334" cy="113322"/>
          </a:xfrm>
          <a:prstGeom prst="rect">
            <a:avLst/>
          </a:prstGeom>
        </p:spPr>
      </p:pic>
      <p:pic>
        <p:nvPicPr>
          <p:cNvPr id="731" name="object 73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898595" y="4731656"/>
            <a:ext cx="113347" cy="113322"/>
          </a:xfrm>
          <a:prstGeom prst="rect">
            <a:avLst/>
          </a:prstGeom>
        </p:spPr>
      </p:pic>
      <p:pic>
        <p:nvPicPr>
          <p:cNvPr id="732" name="object 732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3898595" y="4911209"/>
            <a:ext cx="113347" cy="113322"/>
          </a:xfrm>
          <a:prstGeom prst="rect">
            <a:avLst/>
          </a:prstGeom>
        </p:spPr>
      </p:pic>
      <p:pic>
        <p:nvPicPr>
          <p:cNvPr id="733" name="object 733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898595" y="4013435"/>
            <a:ext cx="113347" cy="113347"/>
          </a:xfrm>
          <a:prstGeom prst="rect">
            <a:avLst/>
          </a:prstGeom>
        </p:spPr>
      </p:pic>
      <p:pic>
        <p:nvPicPr>
          <p:cNvPr id="734" name="object 734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3898595" y="4192999"/>
            <a:ext cx="113347" cy="113322"/>
          </a:xfrm>
          <a:prstGeom prst="rect">
            <a:avLst/>
          </a:prstGeom>
        </p:spPr>
      </p:pic>
      <p:pic>
        <p:nvPicPr>
          <p:cNvPr id="735" name="object 735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3329470" y="3474788"/>
            <a:ext cx="113334" cy="113334"/>
          </a:xfrm>
          <a:prstGeom prst="rect">
            <a:avLst/>
          </a:prstGeom>
        </p:spPr>
      </p:pic>
      <p:pic>
        <p:nvPicPr>
          <p:cNvPr id="736" name="object 736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329470" y="3654341"/>
            <a:ext cx="113334" cy="113322"/>
          </a:xfrm>
          <a:prstGeom prst="rect">
            <a:avLst/>
          </a:prstGeom>
        </p:spPr>
      </p:pic>
      <p:pic>
        <p:nvPicPr>
          <p:cNvPr id="737" name="object 737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6175235" y="4731656"/>
            <a:ext cx="113322" cy="113322"/>
          </a:xfrm>
          <a:prstGeom prst="rect">
            <a:avLst/>
          </a:prstGeom>
        </p:spPr>
      </p:pic>
      <p:pic>
        <p:nvPicPr>
          <p:cNvPr id="738" name="object 738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6175235" y="4911209"/>
            <a:ext cx="113322" cy="113322"/>
          </a:xfrm>
          <a:prstGeom prst="rect">
            <a:avLst/>
          </a:prstGeom>
        </p:spPr>
      </p:pic>
      <p:pic>
        <p:nvPicPr>
          <p:cNvPr id="739" name="object 739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175235" y="4013435"/>
            <a:ext cx="113322" cy="113347"/>
          </a:xfrm>
          <a:prstGeom prst="rect">
            <a:avLst/>
          </a:prstGeom>
        </p:spPr>
      </p:pic>
      <p:pic>
        <p:nvPicPr>
          <p:cNvPr id="740" name="object 740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175235" y="4192999"/>
            <a:ext cx="113322" cy="113322"/>
          </a:xfrm>
          <a:prstGeom prst="rect">
            <a:avLst/>
          </a:prstGeom>
        </p:spPr>
      </p:pic>
      <p:pic>
        <p:nvPicPr>
          <p:cNvPr id="741" name="object 741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175235" y="3474788"/>
            <a:ext cx="113322" cy="113334"/>
          </a:xfrm>
          <a:prstGeom prst="rect">
            <a:avLst/>
          </a:prstGeom>
        </p:spPr>
      </p:pic>
      <p:pic>
        <p:nvPicPr>
          <p:cNvPr id="742" name="object 742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6175235" y="2936131"/>
            <a:ext cx="113322" cy="113334"/>
          </a:xfrm>
          <a:prstGeom prst="rect">
            <a:avLst/>
          </a:prstGeom>
        </p:spPr>
      </p:pic>
      <p:pic>
        <p:nvPicPr>
          <p:cNvPr id="743" name="object 74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6745896" y="2936131"/>
            <a:ext cx="113334" cy="113334"/>
          </a:xfrm>
          <a:prstGeom prst="rect">
            <a:avLst/>
          </a:prstGeom>
        </p:spPr>
      </p:pic>
      <p:pic>
        <p:nvPicPr>
          <p:cNvPr id="744" name="object 744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6175235" y="3654341"/>
            <a:ext cx="113322" cy="113322"/>
          </a:xfrm>
          <a:prstGeom prst="rect">
            <a:avLst/>
          </a:prstGeom>
        </p:spPr>
      </p:pic>
      <p:pic>
        <p:nvPicPr>
          <p:cNvPr id="745" name="object 74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6746303" y="4731656"/>
            <a:ext cx="113334" cy="113322"/>
          </a:xfrm>
          <a:prstGeom prst="rect">
            <a:avLst/>
          </a:prstGeom>
        </p:spPr>
      </p:pic>
      <p:pic>
        <p:nvPicPr>
          <p:cNvPr id="746" name="object 746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746303" y="4911209"/>
            <a:ext cx="113334" cy="113322"/>
          </a:xfrm>
          <a:prstGeom prst="rect">
            <a:avLst/>
          </a:prstGeom>
        </p:spPr>
      </p:pic>
      <p:pic>
        <p:nvPicPr>
          <p:cNvPr id="747" name="object 747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6746303" y="4013435"/>
            <a:ext cx="113334" cy="113347"/>
          </a:xfrm>
          <a:prstGeom prst="rect">
            <a:avLst/>
          </a:prstGeom>
        </p:spPr>
      </p:pic>
      <p:pic>
        <p:nvPicPr>
          <p:cNvPr id="748" name="object 748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746303" y="4192999"/>
            <a:ext cx="113334" cy="113322"/>
          </a:xfrm>
          <a:prstGeom prst="rect">
            <a:avLst/>
          </a:prstGeom>
        </p:spPr>
      </p:pic>
      <p:pic>
        <p:nvPicPr>
          <p:cNvPr id="749" name="object 749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6746303" y="3474788"/>
            <a:ext cx="113334" cy="113334"/>
          </a:xfrm>
          <a:prstGeom prst="rect">
            <a:avLst/>
          </a:prstGeom>
        </p:spPr>
      </p:pic>
      <p:pic>
        <p:nvPicPr>
          <p:cNvPr id="750" name="object 75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6746303" y="3654341"/>
            <a:ext cx="113334" cy="113322"/>
          </a:xfrm>
          <a:prstGeom prst="rect">
            <a:avLst/>
          </a:prstGeom>
        </p:spPr>
      </p:pic>
      <p:pic>
        <p:nvPicPr>
          <p:cNvPr id="751" name="object 751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3329470" y="2756578"/>
            <a:ext cx="113334" cy="113334"/>
          </a:xfrm>
          <a:prstGeom prst="rect">
            <a:avLst/>
          </a:prstGeom>
        </p:spPr>
      </p:pic>
      <p:pic>
        <p:nvPicPr>
          <p:cNvPr id="752" name="object 752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3329470" y="2936131"/>
            <a:ext cx="113334" cy="113334"/>
          </a:xfrm>
          <a:prstGeom prst="rect">
            <a:avLst/>
          </a:prstGeom>
        </p:spPr>
      </p:pic>
      <p:pic>
        <p:nvPicPr>
          <p:cNvPr id="753" name="object 753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899217" y="2936131"/>
            <a:ext cx="113334" cy="113334"/>
          </a:xfrm>
          <a:prstGeom prst="rect">
            <a:avLst/>
          </a:prstGeom>
        </p:spPr>
      </p:pic>
      <p:pic>
        <p:nvPicPr>
          <p:cNvPr id="754" name="object 754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2759722" y="4013435"/>
            <a:ext cx="113334" cy="113347"/>
          </a:xfrm>
          <a:prstGeom prst="rect">
            <a:avLst/>
          </a:prstGeom>
        </p:spPr>
      </p:pic>
      <p:pic>
        <p:nvPicPr>
          <p:cNvPr id="755" name="object 755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2759722" y="4192999"/>
            <a:ext cx="113334" cy="113322"/>
          </a:xfrm>
          <a:prstGeom prst="rect">
            <a:avLst/>
          </a:prstGeom>
        </p:spPr>
      </p:pic>
      <p:pic>
        <p:nvPicPr>
          <p:cNvPr id="756" name="object 75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2759722" y="4372551"/>
            <a:ext cx="113334" cy="113334"/>
          </a:xfrm>
          <a:prstGeom prst="rect">
            <a:avLst/>
          </a:prstGeom>
        </p:spPr>
      </p:pic>
      <p:pic>
        <p:nvPicPr>
          <p:cNvPr id="757" name="object 757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468545" y="4552091"/>
            <a:ext cx="113347" cy="113347"/>
          </a:xfrm>
          <a:prstGeom prst="rect">
            <a:avLst/>
          </a:prstGeom>
        </p:spPr>
      </p:pic>
      <p:pic>
        <p:nvPicPr>
          <p:cNvPr id="758" name="object 758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468545" y="4731656"/>
            <a:ext cx="113347" cy="113322"/>
          </a:xfrm>
          <a:prstGeom prst="rect">
            <a:avLst/>
          </a:prstGeom>
        </p:spPr>
      </p:pic>
      <p:pic>
        <p:nvPicPr>
          <p:cNvPr id="759" name="object 759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468545" y="4911209"/>
            <a:ext cx="113347" cy="113322"/>
          </a:xfrm>
          <a:prstGeom prst="rect">
            <a:avLst/>
          </a:prstGeom>
        </p:spPr>
      </p:pic>
      <p:pic>
        <p:nvPicPr>
          <p:cNvPr id="760" name="object 760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468545" y="4013435"/>
            <a:ext cx="113347" cy="113347"/>
          </a:xfrm>
          <a:prstGeom prst="rect">
            <a:avLst/>
          </a:prstGeom>
        </p:spPr>
      </p:pic>
      <p:pic>
        <p:nvPicPr>
          <p:cNvPr id="761" name="object 761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468545" y="3833893"/>
            <a:ext cx="113347" cy="113334"/>
          </a:xfrm>
          <a:prstGeom prst="rect">
            <a:avLst/>
          </a:prstGeom>
        </p:spPr>
      </p:pic>
      <p:pic>
        <p:nvPicPr>
          <p:cNvPr id="762" name="object 762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468545" y="4192999"/>
            <a:ext cx="113347" cy="113322"/>
          </a:xfrm>
          <a:prstGeom prst="rect">
            <a:avLst/>
          </a:prstGeom>
        </p:spPr>
      </p:pic>
      <p:pic>
        <p:nvPicPr>
          <p:cNvPr id="763" name="object 763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037886" y="4731656"/>
            <a:ext cx="113334" cy="113322"/>
          </a:xfrm>
          <a:prstGeom prst="rect">
            <a:avLst/>
          </a:prstGeom>
        </p:spPr>
      </p:pic>
      <p:pic>
        <p:nvPicPr>
          <p:cNvPr id="764" name="object 764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5037886" y="4911209"/>
            <a:ext cx="113334" cy="113322"/>
          </a:xfrm>
          <a:prstGeom prst="rect">
            <a:avLst/>
          </a:prstGeom>
        </p:spPr>
      </p:pic>
      <p:pic>
        <p:nvPicPr>
          <p:cNvPr id="765" name="object 765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037886" y="4013435"/>
            <a:ext cx="113334" cy="113347"/>
          </a:xfrm>
          <a:prstGeom prst="rect">
            <a:avLst/>
          </a:prstGeom>
        </p:spPr>
      </p:pic>
      <p:pic>
        <p:nvPicPr>
          <p:cNvPr id="766" name="object 766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5037886" y="4192999"/>
            <a:ext cx="113334" cy="113322"/>
          </a:xfrm>
          <a:prstGeom prst="rect">
            <a:avLst/>
          </a:prstGeom>
        </p:spPr>
      </p:pic>
      <p:pic>
        <p:nvPicPr>
          <p:cNvPr id="767" name="object 767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468545" y="3115683"/>
            <a:ext cx="113347" cy="113334"/>
          </a:xfrm>
          <a:prstGeom prst="rect">
            <a:avLst/>
          </a:prstGeom>
        </p:spPr>
      </p:pic>
      <p:pic>
        <p:nvPicPr>
          <p:cNvPr id="768" name="object 76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4468545" y="2936131"/>
            <a:ext cx="113347" cy="113334"/>
          </a:xfrm>
          <a:prstGeom prst="rect">
            <a:avLst/>
          </a:prstGeom>
        </p:spPr>
      </p:pic>
      <p:pic>
        <p:nvPicPr>
          <p:cNvPr id="769" name="object 769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4468545" y="2397473"/>
            <a:ext cx="113347" cy="113334"/>
          </a:xfrm>
          <a:prstGeom prst="rect">
            <a:avLst/>
          </a:prstGeom>
        </p:spPr>
      </p:pic>
      <p:pic>
        <p:nvPicPr>
          <p:cNvPr id="770" name="object 770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468545" y="2038368"/>
            <a:ext cx="113347" cy="113334"/>
          </a:xfrm>
          <a:prstGeom prst="rect">
            <a:avLst/>
          </a:prstGeom>
        </p:spPr>
      </p:pic>
      <p:pic>
        <p:nvPicPr>
          <p:cNvPr id="771" name="object 771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4468545" y="3295223"/>
            <a:ext cx="113347" cy="113347"/>
          </a:xfrm>
          <a:prstGeom prst="rect">
            <a:avLst/>
          </a:prstGeom>
        </p:spPr>
      </p:pic>
      <p:pic>
        <p:nvPicPr>
          <p:cNvPr id="772" name="object 77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4468545" y="4372551"/>
            <a:ext cx="113347" cy="113334"/>
          </a:xfrm>
          <a:prstGeom prst="rect">
            <a:avLst/>
          </a:prstGeom>
        </p:spPr>
      </p:pic>
      <p:pic>
        <p:nvPicPr>
          <p:cNvPr id="773" name="object 77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5607634" y="4552091"/>
            <a:ext cx="113334" cy="113347"/>
          </a:xfrm>
          <a:prstGeom prst="rect">
            <a:avLst/>
          </a:prstGeom>
        </p:spPr>
      </p:pic>
      <p:pic>
        <p:nvPicPr>
          <p:cNvPr id="774" name="object 77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5607634" y="4731656"/>
            <a:ext cx="113334" cy="113322"/>
          </a:xfrm>
          <a:prstGeom prst="rect">
            <a:avLst/>
          </a:prstGeom>
        </p:spPr>
      </p:pic>
      <p:pic>
        <p:nvPicPr>
          <p:cNvPr id="775" name="object 77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5607634" y="4911209"/>
            <a:ext cx="113334" cy="113322"/>
          </a:xfrm>
          <a:prstGeom prst="rect">
            <a:avLst/>
          </a:prstGeom>
        </p:spPr>
      </p:pic>
      <p:pic>
        <p:nvPicPr>
          <p:cNvPr id="776" name="object 776"/>
          <p:cNvPicPr/>
          <p:nvPr/>
        </p:nvPicPr>
        <p:blipFill>
          <a:blip r:embed="rId92" cstate="print"/>
          <a:stretch>
            <a:fillRect/>
          </a:stretch>
        </p:blipFill>
        <p:spPr>
          <a:xfrm>
            <a:off x="5607634" y="4013435"/>
            <a:ext cx="113334" cy="113347"/>
          </a:xfrm>
          <a:prstGeom prst="rect">
            <a:avLst/>
          </a:prstGeom>
        </p:spPr>
      </p:pic>
      <p:pic>
        <p:nvPicPr>
          <p:cNvPr id="777" name="object 777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5607634" y="4372551"/>
            <a:ext cx="113334" cy="113334"/>
          </a:xfrm>
          <a:prstGeom prst="rect">
            <a:avLst/>
          </a:prstGeom>
        </p:spPr>
      </p:pic>
      <p:pic>
        <p:nvPicPr>
          <p:cNvPr id="778" name="object 778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2759722" y="1858815"/>
            <a:ext cx="113334" cy="113334"/>
          </a:xfrm>
          <a:prstGeom prst="rect">
            <a:avLst/>
          </a:prstGeom>
        </p:spPr>
      </p:pic>
      <p:pic>
        <p:nvPicPr>
          <p:cNvPr id="779" name="object 779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3329876" y="1499722"/>
            <a:ext cx="113334" cy="113334"/>
          </a:xfrm>
          <a:prstGeom prst="rect">
            <a:avLst/>
          </a:prstGeom>
        </p:spPr>
      </p:pic>
      <p:pic>
        <p:nvPicPr>
          <p:cNvPr id="780" name="object 780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3329876" y="1858815"/>
            <a:ext cx="113334" cy="11333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43030" y="4921406"/>
            <a:ext cx="3702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10" b="1">
                <a:solidFill>
                  <a:srgbClr val="58595B"/>
                </a:solidFill>
                <a:latin typeface="Tahoma"/>
                <a:cs typeface="Tahoma"/>
              </a:rPr>
              <a:t>16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90814" y="2512239"/>
            <a:ext cx="297878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30" b="1">
                <a:solidFill>
                  <a:srgbClr val="58595B"/>
                </a:solidFill>
                <a:latin typeface="Arial"/>
                <a:cs typeface="Arial"/>
              </a:rPr>
              <a:t>Privilege.</a:t>
            </a:r>
            <a:r>
              <a:rPr dirty="0" sz="1000" spc="-5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Мой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возраст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–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мое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превосходство.</a:t>
            </a:r>
            <a:endParaRPr sz="1000">
              <a:latin typeface="Arial Unicode MS"/>
              <a:cs typeface="Arial Unicode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32830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0" b="1">
                <a:solidFill>
                  <a:srgbClr val="58595B"/>
                </a:solidFill>
                <a:latin typeface="Tahoma"/>
                <a:cs typeface="Tahoma"/>
              </a:rPr>
              <a:t>18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272034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K</a:t>
            </a:r>
            <a:r>
              <a:rPr dirty="0" sz="900" spc="7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43030" y="4921406"/>
            <a:ext cx="3702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10" b="1">
                <a:solidFill>
                  <a:srgbClr val="58595B"/>
                </a:solidFill>
                <a:latin typeface="Tahoma"/>
                <a:cs typeface="Tahoma"/>
              </a:rPr>
              <a:t>19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3644265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>
              <a:lnSpc>
                <a:spcPts val="3800"/>
              </a:lnSpc>
            </a:pPr>
            <a:r>
              <a:rPr dirty="0" sz="3400" spc="-60"/>
              <a:t>MIL</a:t>
            </a:r>
            <a:r>
              <a:rPr dirty="0" sz="3400" spc="-20"/>
              <a:t>K</a:t>
            </a:r>
            <a:r>
              <a:rPr dirty="0" sz="3400" spc="-120"/>
              <a:t> </a:t>
            </a:r>
            <a:r>
              <a:rPr dirty="0" sz="3400" spc="100"/>
              <a:t>CLEANSER</a:t>
            </a:r>
            <a:endParaRPr sz="3400"/>
          </a:p>
        </p:txBody>
      </p:sp>
      <p:sp>
        <p:nvSpPr>
          <p:cNvPr id="6" name="object 6"/>
          <p:cNvSpPr txBox="1"/>
          <p:nvPr/>
        </p:nvSpPr>
        <p:spPr>
          <a:xfrm>
            <a:off x="707299" y="1873645"/>
            <a:ext cx="3317240" cy="3022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 spc="35" b="1">
                <a:solidFill>
                  <a:srgbClr val="58595B"/>
                </a:solidFill>
                <a:latin typeface="Tahoma"/>
                <a:cs typeface="Tahoma"/>
              </a:rPr>
              <a:t>МОЛОЧКО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58595B"/>
                </a:solidFill>
                <a:latin typeface="Tahoma"/>
                <a:cs typeface="Tahoma"/>
              </a:rPr>
              <a:t>ДЛЯ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ЛИЦА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ОЧИЩАЮЩЕЕ</a:t>
            </a:r>
            <a:r>
              <a:rPr dirty="0" sz="900" spc="-2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58595B"/>
                </a:solidFill>
                <a:latin typeface="Tahoma"/>
                <a:cs typeface="Tahoma"/>
              </a:rPr>
              <a:t>С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58595B"/>
                </a:solidFill>
                <a:latin typeface="Tahoma"/>
                <a:cs typeface="Tahoma"/>
              </a:rPr>
              <a:t>ЭКСТРАКТОМ </a:t>
            </a:r>
            <a:r>
              <a:rPr dirty="0" sz="900" spc="-24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И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МАСЛОМ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КОФЕ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299" y="2647240"/>
            <a:ext cx="6441440" cy="667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Утром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молочко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нежно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пробуждает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вашу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кожу,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подготавливая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ее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6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макияжу.</a:t>
            </a:r>
            <a:endParaRPr sz="1000">
              <a:latin typeface="Arial Unicode MS"/>
              <a:cs typeface="Arial Unicode MS"/>
            </a:endParaRPr>
          </a:p>
          <a:p>
            <a:pPr marL="12700" marR="5080">
              <a:lnSpc>
                <a:spcPct val="125000"/>
              </a:lnSpc>
              <a:spcBef>
                <a:spcPts val="850"/>
              </a:spcBef>
            </a:pP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Вечером</a:t>
            </a:r>
            <a:r>
              <a:rPr dirty="0" sz="1000" spc="18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комбинация</a:t>
            </a:r>
            <a:r>
              <a:rPr dirty="0" sz="1000" spc="18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натуральных</a:t>
            </a:r>
            <a:r>
              <a:rPr dirty="0" sz="1000" spc="19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компонентов</a:t>
            </a:r>
            <a:r>
              <a:rPr dirty="0" sz="1000" spc="18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обеспечивает</a:t>
            </a:r>
            <a:r>
              <a:rPr dirty="0" sz="1000" spc="19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эффективное</a:t>
            </a:r>
            <a:r>
              <a:rPr dirty="0" sz="1000" spc="18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очищение: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удаление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макияжа,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устранение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последствий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влияния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внешней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среды,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ощущение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свежести.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0806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2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20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258318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14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F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 A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0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L  </a:t>
            </a:r>
            <a:r>
              <a:rPr dirty="0" sz="900" spc="17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B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1273175" cy="15367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48402" y="4921406"/>
            <a:ext cx="3644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35" b="1">
                <a:solidFill>
                  <a:srgbClr val="58595B"/>
                </a:solidFill>
                <a:latin typeface="Tahoma"/>
                <a:cs typeface="Tahoma"/>
              </a:rPr>
              <a:t>21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3305175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>
              <a:lnSpc>
                <a:spcPts val="3800"/>
              </a:lnSpc>
            </a:pPr>
            <a:r>
              <a:rPr dirty="0" sz="3400" spc="30"/>
              <a:t>FACIAL</a:t>
            </a:r>
            <a:r>
              <a:rPr dirty="0" sz="3400" spc="-185"/>
              <a:t> </a:t>
            </a:r>
            <a:r>
              <a:rPr dirty="0" sz="3400" spc="95"/>
              <a:t>SCRUB</a:t>
            </a:r>
            <a:endParaRPr sz="3400"/>
          </a:p>
        </p:txBody>
      </p:sp>
      <p:sp>
        <p:nvSpPr>
          <p:cNvPr id="6" name="object 6"/>
          <p:cNvSpPr txBox="1"/>
          <p:nvPr/>
        </p:nvSpPr>
        <p:spPr>
          <a:xfrm>
            <a:off x="707299" y="1873645"/>
            <a:ext cx="327723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СКРАБ</a:t>
            </a:r>
            <a:r>
              <a:rPr dirty="0" sz="900" spc="-2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58595B"/>
                </a:solidFill>
                <a:latin typeface="Tahoma"/>
                <a:cs typeface="Tahoma"/>
              </a:rPr>
              <a:t>ДЛЯ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ЛИЦА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58595B"/>
                </a:solidFill>
                <a:latin typeface="Tahoma"/>
                <a:cs typeface="Tahoma"/>
              </a:rPr>
              <a:t>С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58595B"/>
                </a:solidFill>
                <a:latin typeface="Tahoma"/>
                <a:cs typeface="Tahoma"/>
              </a:rPr>
              <a:t>ЭКСТРАКТОМ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И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МАСЛОМ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КОФЕ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3900" y="4800445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299" y="2647240"/>
            <a:ext cx="6434455" cy="857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Скраб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мягко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отшелушивает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удаляет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омертвевшие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клетки,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не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повреждая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кожу.</a:t>
            </a:r>
            <a:endParaRPr sz="1000">
              <a:latin typeface="Arial Unicode MS"/>
              <a:cs typeface="Arial Unicode MS"/>
            </a:endParaRPr>
          </a:p>
          <a:p>
            <a:pPr algn="just" marL="12700" marR="5080">
              <a:lnSpc>
                <a:spcPct val="125000"/>
              </a:lnSpc>
              <a:spcBef>
                <a:spcPts val="85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составе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скраба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экстракт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масло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кофе,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измельченные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кофейные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зерна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скорлупа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грецкого </a:t>
            </a:r>
            <a:r>
              <a:rPr dirty="0" sz="1000" spc="-2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ореха.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Они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глубоко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очищают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поры,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улучшают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кровообращение,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даруя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вашей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коже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здоровый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отдохнувший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вид..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7410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4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20001" y="4880711"/>
            <a:ext cx="4995545" cy="87630"/>
          </a:xfrm>
          <a:custGeom>
            <a:avLst/>
            <a:gdLst/>
            <a:ahLst/>
            <a:cxnLst/>
            <a:rect l="l" t="t" r="r" b="b"/>
            <a:pathLst>
              <a:path w="4995545" h="87629">
                <a:moveTo>
                  <a:pt x="4994998" y="0"/>
                </a:moveTo>
                <a:lnTo>
                  <a:pt x="0" y="0"/>
                </a:lnTo>
                <a:lnTo>
                  <a:pt x="0" y="87299"/>
                </a:lnTo>
                <a:lnTo>
                  <a:pt x="4994998" y="87299"/>
                </a:lnTo>
                <a:lnTo>
                  <a:pt x="49949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7299" y="4634846"/>
            <a:ext cx="17970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-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7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E4CE9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4999990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>
              <a:lnSpc>
                <a:spcPts val="3800"/>
              </a:lnSpc>
            </a:pPr>
            <a:r>
              <a:rPr dirty="0" sz="3400" spc="95">
                <a:solidFill>
                  <a:srgbClr val="FFFFFF"/>
                </a:solidFill>
              </a:rPr>
              <a:t>Cosmetic</a:t>
            </a:r>
            <a:r>
              <a:rPr dirty="0" sz="3400" spc="-180">
                <a:solidFill>
                  <a:srgbClr val="FFFFFF"/>
                </a:solidFill>
              </a:rPr>
              <a:t> </a:t>
            </a:r>
            <a:r>
              <a:rPr dirty="0" sz="3400" spc="25">
                <a:solidFill>
                  <a:srgbClr val="FFFFFF"/>
                </a:solidFill>
              </a:rPr>
              <a:t>Laboratories</a:t>
            </a:r>
            <a:endParaRPr sz="3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1822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45" b="1">
                <a:solidFill>
                  <a:srgbClr val="58595B"/>
                </a:solidFill>
                <a:latin typeface="Tahoma"/>
                <a:cs typeface="Tahoma"/>
              </a:rPr>
              <a:t>22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30067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14" b="1">
                <a:solidFill>
                  <a:srgbClr val="E4CE9B"/>
                </a:solidFill>
                <a:latin typeface="Tahoma"/>
                <a:cs typeface="Tahoma"/>
              </a:rPr>
              <a:t> H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20" b="1">
                <a:solidFill>
                  <a:srgbClr val="E4CE9B"/>
                </a:solidFill>
                <a:latin typeface="Tahoma"/>
                <a:cs typeface="Tahoma"/>
              </a:rPr>
              <a:t>Y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5" b="1">
                <a:solidFill>
                  <a:srgbClr val="E4CE9B"/>
                </a:solidFill>
                <a:latin typeface="Tahoma"/>
                <a:cs typeface="Tahoma"/>
              </a:rPr>
              <a:t>D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2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2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5542" y="4921406"/>
            <a:ext cx="3873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45" b="1">
                <a:solidFill>
                  <a:srgbClr val="58595B"/>
                </a:solidFill>
                <a:latin typeface="Tahoma"/>
                <a:cs typeface="Tahoma"/>
              </a:rPr>
              <a:t>23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563921"/>
            <a:ext cx="3285490" cy="1612265"/>
          </a:xfrm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12700" marR="593090">
              <a:lnSpc>
                <a:spcPts val="3400"/>
              </a:lnSpc>
              <a:spcBef>
                <a:spcPts val="180"/>
              </a:spcBef>
            </a:pPr>
            <a:r>
              <a:rPr dirty="0" spc="30"/>
              <a:t>Privilege </a:t>
            </a:r>
            <a:r>
              <a:rPr dirty="0" spc="35"/>
              <a:t> </a:t>
            </a:r>
            <a:r>
              <a:rPr dirty="0" sz="3400" spc="40"/>
              <a:t>H</a:t>
            </a:r>
            <a:r>
              <a:rPr dirty="0" sz="3400" spc="10"/>
              <a:t>Y</a:t>
            </a:r>
            <a:r>
              <a:rPr dirty="0" sz="3400" spc="85"/>
              <a:t>DR</a:t>
            </a:r>
            <a:r>
              <a:rPr dirty="0" sz="3400" spc="110"/>
              <a:t>A</a:t>
            </a:r>
            <a:r>
              <a:rPr dirty="0" sz="3400" spc="-105"/>
              <a:t>TING  </a:t>
            </a:r>
            <a:r>
              <a:rPr dirty="0" sz="3400" spc="70"/>
              <a:t>TONER</a:t>
            </a:r>
            <a:endParaRPr sz="3400"/>
          </a:p>
          <a:p>
            <a:pPr marL="12700" marR="5080">
              <a:lnSpc>
                <a:spcPct val="101899"/>
              </a:lnSpc>
              <a:spcBef>
                <a:spcPts val="10"/>
              </a:spcBef>
            </a:pPr>
            <a:r>
              <a:rPr dirty="0" sz="900" spc="35">
                <a:solidFill>
                  <a:srgbClr val="58595B"/>
                </a:solidFill>
              </a:rPr>
              <a:t>ТОНИК</a:t>
            </a:r>
            <a:r>
              <a:rPr dirty="0" sz="900" spc="-20">
                <a:solidFill>
                  <a:srgbClr val="58595B"/>
                </a:solidFill>
              </a:rPr>
              <a:t> </a:t>
            </a:r>
            <a:r>
              <a:rPr dirty="0" sz="900" spc="30">
                <a:solidFill>
                  <a:srgbClr val="58595B"/>
                </a:solidFill>
              </a:rPr>
              <a:t>ДЛЯ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55">
                <a:solidFill>
                  <a:srgbClr val="58595B"/>
                </a:solidFill>
              </a:rPr>
              <a:t>ЛИЦА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0">
                <a:solidFill>
                  <a:srgbClr val="58595B"/>
                </a:solidFill>
              </a:rPr>
              <a:t>УВЛАЖНЯЮЩИЙ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50">
                <a:solidFill>
                  <a:srgbClr val="58595B"/>
                </a:solidFill>
              </a:rPr>
              <a:t>С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5">
                <a:solidFill>
                  <a:srgbClr val="58595B"/>
                </a:solidFill>
              </a:rPr>
              <a:t>ЭКСТРАКТОМ </a:t>
            </a:r>
            <a:r>
              <a:rPr dirty="0" sz="900" spc="-245">
                <a:solidFill>
                  <a:srgbClr val="58595B"/>
                </a:solidFill>
              </a:rPr>
              <a:t> </a:t>
            </a:r>
            <a:r>
              <a:rPr dirty="0" sz="900" spc="40">
                <a:solidFill>
                  <a:srgbClr val="58595B"/>
                </a:solidFill>
              </a:rPr>
              <a:t>И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55">
                <a:solidFill>
                  <a:srgbClr val="58595B"/>
                </a:solidFill>
              </a:rPr>
              <a:t>МАСЛОМ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5">
                <a:solidFill>
                  <a:srgbClr val="58595B"/>
                </a:solidFill>
              </a:rPr>
              <a:t>КОФЕ</a:t>
            </a:r>
            <a:endParaRPr sz="900"/>
          </a:p>
        </p:txBody>
      </p:sp>
      <p:sp>
        <p:nvSpPr>
          <p:cNvPr id="6" name="object 6"/>
          <p:cNvSpPr txBox="1"/>
          <p:nvPr/>
        </p:nvSpPr>
        <p:spPr>
          <a:xfrm>
            <a:off x="707299" y="2609140"/>
            <a:ext cx="6433820" cy="705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Увлажняющий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тоник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обладает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двойным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действием: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интенсивно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наполняет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природными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ком- </a:t>
            </a:r>
            <a:r>
              <a:rPr dirty="0" sz="1000" spc="-2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понентами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каждую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клеточку,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способствуя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глубокому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питанию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увлажнению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вашей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кожи.</a:t>
            </a:r>
            <a:endParaRPr sz="10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то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же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время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он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защищает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от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УФ-воздействия,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заживляет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успокаивает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покраснения.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7890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0806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24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33851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 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Y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5201" y="4921406"/>
            <a:ext cx="38798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40" b="1">
                <a:solidFill>
                  <a:srgbClr val="58595B"/>
                </a:solidFill>
                <a:latin typeface="Tahoma"/>
                <a:cs typeface="Tahoma"/>
              </a:rPr>
              <a:t>25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563921"/>
            <a:ext cx="3414395" cy="1610360"/>
          </a:xfrm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12700" marR="817244">
              <a:lnSpc>
                <a:spcPts val="3400"/>
              </a:lnSpc>
              <a:spcBef>
                <a:spcPts val="180"/>
              </a:spcBef>
            </a:pPr>
            <a:r>
              <a:rPr dirty="0" spc="30"/>
              <a:t>Privilege </a:t>
            </a:r>
            <a:r>
              <a:rPr dirty="0" spc="35"/>
              <a:t> </a:t>
            </a:r>
            <a:r>
              <a:rPr dirty="0" sz="3400" spc="-65"/>
              <a:t>INTENSIVE </a:t>
            </a:r>
            <a:r>
              <a:rPr dirty="0" sz="3400" spc="-60"/>
              <a:t> </a:t>
            </a:r>
            <a:r>
              <a:rPr dirty="0" sz="3400" spc="85"/>
              <a:t>EYE</a:t>
            </a:r>
            <a:r>
              <a:rPr dirty="0" sz="3400" spc="-190"/>
              <a:t> </a:t>
            </a:r>
            <a:r>
              <a:rPr dirty="0" sz="3400" spc="75"/>
              <a:t>SERUM</a:t>
            </a:r>
            <a:endParaRPr sz="3400"/>
          </a:p>
          <a:p>
            <a:pPr marL="12700" marR="5080">
              <a:lnSpc>
                <a:spcPts val="1100"/>
              </a:lnSpc>
              <a:spcBef>
                <a:spcPts val="35"/>
              </a:spcBef>
            </a:pPr>
            <a:r>
              <a:rPr dirty="0" sz="900" spc="50">
                <a:solidFill>
                  <a:srgbClr val="58595B"/>
                </a:solidFill>
              </a:rPr>
              <a:t>СЫВОРОТКА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30">
                <a:solidFill>
                  <a:srgbClr val="58595B"/>
                </a:solidFill>
              </a:rPr>
              <a:t>ДЛЯ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20">
                <a:solidFill>
                  <a:srgbClr val="58595B"/>
                </a:solidFill>
              </a:rPr>
              <a:t>КОЖИ</a:t>
            </a:r>
            <a:r>
              <a:rPr dirty="0" sz="900" spc="-5">
                <a:solidFill>
                  <a:srgbClr val="58595B"/>
                </a:solidFill>
              </a:rPr>
              <a:t> </a:t>
            </a:r>
            <a:r>
              <a:rPr dirty="0" sz="900" spc="35">
                <a:solidFill>
                  <a:srgbClr val="58595B"/>
                </a:solidFill>
              </a:rPr>
              <a:t>ВОКРУГ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20">
                <a:solidFill>
                  <a:srgbClr val="58595B"/>
                </a:solidFill>
              </a:rPr>
              <a:t>ГЛАЗ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0">
                <a:solidFill>
                  <a:srgbClr val="58595B"/>
                </a:solidFill>
              </a:rPr>
              <a:t>ИНТЕНСИВНАЯ </a:t>
            </a:r>
            <a:r>
              <a:rPr dirty="0" sz="900" spc="-245">
                <a:solidFill>
                  <a:srgbClr val="58595B"/>
                </a:solidFill>
              </a:rPr>
              <a:t> </a:t>
            </a:r>
            <a:r>
              <a:rPr dirty="0" sz="900" spc="50">
                <a:solidFill>
                  <a:srgbClr val="58595B"/>
                </a:solidFill>
              </a:rPr>
              <a:t>С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5">
                <a:solidFill>
                  <a:srgbClr val="58595B"/>
                </a:solidFill>
              </a:rPr>
              <a:t>ЭКСТРАКТОМ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5">
                <a:solidFill>
                  <a:srgbClr val="58595B"/>
                </a:solidFill>
              </a:rPr>
              <a:t>КОФЕ</a:t>
            </a:r>
            <a:endParaRPr sz="900"/>
          </a:p>
        </p:txBody>
      </p:sp>
      <p:sp>
        <p:nvSpPr>
          <p:cNvPr id="6" name="object 6"/>
          <p:cNvSpPr txBox="1"/>
          <p:nvPr/>
        </p:nvSpPr>
        <p:spPr>
          <a:xfrm>
            <a:off x="707299" y="2647396"/>
            <a:ext cx="6435725" cy="8578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Интенсивная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сыворотка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Privilege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Repairing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Eye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Serum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создана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для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сияющего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молодого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взгляда.</a:t>
            </a:r>
            <a:endParaRPr sz="1000">
              <a:latin typeface="Arial Unicode MS"/>
              <a:cs typeface="Arial Unicode MS"/>
            </a:endParaRPr>
          </a:p>
          <a:p>
            <a:pPr algn="just" marL="12700" marR="5080">
              <a:lnSpc>
                <a:spcPct val="125000"/>
              </a:lnSpc>
              <a:spcBef>
                <a:spcPts val="850"/>
              </a:spcBef>
            </a:pP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За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счет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коллагена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сыворотка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предотвратит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старение,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выравнит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текстуру,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борясь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признаками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усталости,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усовершенствованная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формула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витамина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избавит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от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темных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кругов.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При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регуляр-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ном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использовании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уменьшается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пигментация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отечность,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кожа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век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становится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подтянутой.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1314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2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30" b="1">
                <a:solidFill>
                  <a:srgbClr val="58595B"/>
                </a:solidFill>
                <a:latin typeface="Tahoma"/>
                <a:cs typeface="Tahoma"/>
              </a:rPr>
              <a:t>26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37274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F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 A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0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L  </a:t>
            </a:r>
            <a:r>
              <a:rPr dirty="0" sz="900" spc="17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2571" y="4921406"/>
            <a:ext cx="3905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35" b="1">
                <a:solidFill>
                  <a:srgbClr val="58595B"/>
                </a:solidFill>
                <a:latin typeface="Tahoma"/>
                <a:cs typeface="Tahoma"/>
              </a:rPr>
              <a:t>27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562122"/>
            <a:ext cx="3360420" cy="1612265"/>
          </a:xfrm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180"/>
              </a:spcBef>
            </a:pPr>
            <a:r>
              <a:rPr dirty="0" spc="30"/>
              <a:t>Privilege </a:t>
            </a:r>
            <a:r>
              <a:rPr dirty="0" spc="35"/>
              <a:t> </a:t>
            </a:r>
            <a:r>
              <a:rPr dirty="0" sz="3400" spc="-65"/>
              <a:t>INTENSIVE </a:t>
            </a:r>
            <a:r>
              <a:rPr dirty="0" sz="3400" spc="-60"/>
              <a:t> </a:t>
            </a:r>
            <a:r>
              <a:rPr dirty="0" sz="3400" spc="30"/>
              <a:t>FACIAL</a:t>
            </a:r>
            <a:r>
              <a:rPr dirty="0" sz="3400" spc="-180"/>
              <a:t> </a:t>
            </a:r>
            <a:r>
              <a:rPr dirty="0" sz="3400" spc="75"/>
              <a:t>SERUM</a:t>
            </a:r>
            <a:endParaRPr sz="3400"/>
          </a:p>
          <a:p>
            <a:pPr marL="12700" marR="383540">
              <a:lnSpc>
                <a:spcPct val="101899"/>
              </a:lnSpc>
              <a:spcBef>
                <a:spcPts val="10"/>
              </a:spcBef>
            </a:pPr>
            <a:r>
              <a:rPr dirty="0" sz="900" spc="50">
                <a:solidFill>
                  <a:srgbClr val="58595B"/>
                </a:solidFill>
              </a:rPr>
              <a:t>СЫВОРОТКА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0">
                <a:solidFill>
                  <a:srgbClr val="58595B"/>
                </a:solidFill>
              </a:rPr>
              <a:t>ДЛЯ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55">
                <a:solidFill>
                  <a:srgbClr val="58595B"/>
                </a:solidFill>
              </a:rPr>
              <a:t>ЛИЦА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40">
                <a:solidFill>
                  <a:srgbClr val="58595B"/>
                </a:solidFill>
              </a:rPr>
              <a:t>И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30">
                <a:solidFill>
                  <a:srgbClr val="58595B"/>
                </a:solidFill>
              </a:rPr>
              <a:t>ШЕИ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40">
                <a:solidFill>
                  <a:srgbClr val="58595B"/>
                </a:solidFill>
              </a:rPr>
              <a:t>ИНТЕНСИВНАЯ </a:t>
            </a:r>
            <a:r>
              <a:rPr dirty="0" sz="900" spc="-245">
                <a:solidFill>
                  <a:srgbClr val="58595B"/>
                </a:solidFill>
              </a:rPr>
              <a:t> </a:t>
            </a:r>
            <a:r>
              <a:rPr dirty="0" sz="900" spc="50">
                <a:solidFill>
                  <a:srgbClr val="58595B"/>
                </a:solidFill>
              </a:rPr>
              <a:t>С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5">
                <a:solidFill>
                  <a:srgbClr val="58595B"/>
                </a:solidFill>
              </a:rPr>
              <a:t>ЭКСТРАКТОМ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5">
                <a:solidFill>
                  <a:srgbClr val="58595B"/>
                </a:solidFill>
              </a:rPr>
              <a:t>КОФЕ</a:t>
            </a:r>
            <a:endParaRPr sz="900"/>
          </a:p>
        </p:txBody>
      </p:sp>
      <p:sp>
        <p:nvSpPr>
          <p:cNvPr id="6" name="object 6"/>
          <p:cNvSpPr txBox="1"/>
          <p:nvPr/>
        </p:nvSpPr>
        <p:spPr>
          <a:xfrm>
            <a:off x="707299" y="2609140"/>
            <a:ext cx="6435725" cy="1276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Уникальная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формула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сыворотки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для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лица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шеи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Privilege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Intensive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Facial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Serum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разработана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для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сияния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здоровья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вашей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кожи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на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клеточном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уровне.</a:t>
            </a:r>
            <a:endParaRPr sz="1000">
              <a:latin typeface="Arial Unicode MS"/>
              <a:cs typeface="Arial Unicode MS"/>
            </a:endParaRPr>
          </a:p>
          <a:p>
            <a:pPr algn="just" marL="12700" marR="5715">
              <a:lnSpc>
                <a:spcPct val="125000"/>
              </a:lnSpc>
              <a:spcBef>
                <a:spcPts val="85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Основные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направления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действия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—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неровные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тон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текстура,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признаки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старения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усталости.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Сыворотка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уменьшит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глубину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морщин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вернет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прежнюю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упругость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коже,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наполнит</a:t>
            </a:r>
            <a:r>
              <a:rPr dirty="0" sz="1000" spc="-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ее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здоровьем </a:t>
            </a:r>
            <a:r>
              <a:rPr dirty="0" sz="1000" spc="-2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защитит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от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солнечных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лучей.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результате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постоянного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применения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ощущается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обновленная,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молодая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здоровая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кожа.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09970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28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342011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 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2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2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Y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0399" y="4921406"/>
            <a:ext cx="3924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58595B"/>
                </a:solidFill>
                <a:latin typeface="Tahoma"/>
                <a:cs typeface="Tahoma"/>
              </a:rPr>
              <a:t>29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563921"/>
            <a:ext cx="3584575" cy="1612265"/>
          </a:xfrm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12700" marR="956310">
              <a:lnSpc>
                <a:spcPts val="3400"/>
              </a:lnSpc>
              <a:spcBef>
                <a:spcPts val="180"/>
              </a:spcBef>
            </a:pPr>
            <a:r>
              <a:rPr dirty="0" spc="30"/>
              <a:t>Privilege </a:t>
            </a:r>
            <a:r>
              <a:rPr dirty="0" spc="35"/>
              <a:t> </a:t>
            </a:r>
            <a:r>
              <a:rPr dirty="0" sz="3400" spc="-70"/>
              <a:t>REPAIRING </a:t>
            </a:r>
            <a:r>
              <a:rPr dirty="0" sz="3400" spc="-65"/>
              <a:t> </a:t>
            </a:r>
            <a:r>
              <a:rPr dirty="0" sz="3400" spc="85"/>
              <a:t>EYE</a:t>
            </a:r>
            <a:r>
              <a:rPr dirty="0" sz="3400" spc="-200"/>
              <a:t> </a:t>
            </a:r>
            <a:r>
              <a:rPr dirty="0" sz="3400" spc="140"/>
              <a:t>CREAM</a:t>
            </a:r>
            <a:endParaRPr sz="3400"/>
          </a:p>
          <a:p>
            <a:pPr marL="12700" marR="5080">
              <a:lnSpc>
                <a:spcPct val="101899"/>
              </a:lnSpc>
              <a:spcBef>
                <a:spcPts val="10"/>
              </a:spcBef>
            </a:pPr>
            <a:r>
              <a:rPr dirty="0" sz="900" spc="40">
                <a:solidFill>
                  <a:srgbClr val="58595B"/>
                </a:solidFill>
              </a:rPr>
              <a:t>КРЕМ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0">
                <a:solidFill>
                  <a:srgbClr val="58595B"/>
                </a:solidFill>
              </a:rPr>
              <a:t>ДЛЯ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20">
                <a:solidFill>
                  <a:srgbClr val="58595B"/>
                </a:solidFill>
              </a:rPr>
              <a:t>КОЖИ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35">
                <a:solidFill>
                  <a:srgbClr val="58595B"/>
                </a:solidFill>
              </a:rPr>
              <a:t>ВОКРУГ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20">
                <a:solidFill>
                  <a:srgbClr val="58595B"/>
                </a:solidFill>
              </a:rPr>
              <a:t>ГЛАЗ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5">
                <a:solidFill>
                  <a:srgbClr val="58595B"/>
                </a:solidFill>
              </a:rPr>
              <a:t>ВОССТАНАВЛИВАЮЩИЙ </a:t>
            </a:r>
            <a:r>
              <a:rPr dirty="0" sz="900" spc="-250">
                <a:solidFill>
                  <a:srgbClr val="58595B"/>
                </a:solidFill>
              </a:rPr>
              <a:t> </a:t>
            </a:r>
            <a:r>
              <a:rPr dirty="0" sz="900" spc="50">
                <a:solidFill>
                  <a:srgbClr val="58595B"/>
                </a:solidFill>
              </a:rPr>
              <a:t>С</a:t>
            </a:r>
            <a:r>
              <a:rPr dirty="0" sz="900" spc="-15">
                <a:solidFill>
                  <a:srgbClr val="58595B"/>
                </a:solidFill>
              </a:rPr>
              <a:t> </a:t>
            </a:r>
            <a:r>
              <a:rPr dirty="0" sz="900" spc="35">
                <a:solidFill>
                  <a:srgbClr val="58595B"/>
                </a:solidFill>
              </a:rPr>
              <a:t>ЭКСТРАКТОМ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0">
                <a:solidFill>
                  <a:srgbClr val="58595B"/>
                </a:solidFill>
              </a:rPr>
              <a:t>И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55">
                <a:solidFill>
                  <a:srgbClr val="58595B"/>
                </a:solidFill>
              </a:rPr>
              <a:t>МАСЛОМ</a:t>
            </a:r>
            <a:r>
              <a:rPr dirty="0" sz="900" spc="-10">
                <a:solidFill>
                  <a:srgbClr val="58595B"/>
                </a:solidFill>
              </a:rPr>
              <a:t> </a:t>
            </a:r>
            <a:r>
              <a:rPr dirty="0" sz="900" spc="45">
                <a:solidFill>
                  <a:srgbClr val="58595B"/>
                </a:solidFill>
              </a:rPr>
              <a:t>КОФЕ</a:t>
            </a:r>
            <a:endParaRPr sz="900"/>
          </a:p>
        </p:txBody>
      </p:sp>
      <p:sp>
        <p:nvSpPr>
          <p:cNvPr id="6" name="object 6"/>
          <p:cNvSpPr txBox="1"/>
          <p:nvPr/>
        </p:nvSpPr>
        <p:spPr>
          <a:xfrm>
            <a:off x="707299" y="2609296"/>
            <a:ext cx="6435725" cy="1086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Восстанавливающий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крем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для области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вокруг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глаз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Privilege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Eye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Cream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помогает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бороться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возрастными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признаками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нежной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кожи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вокруг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глаз,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подверженной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вредным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воздействиям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окружающей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среды.</a:t>
            </a:r>
            <a:endParaRPr sz="1000">
              <a:latin typeface="Arial Unicode MS"/>
              <a:cs typeface="Arial Unicode MS"/>
            </a:endParaRPr>
          </a:p>
          <a:p>
            <a:pPr algn="just" marL="12700" marR="6985">
              <a:lnSpc>
                <a:spcPct val="125000"/>
              </a:lnSpc>
              <a:spcBef>
                <a:spcPts val="850"/>
              </a:spcBef>
            </a:pP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Действие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восстанавливающего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крема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нацелено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на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устранение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темных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кругов,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отечности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дря- </a:t>
            </a:r>
            <a:r>
              <a:rPr dirty="0" sz="1000" spc="-2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блости.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Результат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действия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крема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—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заметно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разглаженные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морщинки,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яркий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сияющий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взгляд.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07430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" b="1">
                <a:solidFill>
                  <a:srgbClr val="58595B"/>
                </a:solidFill>
                <a:latin typeface="Tahoma"/>
                <a:cs typeface="Tahoma"/>
              </a:rPr>
              <a:t>30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38036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</a:t>
            </a:r>
            <a:r>
              <a:rPr dirty="0" sz="900" spc="2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2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-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5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" b="1">
                <a:solidFill>
                  <a:srgbClr val="E4CE9B"/>
                </a:solidFill>
                <a:latin typeface="Tahoma"/>
                <a:cs typeface="Tahoma"/>
              </a:rPr>
              <a:t>G 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48174" y="4921406"/>
            <a:ext cx="3651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35" b="1">
                <a:solidFill>
                  <a:srgbClr val="58595B"/>
                </a:solidFill>
                <a:latin typeface="Tahoma"/>
                <a:cs typeface="Tahoma"/>
              </a:rPr>
              <a:t>31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7299" y="566799"/>
            <a:ext cx="2703830" cy="1762760"/>
          </a:xfrm>
          <a:prstGeom prst="rect"/>
        </p:spPr>
        <p:txBody>
          <a:bodyPr wrap="square" lIns="0" tIns="22860" rIns="0" bIns="0" rtlCol="0" vert="horz">
            <a:spAutoFit/>
          </a:bodyPr>
          <a:lstStyle/>
          <a:p>
            <a:pPr marL="12700" marR="5080">
              <a:lnSpc>
                <a:spcPts val="3400"/>
              </a:lnSpc>
              <a:spcBef>
                <a:spcPts val="180"/>
              </a:spcBef>
            </a:pPr>
            <a:r>
              <a:rPr dirty="0" spc="30"/>
              <a:t>Privilege </a:t>
            </a:r>
            <a:r>
              <a:rPr dirty="0" spc="35"/>
              <a:t> </a:t>
            </a:r>
            <a:r>
              <a:rPr dirty="0" sz="3400" spc="-75"/>
              <a:t>ANTI</a:t>
            </a:r>
            <a:r>
              <a:rPr dirty="0" sz="3400" spc="-260"/>
              <a:t>-</a:t>
            </a:r>
            <a:r>
              <a:rPr dirty="0" sz="3400" spc="200"/>
              <a:t>A</a:t>
            </a:r>
            <a:r>
              <a:rPr dirty="0" sz="3400" spc="-95"/>
              <a:t>GING  </a:t>
            </a:r>
            <a:r>
              <a:rPr dirty="0" sz="3400" spc="-5"/>
              <a:t>MORNING </a:t>
            </a:r>
            <a:r>
              <a:rPr dirty="0" sz="3400"/>
              <a:t> </a:t>
            </a:r>
            <a:r>
              <a:rPr dirty="0" sz="3400" spc="140"/>
              <a:t>CREAM</a:t>
            </a:r>
            <a:endParaRPr sz="3400"/>
          </a:p>
        </p:txBody>
      </p:sp>
      <p:sp>
        <p:nvSpPr>
          <p:cNvPr id="6" name="object 6"/>
          <p:cNvSpPr txBox="1"/>
          <p:nvPr/>
        </p:nvSpPr>
        <p:spPr>
          <a:xfrm>
            <a:off x="707299" y="2282724"/>
            <a:ext cx="3551554" cy="3022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КРЕМ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58595B"/>
                </a:solidFill>
                <a:latin typeface="Tahoma"/>
                <a:cs typeface="Tahoma"/>
              </a:rPr>
              <a:t>ДЛЯ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ЛИЦА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И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58595B"/>
                </a:solidFill>
                <a:latin typeface="Tahoma"/>
                <a:cs typeface="Tahoma"/>
              </a:rPr>
              <a:t>ШЕИ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ОМОЛАЖИВАЮЩИЙ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58595B"/>
                </a:solidFill>
                <a:latin typeface="Tahoma"/>
                <a:cs typeface="Tahoma"/>
              </a:rPr>
              <a:t>ДНЕВНОЙ </a:t>
            </a:r>
            <a:r>
              <a:rPr dirty="0" sz="900" spc="-25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58595B"/>
                </a:solidFill>
                <a:latin typeface="Tahoma"/>
                <a:cs typeface="Tahoma"/>
              </a:rPr>
              <a:t>С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58595B"/>
                </a:solidFill>
                <a:latin typeface="Tahoma"/>
                <a:cs typeface="Tahoma"/>
              </a:rPr>
              <a:t>ЭКСТРАКТОМ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И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МАСЛОМ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КОФЕ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999" y="2949942"/>
            <a:ext cx="643128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Подготовьте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кожу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4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новому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насыщенному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дню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вместе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утренним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кремом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Privilege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Anti-Aging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Morning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Cream 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—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он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предотвращает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потерю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влаги,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благодаря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этому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ваша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кожа,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напитанная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дышащая,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сохранит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свежесть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течение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всего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дня.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994" y="12"/>
            <a:ext cx="4173854" cy="2791460"/>
          </a:xfrm>
          <a:custGeom>
            <a:avLst/>
            <a:gdLst/>
            <a:ahLst/>
            <a:cxnLst/>
            <a:rect l="l" t="t" r="r" b="b"/>
            <a:pathLst>
              <a:path w="4173854" h="2791460">
                <a:moveTo>
                  <a:pt x="4173474" y="0"/>
                </a:moveTo>
                <a:lnTo>
                  <a:pt x="4087076" y="0"/>
                </a:lnTo>
                <a:lnTo>
                  <a:pt x="4087076" y="2706370"/>
                </a:lnTo>
                <a:lnTo>
                  <a:pt x="87477" y="2706370"/>
                </a:lnTo>
                <a:lnTo>
                  <a:pt x="87477" y="0"/>
                </a:lnTo>
                <a:lnTo>
                  <a:pt x="0" y="0"/>
                </a:lnTo>
                <a:lnTo>
                  <a:pt x="0" y="2706370"/>
                </a:lnTo>
                <a:lnTo>
                  <a:pt x="0" y="2791460"/>
                </a:lnTo>
                <a:lnTo>
                  <a:pt x="4173474" y="2791460"/>
                </a:lnTo>
                <a:lnTo>
                  <a:pt x="4173474" y="27063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92638" y="4921406"/>
            <a:ext cx="3206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40" b="1">
                <a:solidFill>
                  <a:srgbClr val="58595B"/>
                </a:solidFill>
                <a:latin typeface="Tahoma"/>
                <a:cs typeface="Tahoma"/>
              </a:rPr>
              <a:t>5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629205"/>
            <a:ext cx="501396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Специально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для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вас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Coral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Club </a:t>
            </a:r>
            <a:r>
              <a:rPr dirty="0" sz="1000" spc="140">
                <a:solidFill>
                  <a:srgbClr val="58595B"/>
                </a:solidFill>
                <a:latin typeface="Arial Unicode MS"/>
                <a:cs typeface="Arial Unicode MS"/>
              </a:rPr>
              <a:t>и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эксперты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красоты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ведущей космети-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ческой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лаборатории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Cosmetic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Laboratories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создали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роскошную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линейку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косметических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средств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Privilege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для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антивозрастного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ухода.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2609140"/>
            <a:ext cx="6433820" cy="787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Cosmetic</a:t>
            </a:r>
            <a:r>
              <a:rPr dirty="0" sz="1000" spc="-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Laboratories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создает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уходовую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косметику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высочайшего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мирового</a:t>
            </a:r>
            <a:r>
              <a:rPr dirty="0" sz="1000" spc="-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уровня.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Все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разработки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ведутся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собственной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лаборатории,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расположенной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Лос-Анджелесе.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Производство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отвечает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международным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стандартам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GMP,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выпускаемые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продукты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соответствуют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строжайшим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требо-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ваниям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качества.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0001" y="1352702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79540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1822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0" b="1">
                <a:solidFill>
                  <a:srgbClr val="58595B"/>
                </a:solidFill>
                <a:latin typeface="Tahoma"/>
                <a:cs typeface="Tahoma"/>
              </a:rPr>
              <a:t>32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9999" y="4902450"/>
            <a:ext cx="87630" cy="425450"/>
          </a:xfrm>
          <a:custGeom>
            <a:avLst/>
            <a:gdLst/>
            <a:ahLst/>
            <a:cxnLst/>
            <a:rect l="l" t="t" r="r" b="b"/>
            <a:pathLst>
              <a:path w="87629" h="425450">
                <a:moveTo>
                  <a:pt x="0" y="425450"/>
                </a:moveTo>
                <a:lnTo>
                  <a:pt x="87490" y="425450"/>
                </a:lnTo>
                <a:lnTo>
                  <a:pt x="87490" y="0"/>
                </a:lnTo>
                <a:lnTo>
                  <a:pt x="0" y="0"/>
                </a:lnTo>
                <a:lnTo>
                  <a:pt x="0" y="42545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9994" y="4816094"/>
            <a:ext cx="4173854" cy="511809"/>
          </a:xfrm>
          <a:custGeom>
            <a:avLst/>
            <a:gdLst/>
            <a:ahLst/>
            <a:cxnLst/>
            <a:rect l="l" t="t" r="r" b="b"/>
            <a:pathLst>
              <a:path w="4173854" h="511810">
                <a:moveTo>
                  <a:pt x="4173486" y="0"/>
                </a:moveTo>
                <a:lnTo>
                  <a:pt x="0" y="0"/>
                </a:lnTo>
                <a:lnTo>
                  <a:pt x="0" y="86360"/>
                </a:lnTo>
                <a:lnTo>
                  <a:pt x="4087076" y="86360"/>
                </a:lnTo>
                <a:lnTo>
                  <a:pt x="4087076" y="511810"/>
                </a:lnTo>
                <a:lnTo>
                  <a:pt x="4173486" y="511810"/>
                </a:lnTo>
                <a:lnTo>
                  <a:pt x="4173486" y="86360"/>
                </a:lnTo>
                <a:lnTo>
                  <a:pt x="4173486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537646"/>
            <a:ext cx="376555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65" b="1">
                <a:solidFill>
                  <a:srgbClr val="E4CE9B"/>
                </a:solidFill>
                <a:latin typeface="Tahoma"/>
                <a:cs typeface="Tahoma"/>
              </a:rPr>
              <a:t>P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V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2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-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7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H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spc="7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C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M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825884" y="4921406"/>
            <a:ext cx="3867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50" b="1">
                <a:solidFill>
                  <a:srgbClr val="58595B"/>
                </a:solidFill>
                <a:latin typeface="Tahoma"/>
                <a:cs typeface="Tahoma"/>
              </a:rPr>
              <a:t>33</a:t>
            </a:r>
            <a:endParaRPr sz="9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25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S </a:t>
            </a:r>
            <a:r>
              <a:rPr dirty="0" sz="900" spc="3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9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-1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 marR="5080">
              <a:lnSpc>
                <a:spcPts val="3400"/>
              </a:lnSpc>
              <a:spcBef>
                <a:spcPts val="400"/>
              </a:spcBef>
            </a:pPr>
            <a:r>
              <a:rPr dirty="0" sz="3400" spc="-75"/>
              <a:t>ANTI-AGING </a:t>
            </a:r>
            <a:r>
              <a:rPr dirty="0" sz="3400" spc="-70"/>
              <a:t> </a:t>
            </a:r>
            <a:r>
              <a:rPr dirty="0" sz="3400" spc="-75"/>
              <a:t>NIGH</a:t>
            </a:r>
            <a:r>
              <a:rPr dirty="0" sz="3400" spc="-30"/>
              <a:t>T</a:t>
            </a:r>
            <a:r>
              <a:rPr dirty="0" sz="3400" spc="-120"/>
              <a:t> </a:t>
            </a:r>
            <a:r>
              <a:rPr dirty="0" sz="3400" spc="140"/>
              <a:t>CREAM</a:t>
            </a:r>
            <a:endParaRPr sz="3400"/>
          </a:p>
        </p:txBody>
      </p:sp>
      <p:sp>
        <p:nvSpPr>
          <p:cNvPr id="6" name="object 6"/>
          <p:cNvSpPr txBox="1"/>
          <p:nvPr/>
        </p:nvSpPr>
        <p:spPr>
          <a:xfrm>
            <a:off x="707299" y="1873645"/>
            <a:ext cx="3474720" cy="302260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80"/>
              </a:spcBef>
            </a:pP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КРЕМ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58595B"/>
                </a:solidFill>
                <a:latin typeface="Tahoma"/>
                <a:cs typeface="Tahoma"/>
              </a:rPr>
              <a:t>ДЛЯ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58595B"/>
                </a:solidFill>
                <a:latin typeface="Tahoma"/>
                <a:cs typeface="Tahoma"/>
              </a:rPr>
              <a:t>ЛИЦА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И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58595B"/>
                </a:solidFill>
                <a:latin typeface="Tahoma"/>
                <a:cs typeface="Tahoma"/>
              </a:rPr>
              <a:t>ШЕИ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58595B"/>
                </a:solidFill>
                <a:latin typeface="Tahoma"/>
                <a:cs typeface="Tahoma"/>
              </a:rPr>
              <a:t>ОМОЛАЖИВАЮЩИЙ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НОЧНОЙ </a:t>
            </a:r>
            <a:r>
              <a:rPr dirty="0" sz="900" spc="-25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58595B"/>
                </a:solidFill>
                <a:latin typeface="Tahoma"/>
                <a:cs typeface="Tahoma"/>
              </a:rPr>
              <a:t>С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35" b="1">
                <a:solidFill>
                  <a:srgbClr val="58595B"/>
                </a:solidFill>
                <a:latin typeface="Tahoma"/>
                <a:cs typeface="Tahoma"/>
              </a:rPr>
              <a:t>ЭКСТРАКТОМ</a:t>
            </a:r>
            <a:r>
              <a:rPr dirty="0" sz="900" spc="-1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900" spc="45" b="1">
                <a:solidFill>
                  <a:srgbClr val="58595B"/>
                </a:solidFill>
                <a:latin typeface="Tahoma"/>
                <a:cs typeface="Tahoma"/>
              </a:rPr>
              <a:t>КОФЕ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9999" y="2609296"/>
            <a:ext cx="6428105" cy="705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Природная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сила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ночного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крема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Privilege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Anti-Aging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Night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Cream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восстанавливает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кожу,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пока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вы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спите,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наполняя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ее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мощнейшим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комплексом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натуральных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компонентов.</a:t>
            </a:r>
            <a:endParaRPr sz="100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Утром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вы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ощутите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кожу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мягкой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отдохнувшей.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9994" y="12"/>
            <a:ext cx="4173854" cy="2461260"/>
          </a:xfrm>
          <a:custGeom>
            <a:avLst/>
            <a:gdLst/>
            <a:ahLst/>
            <a:cxnLst/>
            <a:rect l="l" t="t" r="r" b="b"/>
            <a:pathLst>
              <a:path w="4173854" h="2461260">
                <a:moveTo>
                  <a:pt x="4173474" y="0"/>
                </a:moveTo>
                <a:lnTo>
                  <a:pt x="4087076" y="0"/>
                </a:lnTo>
                <a:lnTo>
                  <a:pt x="4087076" y="2376170"/>
                </a:lnTo>
                <a:lnTo>
                  <a:pt x="87477" y="2376170"/>
                </a:lnTo>
                <a:lnTo>
                  <a:pt x="87477" y="0"/>
                </a:lnTo>
                <a:lnTo>
                  <a:pt x="0" y="0"/>
                </a:lnTo>
                <a:lnTo>
                  <a:pt x="0" y="2376170"/>
                </a:lnTo>
                <a:lnTo>
                  <a:pt x="0" y="2461260"/>
                </a:lnTo>
                <a:lnTo>
                  <a:pt x="4173474" y="2461260"/>
                </a:lnTo>
                <a:lnTo>
                  <a:pt x="4173474" y="2376170"/>
                </a:lnTo>
                <a:lnTo>
                  <a:pt x="417347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1273175" cy="153670"/>
          </a:xfrm>
          <a:prstGeom prst="rect">
            <a:avLst/>
          </a:prstGeom>
        </p:spPr>
        <p:txBody>
          <a:bodyPr wrap="square" lIns="0" tIns="825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67299" y="1539940"/>
            <a:ext cx="3381375" cy="1956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2700">
              <a:lnSpc>
                <a:spcPct val="125000"/>
              </a:lnSpc>
              <a:spcBef>
                <a:spcPts val="100"/>
              </a:spcBef>
            </a:pP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Секрет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молодости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заключается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последователь-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ной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работе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активных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компонентов.</a:t>
            </a:r>
            <a:endParaRPr sz="1000">
              <a:latin typeface="Arial Unicode MS"/>
              <a:cs typeface="Arial Unicode MS"/>
            </a:endParaRPr>
          </a:p>
          <a:p>
            <a:pPr algn="just" marL="12700" marR="5080">
              <a:lnSpc>
                <a:spcPct val="125000"/>
              </a:lnSpc>
              <a:spcBef>
                <a:spcPts val="850"/>
              </a:spcBef>
            </a:pPr>
            <a:r>
              <a:rPr dirty="0" sz="1000" spc="155">
                <a:solidFill>
                  <a:srgbClr val="58595B"/>
                </a:solidFill>
                <a:latin typeface="Arial Unicode MS"/>
                <a:cs typeface="Arial Unicode MS"/>
              </a:rPr>
              <a:t>Они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содержат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все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лучшее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для </a:t>
            </a:r>
            <a:r>
              <a:rPr dirty="0" sz="1000" spc="140">
                <a:solidFill>
                  <a:srgbClr val="58595B"/>
                </a:solidFill>
                <a:latin typeface="Arial Unicode MS"/>
                <a:cs typeface="Arial Unicode MS"/>
              </a:rPr>
              <a:t>увлажнения, </a:t>
            </a:r>
            <a:r>
              <a:rPr dirty="0" sz="1000" spc="1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питания и обновления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кожи.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Для 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заметного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быстрого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преображения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вашей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кожи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ежеднев-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но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используйте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каждое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средство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соответствии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рекомендациями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наших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экспертов.</a:t>
            </a:r>
            <a:endParaRPr sz="1000">
              <a:latin typeface="Arial Unicode MS"/>
              <a:cs typeface="Arial Unicode MS"/>
            </a:endParaRPr>
          </a:p>
          <a:p>
            <a:pPr algn="just" marL="12700" marR="12700">
              <a:lnSpc>
                <a:spcPct val="125000"/>
              </a:lnSpc>
              <a:spcBef>
                <a:spcPts val="850"/>
              </a:spcBef>
            </a:pPr>
            <a:r>
              <a:rPr dirty="0" sz="1000" b="1">
                <a:solidFill>
                  <a:srgbClr val="58595B"/>
                </a:solidFill>
                <a:latin typeface="Arial"/>
                <a:cs typeface="Arial"/>
              </a:rPr>
              <a:t>С </a:t>
            </a:r>
            <a:r>
              <a:rPr dirty="0" sz="1000" spc="40" b="1">
                <a:solidFill>
                  <a:srgbClr val="58595B"/>
                </a:solidFill>
                <a:latin typeface="Arial"/>
                <a:cs typeface="Arial"/>
              </a:rPr>
              <a:t>Privilege </a:t>
            </a:r>
            <a:r>
              <a:rPr dirty="0" sz="1000" spc="75" b="1">
                <a:solidFill>
                  <a:srgbClr val="58595B"/>
                </a:solidFill>
                <a:latin typeface="Arial"/>
                <a:cs typeface="Arial"/>
              </a:rPr>
              <a:t>каждый </a:t>
            </a:r>
            <a:r>
              <a:rPr dirty="0" sz="1000" spc="50" b="1">
                <a:solidFill>
                  <a:srgbClr val="58595B"/>
                </a:solidFill>
                <a:latin typeface="Arial"/>
                <a:cs typeface="Arial"/>
              </a:rPr>
              <a:t>день начинается </a:t>
            </a:r>
            <a:r>
              <a:rPr dirty="0" sz="1000" spc="85" b="1">
                <a:solidFill>
                  <a:srgbClr val="58595B"/>
                </a:solidFill>
                <a:latin typeface="Arial"/>
                <a:cs typeface="Arial"/>
              </a:rPr>
              <a:t>и </a:t>
            </a:r>
            <a:r>
              <a:rPr dirty="0" sz="1000" spc="65" b="1">
                <a:solidFill>
                  <a:srgbClr val="58595B"/>
                </a:solidFill>
                <a:latin typeface="Arial"/>
                <a:cs typeface="Arial"/>
              </a:rPr>
              <a:t>заверша- </a:t>
            </a:r>
            <a:r>
              <a:rPr dirty="0" sz="1000" spc="-265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25" b="1">
                <a:solidFill>
                  <a:srgbClr val="58595B"/>
                </a:solidFill>
                <a:latin typeface="Arial"/>
                <a:cs typeface="Arial"/>
              </a:rPr>
              <a:t>ется</a:t>
            </a:r>
            <a:r>
              <a:rPr dirty="0" sz="1000" spc="-10" b="1">
                <a:solidFill>
                  <a:srgbClr val="58595B"/>
                </a:solidFill>
                <a:latin typeface="Arial"/>
                <a:cs typeface="Arial"/>
              </a:rPr>
              <a:t> </a:t>
            </a:r>
            <a:r>
              <a:rPr dirty="0" sz="1000" spc="50" b="1">
                <a:solidFill>
                  <a:srgbClr val="58595B"/>
                </a:solidFill>
                <a:latin typeface="Arial"/>
                <a:cs typeface="Arial"/>
              </a:rPr>
              <a:t>роскошно.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80455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58595B"/>
                </a:solidFill>
                <a:latin typeface="Tahoma"/>
                <a:cs typeface="Tahoma"/>
              </a:rPr>
              <a:t>6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4908550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>
              <a:lnSpc>
                <a:spcPts val="3800"/>
              </a:lnSpc>
            </a:pPr>
            <a:r>
              <a:rPr dirty="0" sz="3400" spc="95">
                <a:solidFill>
                  <a:srgbClr val="FFFFFF"/>
                </a:solidFill>
              </a:rPr>
              <a:t>Лучшие</a:t>
            </a:r>
            <a:r>
              <a:rPr dirty="0" sz="3400" spc="-185">
                <a:solidFill>
                  <a:srgbClr val="FFFFFF"/>
                </a:solidFill>
              </a:rPr>
              <a:t> </a:t>
            </a:r>
            <a:r>
              <a:rPr dirty="0" sz="3400" spc="75">
                <a:solidFill>
                  <a:srgbClr val="FFFFFF"/>
                </a:solidFill>
              </a:rPr>
              <a:t>компоненты</a:t>
            </a:r>
            <a:endParaRPr sz="3400"/>
          </a:p>
        </p:txBody>
      </p:sp>
      <p:sp>
        <p:nvSpPr>
          <p:cNvPr id="5" name="object 5"/>
          <p:cNvSpPr/>
          <p:nvPr/>
        </p:nvSpPr>
        <p:spPr>
          <a:xfrm>
            <a:off x="720001" y="4880711"/>
            <a:ext cx="4995545" cy="87630"/>
          </a:xfrm>
          <a:custGeom>
            <a:avLst/>
            <a:gdLst/>
            <a:ahLst/>
            <a:cxnLst/>
            <a:rect l="l" t="t" r="r" b="b"/>
            <a:pathLst>
              <a:path w="4995545" h="87629">
                <a:moveTo>
                  <a:pt x="4994998" y="0"/>
                </a:moveTo>
                <a:lnTo>
                  <a:pt x="0" y="0"/>
                </a:lnTo>
                <a:lnTo>
                  <a:pt x="0" y="87299"/>
                </a:lnTo>
                <a:lnTo>
                  <a:pt x="4994998" y="87299"/>
                </a:lnTo>
                <a:lnTo>
                  <a:pt x="4994998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7299" y="4634846"/>
            <a:ext cx="145224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H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4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10" b="1">
                <a:solidFill>
                  <a:srgbClr val="E4CE9B"/>
                </a:solidFill>
                <a:latin typeface="Tahoma"/>
                <a:cs typeface="Tahoma"/>
              </a:rPr>
              <a:t>H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" b="1">
                <a:solidFill>
                  <a:srgbClr val="E4CE9B"/>
                </a:solidFill>
                <a:latin typeface="Tahoma"/>
                <a:cs typeface="Tahoma"/>
              </a:rPr>
              <a:t>Y  </a:t>
            </a:r>
            <a:r>
              <a:rPr dirty="0" sz="900" spc="13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K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E4CE9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9779" y="4921406"/>
            <a:ext cx="3232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5" b="1">
                <a:solidFill>
                  <a:srgbClr val="58595B"/>
                </a:solidFill>
                <a:latin typeface="Tahoma"/>
                <a:cs typeface="Tahoma"/>
              </a:rPr>
              <a:t>7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629205"/>
            <a:ext cx="501396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40">
                <a:solidFill>
                  <a:srgbClr val="58595B"/>
                </a:solidFill>
                <a:latin typeface="Arial Unicode MS"/>
                <a:cs typeface="Arial Unicode MS"/>
              </a:rPr>
              <a:t>При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регулярном ежедневном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уходе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жизненная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энергия,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хранящаяся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внутри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каждого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средства,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остановит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время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продлит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вашу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молодость,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подарив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коже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здоровый,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нежный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сияющий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вид.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1871440"/>
            <a:ext cx="500316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000" spc="55" b="1">
                <a:solidFill>
                  <a:srgbClr val="58595B"/>
                </a:solidFill>
                <a:latin typeface="Tahoma"/>
                <a:cs typeface="Tahoma"/>
              </a:rPr>
              <a:t>ЭКСПЕРТЫ </a:t>
            </a:r>
            <a:r>
              <a:rPr dirty="0" sz="1000" spc="30" b="1">
                <a:solidFill>
                  <a:srgbClr val="58595B"/>
                </a:solidFill>
                <a:latin typeface="Tahoma"/>
                <a:cs typeface="Tahoma"/>
              </a:rPr>
              <a:t>COSMETIC </a:t>
            </a:r>
            <a:r>
              <a:rPr dirty="0" sz="1000" spc="35" b="1">
                <a:solidFill>
                  <a:srgbClr val="58595B"/>
                </a:solidFill>
                <a:latin typeface="Tahoma"/>
                <a:cs typeface="Tahoma"/>
              </a:rPr>
              <a:t>LABORATORIES </a:t>
            </a:r>
            <a:r>
              <a:rPr dirty="0" sz="1000" spc="40" b="1">
                <a:solidFill>
                  <a:srgbClr val="58595B"/>
                </a:solidFill>
                <a:latin typeface="Tahoma"/>
                <a:cs typeface="Tahoma"/>
              </a:rPr>
              <a:t>ВКЛЮЧИЛИ </a:t>
            </a:r>
            <a:r>
              <a:rPr dirty="0" sz="1000" spc="55" b="1">
                <a:solidFill>
                  <a:srgbClr val="58595B"/>
                </a:solidFill>
                <a:latin typeface="Tahoma"/>
                <a:cs typeface="Tahoma"/>
              </a:rPr>
              <a:t>В </a:t>
            </a:r>
            <a:r>
              <a:rPr dirty="0" sz="1000" spc="65" b="1">
                <a:solidFill>
                  <a:srgbClr val="58595B"/>
                </a:solidFill>
                <a:latin typeface="Tahoma"/>
                <a:cs typeface="Tahoma"/>
              </a:rPr>
              <a:t>СОСТАВ СРЕДСТВ </a:t>
            </a:r>
            <a:r>
              <a:rPr dirty="0" sz="1000" spc="-28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5" b="1">
                <a:solidFill>
                  <a:srgbClr val="58595B"/>
                </a:solidFill>
                <a:latin typeface="Tahoma"/>
                <a:cs typeface="Tahoma"/>
              </a:rPr>
              <a:t>PRIVILEGE </a:t>
            </a:r>
            <a:r>
              <a:rPr dirty="0" sz="1000" spc="65" b="1">
                <a:solidFill>
                  <a:srgbClr val="58595B"/>
                </a:solidFill>
                <a:latin typeface="Tahoma"/>
                <a:cs typeface="Tahoma"/>
              </a:rPr>
              <a:t>ВСЕ </a:t>
            </a:r>
            <a:r>
              <a:rPr dirty="0" sz="1000" spc="45" b="1">
                <a:solidFill>
                  <a:srgbClr val="58595B"/>
                </a:solidFill>
                <a:latin typeface="Tahoma"/>
                <a:cs typeface="Tahoma"/>
              </a:rPr>
              <a:t>ЛУЧШИЕ </a:t>
            </a:r>
            <a:r>
              <a:rPr dirty="0" sz="1000" spc="50" b="1">
                <a:solidFill>
                  <a:srgbClr val="58595B"/>
                </a:solidFill>
                <a:latin typeface="Tahoma"/>
                <a:cs typeface="Tahoma"/>
              </a:rPr>
              <a:t>КОМПОНЕНТЫ, </a:t>
            </a:r>
            <a:r>
              <a:rPr dirty="0" sz="1000" spc="55" b="1">
                <a:solidFill>
                  <a:srgbClr val="58595B"/>
                </a:solidFill>
                <a:latin typeface="Tahoma"/>
                <a:cs typeface="Tahoma"/>
              </a:rPr>
              <a:t>В </a:t>
            </a:r>
            <a:r>
              <a:rPr dirty="0" sz="1000" spc="50" b="1">
                <a:solidFill>
                  <a:srgbClr val="58595B"/>
                </a:solidFill>
                <a:latin typeface="Tahoma"/>
                <a:cs typeface="Tahoma"/>
              </a:rPr>
              <a:t>КОТОРЫХ </a:t>
            </a:r>
            <a:r>
              <a:rPr dirty="0" sz="1000" spc="55" b="1">
                <a:solidFill>
                  <a:srgbClr val="58595B"/>
                </a:solidFill>
                <a:latin typeface="Tahoma"/>
                <a:cs typeface="Tahoma"/>
              </a:rPr>
              <a:t>НУЖДАЕТСЯ </a:t>
            </a:r>
            <a:r>
              <a:rPr dirty="0" sz="1000" spc="60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50" b="1">
                <a:solidFill>
                  <a:srgbClr val="58595B"/>
                </a:solidFill>
                <a:latin typeface="Tahoma"/>
                <a:cs typeface="Tahoma"/>
              </a:rPr>
              <a:t>ЗРЕЛАЯ</a:t>
            </a:r>
            <a:r>
              <a:rPr dirty="0" sz="1000" spc="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20" b="1">
                <a:solidFill>
                  <a:srgbClr val="58595B"/>
                </a:solidFill>
                <a:latin typeface="Tahoma"/>
                <a:cs typeface="Tahoma"/>
              </a:rPr>
              <a:t>КОЖА: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299" y="2647240"/>
            <a:ext cx="18319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э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р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ма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л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оф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она;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299" y="3113040"/>
            <a:ext cx="208343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э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р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ы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морски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х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доро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лей;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299" y="3578839"/>
            <a:ext cx="122745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морс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й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лла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г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ен;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299" y="4044640"/>
            <a:ext cx="148717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гиалуронова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я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ки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л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та;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299" y="4510440"/>
            <a:ext cx="173164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б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я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форм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витамин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-4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-55">
                <a:solidFill>
                  <a:srgbClr val="58595B"/>
                </a:solidFill>
                <a:latin typeface="Arial Unicode MS"/>
                <a:cs typeface="Arial Unicode MS"/>
              </a:rPr>
              <a:t>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33299" y="2647240"/>
            <a:ext cx="129222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органически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й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ал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э;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33299" y="3113040"/>
            <a:ext cx="61341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пептиды;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33299" y="3578839"/>
            <a:ext cx="345440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асаи;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33299" y="4044640"/>
            <a:ext cx="86931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з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лёны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й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чай.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0001" y="1352702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77280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20" b="1">
                <a:solidFill>
                  <a:srgbClr val="58595B"/>
                </a:solidFill>
                <a:latin typeface="Tahoma"/>
                <a:cs typeface="Tahoma"/>
              </a:rPr>
              <a:t>8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20001" y="4880711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7299" y="4634846"/>
            <a:ext cx="218249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H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20" b="1">
                <a:solidFill>
                  <a:srgbClr val="E4CE9B"/>
                </a:solidFill>
                <a:latin typeface="Tahoma"/>
                <a:cs typeface="Tahoma"/>
              </a:rPr>
              <a:t>W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6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2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22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125" b="1">
                <a:solidFill>
                  <a:srgbClr val="E4CE9B"/>
                </a:solidFill>
                <a:latin typeface="Tahoma"/>
                <a:cs typeface="Tahoma"/>
              </a:rPr>
              <a:t>–</a:t>
            </a: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75" b="1">
                <a:solidFill>
                  <a:srgbClr val="E4CE9B"/>
                </a:solidFill>
                <a:latin typeface="Tahoma"/>
                <a:cs typeface="Tahoma"/>
              </a:rPr>
              <a:t>B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Tahoma"/>
                <a:cs typeface="Tahoma"/>
              </a:rPr>
              <a:t>G</a:t>
            </a:r>
            <a:r>
              <a:rPr dirty="0" sz="900" spc="70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0" b="1">
                <a:solidFill>
                  <a:srgbClr val="E4CE9B"/>
                </a:solidFill>
                <a:latin typeface="Tahoma"/>
                <a:cs typeface="Tahoma"/>
              </a:rPr>
              <a:t>S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40" b="1">
                <a:solidFill>
                  <a:srgbClr val="E4CE9B"/>
                </a:solidFill>
                <a:latin typeface="Tahoma"/>
                <a:cs typeface="Tahoma"/>
              </a:rPr>
              <a:t>L</a:t>
            </a:r>
            <a:r>
              <a:rPr dirty="0" sz="900" spc="1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5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D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7299" y="2640077"/>
            <a:ext cx="4173854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30"/>
              <a:t>Privilege</a:t>
            </a:r>
          </a:p>
          <a:p>
            <a:pPr marL="12700">
              <a:lnSpc>
                <a:spcPts val="3800"/>
              </a:lnSpc>
            </a:pPr>
            <a:r>
              <a:rPr dirty="0" sz="3400" spc="80">
                <a:solidFill>
                  <a:srgbClr val="FFFFFF"/>
                </a:solidFill>
              </a:rPr>
              <a:t>Формула</a:t>
            </a:r>
            <a:r>
              <a:rPr dirty="0" sz="3400" spc="-160">
                <a:solidFill>
                  <a:srgbClr val="FFFFFF"/>
                </a:solidFill>
              </a:rPr>
              <a:t> </a:t>
            </a:r>
            <a:r>
              <a:rPr dirty="0" sz="3400" spc="50">
                <a:solidFill>
                  <a:srgbClr val="FFFFFF"/>
                </a:solidFill>
              </a:rPr>
              <a:t>красоты</a:t>
            </a:r>
            <a:endParaRPr sz="3400"/>
          </a:p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E4CE9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7836" y="4921406"/>
            <a:ext cx="3251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8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b="1">
                <a:solidFill>
                  <a:srgbClr val="58595B"/>
                </a:solidFill>
                <a:latin typeface="Tahoma"/>
                <a:cs typeface="Tahoma"/>
              </a:rPr>
              <a:t>9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819706"/>
            <a:ext cx="354711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Гавайи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хранят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самый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настоящий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секрет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природы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—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формулу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красоты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от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Privilege.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2609140"/>
            <a:ext cx="6438265" cy="1276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Именно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на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вулканических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склонах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Большого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острова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(Big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Island),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на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легких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плодородных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почвах</a:t>
            </a:r>
            <a:r>
              <a:rPr dirty="0" sz="1000" spc="-1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растет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особый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вид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кофе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–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Кона.</a:t>
            </a:r>
            <a:endParaRPr sz="1000">
              <a:latin typeface="Arial Unicode MS"/>
              <a:cs typeface="Arial Unicode MS"/>
            </a:endParaRPr>
          </a:p>
          <a:p>
            <a:pPr algn="just" marL="12700" marR="8890">
              <a:lnSpc>
                <a:spcPct val="125000"/>
              </a:lnSpc>
              <a:spcBef>
                <a:spcPts val="850"/>
              </a:spcBef>
            </a:pP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Тропический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климат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богатая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вулканическая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почва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«райского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острова»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дарят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нам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редкий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изы-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сканный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сорт,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каждое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зернышко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которого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насыщено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полезными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минералами.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Во</a:t>
            </a:r>
            <a:r>
              <a:rPr dirty="0" sz="1000" spc="-2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всех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средствах </a:t>
            </a:r>
            <a:r>
              <a:rPr dirty="0" sz="1000" spc="-2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Privilege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есть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частичка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Большого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острова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Гавайи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–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экстракт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масло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кофе</a:t>
            </a:r>
            <a:r>
              <a:rPr dirty="0" sz="1000" spc="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Кона,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антивозрастные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свойства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которого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так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высоко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ценят</a:t>
            </a:r>
            <a:r>
              <a:rPr dirty="0" sz="1000" spc="-2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косметологи.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0001" y="1352702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30">
                <a:moveTo>
                  <a:pt x="4985994" y="0"/>
                </a:moveTo>
                <a:lnTo>
                  <a:pt x="0" y="0"/>
                </a:lnTo>
                <a:lnTo>
                  <a:pt x="0" y="87299"/>
                </a:lnTo>
                <a:lnTo>
                  <a:pt x="4985994" y="87299"/>
                </a:lnTo>
                <a:lnTo>
                  <a:pt x="4985994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19999" y="4925060"/>
            <a:ext cx="6480175" cy="154305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  <a:tabLst>
                <a:tab pos="6130290" algn="l"/>
              </a:tabLst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8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	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95" b="1">
                <a:solidFill>
                  <a:srgbClr val="58595B"/>
                </a:solidFill>
                <a:latin typeface="Tahoma"/>
                <a:cs typeface="Tahoma"/>
              </a:rPr>
              <a:t>10</a:t>
            </a:r>
            <a:endParaRPr sz="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532800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20001" y="4880711"/>
            <a:ext cx="4986020" cy="87630"/>
          </a:xfrm>
          <a:custGeom>
            <a:avLst/>
            <a:gdLst/>
            <a:ahLst/>
            <a:cxnLst/>
            <a:rect l="l" t="t" r="r" b="b"/>
            <a:pathLst>
              <a:path w="4986020" h="87629">
                <a:moveTo>
                  <a:pt x="4986007" y="0"/>
                </a:moveTo>
                <a:lnTo>
                  <a:pt x="0" y="0"/>
                </a:lnTo>
                <a:lnTo>
                  <a:pt x="0" y="87299"/>
                </a:lnTo>
                <a:lnTo>
                  <a:pt x="4986007" y="87299"/>
                </a:lnTo>
                <a:lnTo>
                  <a:pt x="4986007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7299" y="4634846"/>
            <a:ext cx="17348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110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10" b="1">
                <a:solidFill>
                  <a:srgbClr val="E4CE9B"/>
                </a:solidFill>
                <a:latin typeface="Tahoma"/>
                <a:cs typeface="Tahom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5" b="1">
                <a:solidFill>
                  <a:srgbClr val="E4CE9B"/>
                </a:solidFill>
                <a:latin typeface="Tahoma"/>
                <a:cs typeface="Tahoma"/>
              </a:rPr>
              <a:t>I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10" b="1">
                <a:solidFill>
                  <a:srgbClr val="E4CE9B"/>
                </a:solidFill>
                <a:latin typeface="Tahoma"/>
                <a:cs typeface="Tahoma"/>
              </a:rPr>
              <a:t>Q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10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0" b="1">
                <a:solidFill>
                  <a:srgbClr val="E4CE9B"/>
                </a:solidFill>
                <a:latin typeface="Tahoma"/>
                <a:cs typeface="Tahoma"/>
              </a:rPr>
              <a:t>E  </a:t>
            </a: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45" b="1">
                <a:solidFill>
                  <a:srgbClr val="E4CE9B"/>
                </a:solidFill>
                <a:latin typeface="Tahoma"/>
                <a:cs typeface="Tahoma"/>
              </a:rPr>
              <a:t>F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5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60" b="1">
                <a:solidFill>
                  <a:srgbClr val="E4CE9B"/>
                </a:solidFill>
                <a:latin typeface="Tahoma"/>
                <a:cs typeface="Tahoma"/>
              </a:rPr>
              <a:t>A</a:t>
            </a:r>
            <a:r>
              <a:rPr dirty="0" sz="900" spc="5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5" b="1">
                <a:solidFill>
                  <a:srgbClr val="E4CE9B"/>
                </a:solidFill>
                <a:latin typeface="Tahoma"/>
                <a:cs typeface="Tahoma"/>
              </a:rPr>
              <a:t>T</a:t>
            </a: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U</a:t>
            </a:r>
            <a:r>
              <a:rPr dirty="0" sz="90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130" b="1">
                <a:solidFill>
                  <a:srgbClr val="E4CE9B"/>
                </a:solidFill>
                <a:latin typeface="Tahoma"/>
                <a:cs typeface="Tahoma"/>
              </a:rPr>
              <a:t>R</a:t>
            </a:r>
            <a:r>
              <a:rPr dirty="0" sz="900" spc="-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30" b="1">
                <a:solidFill>
                  <a:srgbClr val="E4CE9B"/>
                </a:solidFill>
                <a:latin typeface="Tahoma"/>
                <a:cs typeface="Tahoma"/>
              </a:rPr>
              <a:t>E</a:t>
            </a:r>
            <a:r>
              <a:rPr dirty="0" sz="900" spc="95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7299" y="991120"/>
            <a:ext cx="2240915" cy="899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3080"/>
              </a:lnSpc>
              <a:spcBef>
                <a:spcPts val="100"/>
              </a:spcBef>
            </a:pPr>
            <a:r>
              <a:rPr dirty="0" spc="60"/>
              <a:t>Kona</a:t>
            </a:r>
            <a:r>
              <a:rPr dirty="0" spc="-155"/>
              <a:t> </a:t>
            </a:r>
            <a:r>
              <a:rPr dirty="0" spc="35"/>
              <a:t>Coffee</a:t>
            </a:r>
          </a:p>
          <a:p>
            <a:pPr marL="12700">
              <a:lnSpc>
                <a:spcPts val="3800"/>
              </a:lnSpc>
            </a:pPr>
            <a:r>
              <a:rPr dirty="0" sz="3400" spc="65">
                <a:solidFill>
                  <a:srgbClr val="FFFFFF"/>
                </a:solidFill>
              </a:rPr>
              <a:t>Экстракт</a:t>
            </a:r>
            <a:endParaRPr sz="3400"/>
          </a:p>
        </p:txBody>
      </p:sp>
      <p:sp>
        <p:nvSpPr>
          <p:cNvPr id="7" name="object 7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E4CE9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1032" y="4921406"/>
            <a:ext cx="3422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0" b="1">
                <a:solidFill>
                  <a:srgbClr val="E4CE9B"/>
                </a:solidFill>
                <a:latin typeface="Tahoma"/>
                <a:cs typeface="Tahoma"/>
              </a:rPr>
              <a:t>— </a:t>
            </a:r>
            <a:r>
              <a:rPr dirty="0" sz="900" spc="19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900" spc="-225" b="1">
                <a:solidFill>
                  <a:srgbClr val="58595B"/>
                </a:solidFill>
                <a:latin typeface="Tahoma"/>
                <a:cs typeface="Tahoma"/>
              </a:rPr>
              <a:t>11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299" y="4921046"/>
            <a:ext cx="12985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1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O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5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5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A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N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G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0" b="1">
                <a:solidFill>
                  <a:srgbClr val="E4CE9B"/>
                </a:solidFill>
                <a:latin typeface="Verdana"/>
                <a:cs typeface="Verdana"/>
              </a:rPr>
              <a:t>L</a:t>
            </a:r>
            <a:r>
              <a:rPr dirty="0" sz="900" spc="-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25" b="1">
                <a:solidFill>
                  <a:srgbClr val="E4CE9B"/>
                </a:solidFill>
                <a:latin typeface="Verdana"/>
                <a:cs typeface="Verdana"/>
              </a:rPr>
              <a:t>E</a:t>
            </a:r>
            <a:r>
              <a:rPr dirty="0" sz="900" spc="-10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r>
              <a:rPr dirty="0" sz="900" spc="-30" b="1">
                <a:solidFill>
                  <a:srgbClr val="E4CE9B"/>
                </a:solidFill>
                <a:latin typeface="Verdana"/>
                <a:cs typeface="Verdana"/>
              </a:rPr>
              <a:t>S</a:t>
            </a:r>
            <a:r>
              <a:rPr dirty="0" sz="900" spc="5" b="1">
                <a:solidFill>
                  <a:srgbClr val="E4CE9B"/>
                </a:solidFill>
                <a:latin typeface="Verdana"/>
                <a:cs typeface="Verdana"/>
              </a:rPr>
              <a:t> 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1873238"/>
            <a:ext cx="1641475" cy="177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000" spc="45" b="1">
                <a:solidFill>
                  <a:srgbClr val="58595B"/>
                </a:solidFill>
                <a:latin typeface="Tahoma"/>
                <a:cs typeface="Tahoma"/>
              </a:rPr>
              <a:t>ЭКСТРАКТ</a:t>
            </a:r>
            <a:r>
              <a:rPr dirty="0" sz="10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65" b="1">
                <a:solidFill>
                  <a:srgbClr val="58595B"/>
                </a:solidFill>
                <a:latin typeface="Tahoma"/>
                <a:cs typeface="Tahoma"/>
              </a:rPr>
              <a:t>КОНА</a:t>
            </a:r>
            <a:r>
              <a:rPr dirty="0" sz="1000" spc="-15" b="1">
                <a:solidFill>
                  <a:srgbClr val="58595B"/>
                </a:solidFill>
                <a:latin typeface="Tahoma"/>
                <a:cs typeface="Tahoma"/>
              </a:rPr>
              <a:t> </a:t>
            </a:r>
            <a:r>
              <a:rPr dirty="0" sz="1000" spc="60" b="1">
                <a:solidFill>
                  <a:srgbClr val="58595B"/>
                </a:solidFill>
                <a:latin typeface="Tahoma"/>
                <a:cs typeface="Tahoma"/>
              </a:rPr>
              <a:t>КОФЕ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299" y="629205"/>
            <a:ext cx="501269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Совершенно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противоположные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силы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—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мощь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вулканической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лавы,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неж-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ность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чистого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воздуха </a:t>
            </a:r>
            <a:r>
              <a:rPr dirty="0" sz="1000" spc="13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энергия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бодрящего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кофе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—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объединились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для </a:t>
            </a:r>
            <a:r>
              <a:rPr dirty="0" sz="1000" spc="-265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того,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чтобы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ваша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кожа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была</a:t>
            </a:r>
            <a:r>
              <a:rPr dirty="0" sz="1000" spc="-1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безупречной.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299" y="2621840"/>
            <a:ext cx="2950210" cy="5588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25" b="1">
                <a:solidFill>
                  <a:srgbClr val="E4CE9B"/>
                </a:solidFill>
                <a:latin typeface="Tahoma"/>
                <a:cs typeface="Tahoma"/>
              </a:rPr>
              <a:t>ОЗДОРАВЛИВАЕТ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ж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,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лучша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я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цир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ляци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ю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кров</a:t>
            </a:r>
            <a:r>
              <a:rPr dirty="0" sz="1000" spc="114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нап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лняя 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энергией;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7299" y="3443240"/>
            <a:ext cx="1962150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15" b="1">
                <a:solidFill>
                  <a:srgbClr val="E4CE9B"/>
                </a:solidFill>
                <a:latin typeface="Tahoma"/>
                <a:cs typeface="Tahoma"/>
              </a:rPr>
              <a:t>БОРЕТСЯ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ё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чно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ть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ю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пигментацией;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299" y="4086839"/>
            <a:ext cx="2808605" cy="5588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20" b="1">
                <a:solidFill>
                  <a:srgbClr val="E4CE9B"/>
                </a:solidFill>
                <a:latin typeface="Tahoma"/>
                <a:cs typeface="Tahoma"/>
              </a:rPr>
              <a:t>ЗАЩИЩАЕТ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ж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вр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дны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х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в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55">
                <a:solidFill>
                  <a:srgbClr val="58595B"/>
                </a:solidFill>
                <a:latin typeface="Arial Unicode MS"/>
                <a:cs typeface="Arial Unicode MS"/>
              </a:rPr>
              <a:t>здей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тви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й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85">
                <a:solidFill>
                  <a:srgbClr val="58595B"/>
                </a:solidFill>
                <a:latin typeface="Arial Unicode MS"/>
                <a:cs typeface="Arial Unicode MS"/>
              </a:rPr>
              <a:t>ок</a:t>
            </a:r>
            <a:r>
              <a:rPr dirty="0" sz="1000" spc="80">
                <a:solidFill>
                  <a:srgbClr val="58595B"/>
                </a:solidFill>
                <a:latin typeface="Arial Unicode MS"/>
                <a:cs typeface="Arial Unicode MS"/>
              </a:rPr>
              <a:t>р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ж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ающей  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среды;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81299" y="2621840"/>
            <a:ext cx="2955925" cy="5588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25" b="1">
                <a:solidFill>
                  <a:srgbClr val="E4CE9B"/>
                </a:solidFill>
                <a:latin typeface="Tahoma"/>
                <a:cs typeface="Tahoma"/>
              </a:rPr>
              <a:t>ПОВЫШАЕТ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16700"/>
              </a:lnSpc>
            </a:pP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уп</a:t>
            </a:r>
            <a:r>
              <a:rPr dirty="0" sz="1000" spc="70">
                <a:solidFill>
                  <a:srgbClr val="58595B"/>
                </a:solidFill>
                <a:latin typeface="Arial Unicode MS"/>
                <a:cs typeface="Arial Unicode MS"/>
              </a:rPr>
              <a:t>р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15">
                <a:solidFill>
                  <a:srgbClr val="58595B"/>
                </a:solidFill>
                <a:latin typeface="Arial Unicode MS"/>
                <a:cs typeface="Arial Unicode MS"/>
              </a:rPr>
              <a:t>г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ь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жи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,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спо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об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20">
                <a:solidFill>
                  <a:srgbClr val="58595B"/>
                </a:solidFill>
                <a:latin typeface="Arial Unicode MS"/>
                <a:cs typeface="Arial Unicode MS"/>
              </a:rPr>
              <a:t>тв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я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во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тановлению  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н</a:t>
            </a:r>
            <a:r>
              <a:rPr dirty="0" sz="1000" spc="75">
                <a:solidFill>
                  <a:srgbClr val="58595B"/>
                </a:solidFill>
                <a:latin typeface="Arial Unicode MS"/>
                <a:cs typeface="Arial Unicode MS"/>
              </a:rPr>
              <a:t>а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кл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-35">
                <a:solidFill>
                  <a:srgbClr val="58595B"/>
                </a:solidFill>
                <a:latin typeface="Arial Unicode MS"/>
                <a:cs typeface="Arial Unicode MS"/>
              </a:rPr>
              <a:t>т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очно</a:t>
            </a:r>
            <a:r>
              <a:rPr dirty="0" sz="1000" spc="105">
                <a:solidFill>
                  <a:srgbClr val="58595B"/>
                </a:solidFill>
                <a:latin typeface="Arial Unicode MS"/>
                <a:cs typeface="Arial Unicode MS"/>
              </a:rPr>
              <a:t>м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40">
                <a:solidFill>
                  <a:srgbClr val="58595B"/>
                </a:solidFill>
                <a:latin typeface="Arial Unicode MS"/>
                <a:cs typeface="Arial Unicode MS"/>
              </a:rPr>
              <a:t>уровне;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81299" y="3443240"/>
            <a:ext cx="2670175" cy="3810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95" b="1">
                <a:solidFill>
                  <a:srgbClr val="E4CE9B"/>
                </a:solidFill>
                <a:latin typeface="Tahoma"/>
                <a:cs typeface="Tahoma"/>
              </a:rPr>
              <a:t>Г</a:t>
            </a:r>
            <a:r>
              <a:rPr dirty="0" sz="1000" spc="10" b="1">
                <a:solidFill>
                  <a:srgbClr val="E4CE9B"/>
                </a:solidFill>
                <a:latin typeface="Tahoma"/>
                <a:cs typeface="Tahoma"/>
              </a:rPr>
              <a:t>Л</a:t>
            </a:r>
            <a:r>
              <a:rPr dirty="0" sz="1000" spc="-10" b="1">
                <a:solidFill>
                  <a:srgbClr val="E4CE9B"/>
                </a:solidFill>
                <a:latin typeface="Tahoma"/>
                <a:cs typeface="Tahoma"/>
              </a:rPr>
              <a:t>У</a:t>
            </a:r>
            <a:r>
              <a:rPr dirty="0" sz="1000" spc="20" b="1">
                <a:solidFill>
                  <a:srgbClr val="E4CE9B"/>
                </a:solidFill>
                <a:latin typeface="Tahoma"/>
                <a:cs typeface="Tahoma"/>
              </a:rPr>
              <a:t>БО</a:t>
            </a:r>
            <a:r>
              <a:rPr dirty="0" sz="1000" spc="-5" b="1">
                <a:solidFill>
                  <a:srgbClr val="E4CE9B"/>
                </a:solidFill>
                <a:latin typeface="Tahoma"/>
                <a:cs typeface="Tahoma"/>
              </a:rPr>
              <a:t>К</a:t>
            </a:r>
            <a:r>
              <a:rPr dirty="0" sz="1000" spc="70" b="1">
                <a:solidFill>
                  <a:srgbClr val="E4CE9B"/>
                </a:solidFill>
                <a:latin typeface="Tahoma"/>
                <a:cs typeface="Tahoma"/>
              </a:rPr>
              <a:t>О</a:t>
            </a:r>
            <a:r>
              <a:rPr dirty="0" sz="1000" spc="-70" b="1">
                <a:solidFill>
                  <a:srgbClr val="E4CE9B"/>
                </a:solidFill>
                <a:latin typeface="Tahoma"/>
                <a:cs typeface="Tahoma"/>
              </a:rPr>
              <a:t> </a:t>
            </a:r>
            <a:r>
              <a:rPr dirty="0" sz="1000" spc="5" b="1">
                <a:solidFill>
                  <a:srgbClr val="E4CE9B"/>
                </a:solidFill>
                <a:latin typeface="Tahoma"/>
                <a:cs typeface="Tahoma"/>
              </a:rPr>
              <a:t>У</a:t>
            </a:r>
            <a:r>
              <a:rPr dirty="0" sz="1000" spc="35" b="1">
                <a:solidFill>
                  <a:srgbClr val="E4CE9B"/>
                </a:solidFill>
                <a:latin typeface="Tahoma"/>
                <a:cs typeface="Tahoma"/>
              </a:rPr>
              <a:t>ВЛ</a:t>
            </a:r>
            <a:r>
              <a:rPr dirty="0" sz="1000" spc="-10" b="1">
                <a:solidFill>
                  <a:srgbClr val="E4CE9B"/>
                </a:solidFill>
                <a:latin typeface="Tahoma"/>
                <a:cs typeface="Tahoma"/>
              </a:rPr>
              <a:t>А</a:t>
            </a:r>
            <a:r>
              <a:rPr dirty="0" sz="1000" spc="-20" b="1">
                <a:solidFill>
                  <a:srgbClr val="E4CE9B"/>
                </a:solidFill>
                <a:latin typeface="Tahoma"/>
                <a:cs typeface="Tahoma"/>
              </a:rPr>
              <a:t>Ж</a:t>
            </a:r>
            <a:r>
              <a:rPr dirty="0" sz="1000" spc="5" b="1">
                <a:solidFill>
                  <a:srgbClr val="E4CE9B"/>
                </a:solidFill>
                <a:latin typeface="Tahoma"/>
                <a:cs typeface="Tahoma"/>
              </a:rPr>
              <a:t>НЯЕТ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00" spc="25">
                <a:solidFill>
                  <a:srgbClr val="58595B"/>
                </a:solidFill>
                <a:latin typeface="Arial Unicode MS"/>
                <a:cs typeface="Arial Unicode MS"/>
              </a:rPr>
              <a:t>с</a:t>
            </a:r>
            <a:r>
              <a:rPr dirty="0" sz="1000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30">
                <a:solidFill>
                  <a:srgbClr val="58595B"/>
                </a:solidFill>
                <a:latin typeface="Arial Unicode MS"/>
                <a:cs typeface="Arial Unicode MS"/>
              </a:rPr>
              <a:t>х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60">
                <a:solidFill>
                  <a:srgbClr val="58595B"/>
                </a:solidFill>
                <a:latin typeface="Arial Unicode MS"/>
                <a:cs typeface="Arial Unicode MS"/>
              </a:rPr>
              <a:t>ю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,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увядающу</a:t>
            </a:r>
            <a:r>
              <a:rPr dirty="0" sz="1000" spc="90">
                <a:solidFill>
                  <a:srgbClr val="58595B"/>
                </a:solidFill>
                <a:latin typeface="Arial Unicode MS"/>
                <a:cs typeface="Arial Unicode MS"/>
              </a:rPr>
              <a:t>ю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125">
                <a:solidFill>
                  <a:srgbClr val="58595B"/>
                </a:solidFill>
                <a:latin typeface="Arial Unicode MS"/>
                <a:cs typeface="Arial Unicode MS"/>
              </a:rPr>
              <a:t>и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50">
                <a:solidFill>
                  <a:srgbClr val="58595B"/>
                </a:solidFill>
                <a:latin typeface="Arial Unicode MS"/>
                <a:cs typeface="Arial Unicode MS"/>
              </a:rPr>
              <a:t>об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е</a:t>
            </a:r>
            <a:r>
              <a:rPr dirty="0" sz="1000" spc="45">
                <a:solidFill>
                  <a:srgbClr val="58595B"/>
                </a:solidFill>
                <a:latin typeface="Arial Unicode MS"/>
                <a:cs typeface="Arial Unicode MS"/>
              </a:rPr>
              <a:t>зв</a:t>
            </a:r>
            <a:r>
              <a:rPr dirty="0" sz="1000" spc="35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110">
                <a:solidFill>
                  <a:srgbClr val="58595B"/>
                </a:solidFill>
                <a:latin typeface="Arial Unicode MS"/>
                <a:cs typeface="Arial Unicode MS"/>
              </a:rPr>
              <a:t>ж</a:t>
            </a:r>
            <a:r>
              <a:rPr dirty="0" sz="1000" spc="65">
                <a:solidFill>
                  <a:srgbClr val="58595B"/>
                </a:solidFill>
                <a:latin typeface="Arial Unicode MS"/>
                <a:cs typeface="Arial Unicode MS"/>
              </a:rPr>
              <a:t>енну</a:t>
            </a:r>
            <a:r>
              <a:rPr dirty="0" sz="1000" spc="120">
                <a:solidFill>
                  <a:srgbClr val="58595B"/>
                </a:solidFill>
                <a:latin typeface="Arial Unicode MS"/>
                <a:cs typeface="Arial Unicode MS"/>
              </a:rPr>
              <a:t>ю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 </a:t>
            </a:r>
            <a:r>
              <a:rPr dirty="0" sz="1000" spc="95">
                <a:solidFill>
                  <a:srgbClr val="58595B"/>
                </a:solidFill>
                <a:latin typeface="Arial Unicode MS"/>
                <a:cs typeface="Arial Unicode MS"/>
              </a:rPr>
              <a:t>к</a:t>
            </a:r>
            <a:r>
              <a:rPr dirty="0" sz="1000" spc="30">
                <a:solidFill>
                  <a:srgbClr val="58595B"/>
                </a:solidFill>
                <a:latin typeface="Arial Unicode MS"/>
                <a:cs typeface="Arial Unicode MS"/>
              </a:rPr>
              <a:t>о</a:t>
            </a:r>
            <a:r>
              <a:rPr dirty="0" sz="1000" spc="100">
                <a:solidFill>
                  <a:srgbClr val="58595B"/>
                </a:solidFill>
                <a:latin typeface="Arial Unicode MS"/>
                <a:cs typeface="Arial Unicode MS"/>
              </a:rPr>
              <a:t>ж</a:t>
            </a:r>
            <a:r>
              <a:rPr dirty="0" sz="1000" spc="-5">
                <a:solidFill>
                  <a:srgbClr val="58595B"/>
                </a:solidFill>
                <a:latin typeface="Arial Unicode MS"/>
                <a:cs typeface="Arial Unicode MS"/>
              </a:rPr>
              <a:t>у</a:t>
            </a:r>
            <a:r>
              <a:rPr dirty="0" sz="1000" spc="-70">
                <a:solidFill>
                  <a:srgbClr val="58595B"/>
                </a:solidFill>
                <a:latin typeface="Arial Unicode MS"/>
                <a:cs typeface="Arial Unicode MS"/>
              </a:rPr>
              <a:t>.</a:t>
            </a:r>
            <a:endParaRPr sz="1000">
              <a:latin typeface="Arial Unicode MS"/>
              <a:cs typeface="Arial Unicode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29005" y="1352702"/>
            <a:ext cx="4977130" cy="87630"/>
          </a:xfrm>
          <a:custGeom>
            <a:avLst/>
            <a:gdLst/>
            <a:ahLst/>
            <a:cxnLst/>
            <a:rect l="l" t="t" r="r" b="b"/>
            <a:pathLst>
              <a:path w="4977130" h="87630">
                <a:moveTo>
                  <a:pt x="4977003" y="0"/>
                </a:moveTo>
                <a:lnTo>
                  <a:pt x="0" y="0"/>
                </a:lnTo>
                <a:lnTo>
                  <a:pt x="0" y="87299"/>
                </a:lnTo>
                <a:lnTo>
                  <a:pt x="4977003" y="87299"/>
                </a:lnTo>
                <a:lnTo>
                  <a:pt x="4977003" y="0"/>
                </a:lnTo>
                <a:close/>
              </a:path>
            </a:pathLst>
          </a:custGeom>
          <a:solidFill>
            <a:srgbClr val="E4CE9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7074289" y="341935"/>
            <a:ext cx="170815" cy="803910"/>
          </a:xfrm>
          <a:prstGeom prst="rect">
            <a:avLst/>
          </a:prstGeom>
        </p:spPr>
        <p:txBody>
          <a:bodyPr wrap="square" lIns="0" tIns="20955" rIns="0" bIns="0" rtlCol="0" vert="vert27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850" spc="10" b="1">
                <a:solidFill>
                  <a:srgbClr val="58595B"/>
                </a:solidFill>
                <a:latin typeface="Verdana"/>
                <a:cs typeface="Verdana"/>
              </a:rPr>
              <a:t>PRVLG.CLUB</a:t>
            </a:r>
            <a:endParaRPr sz="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2021-04-11T01:10:53Z</dcterms:created>
  <dcterms:modified xsi:type="dcterms:W3CDTF">2021-04-11T01:10:53Z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