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65" r:id="rId3"/>
    <p:sldId id="274" r:id="rId4"/>
    <p:sldId id="275" r:id="rId5"/>
    <p:sldId id="264" r:id="rId6"/>
    <p:sldId id="276" r:id="rId7"/>
    <p:sldId id="266" r:id="rId8"/>
    <p:sldId id="268" r:id="rId9"/>
    <p:sldId id="269" r:id="rId10"/>
    <p:sldId id="270" r:id="rId11"/>
    <p:sldId id="271" r:id="rId12"/>
    <p:sldId id="272" r:id="rId1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pos="262">
          <p15:clr>
            <a:srgbClr val="A4A3A4"/>
          </p15:clr>
        </p15:guide>
        <p15:guide id="4" pos="2939">
          <p15:clr>
            <a:srgbClr val="A4A3A4"/>
          </p15:clr>
        </p15:guide>
        <p15:guide id="5" pos="3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5"/>
    <a:srgbClr val="9E2615"/>
    <a:srgbClr val="798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42" autoAdjust="0"/>
  </p:normalViewPr>
  <p:slideViewPr>
    <p:cSldViewPr showGuides="1">
      <p:cViewPr>
        <p:scale>
          <a:sx n="54" d="100"/>
          <a:sy n="54" d="100"/>
        </p:scale>
        <p:origin x="-1626" y="-72"/>
      </p:cViewPr>
      <p:guideLst>
        <p:guide orient="horz" pos="2160"/>
        <p:guide orient="horz" pos="1162"/>
        <p:guide pos="262"/>
        <p:guide pos="2939"/>
        <p:guide pos="33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39B4A-58CA-46DD-B13D-7802241E822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59B1E-CA79-4B2E-81DF-77DDB4B4F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0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59B1E-CA79-4B2E-81DF-77DDB4B4FE1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1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BE94-2BAB-4E23-A27E-9B21D9A1FA8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DED4-53BE-46A4-A592-AD38A75D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5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BE94-2BAB-4E23-A27E-9B21D9A1FA8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DED4-53BE-46A4-A592-AD38A75D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0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BE94-2BAB-4E23-A27E-9B21D9A1FA8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DED4-53BE-46A4-A592-AD38A75D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4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BE94-2BAB-4E23-A27E-9B21D9A1FA8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DED4-53BE-46A4-A592-AD38A75D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9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BE94-2BAB-4E23-A27E-9B21D9A1FA8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DED4-53BE-46A4-A592-AD38A75D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2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BE94-2BAB-4E23-A27E-9B21D9A1FA8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DED4-53BE-46A4-A592-AD38A75D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7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BE94-2BAB-4E23-A27E-9B21D9A1FA8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DED4-53BE-46A4-A592-AD38A75D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1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BE94-2BAB-4E23-A27E-9B21D9A1FA8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DED4-53BE-46A4-A592-AD38A75D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34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BE94-2BAB-4E23-A27E-9B21D9A1FA8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DED4-53BE-46A4-A592-AD38A75D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1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BE94-2BAB-4E23-A27E-9B21D9A1FA8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DED4-53BE-46A4-A592-AD38A75D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4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BE94-2BAB-4E23-A27E-9B21D9A1FA8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DED4-53BE-46A4-A592-AD38A75D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2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0BE94-2BAB-4E23-A27E-9B21D9A1FA8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DED4-53BE-46A4-A592-AD38A75D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9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620157"/>
            <a:ext cx="9890448" cy="5401131"/>
            <a:chOff x="-15552" y="620157"/>
            <a:chExt cx="9906000" cy="540113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14"/>
            <a:stretch/>
          </p:blipFill>
          <p:spPr>
            <a:xfrm>
              <a:off x="-15552" y="620157"/>
              <a:ext cx="9906000" cy="5401131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5385048" y="5157192"/>
              <a:ext cx="172819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5840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8696" y="-21579"/>
            <a:ext cx="9914695" cy="6690939"/>
            <a:chOff x="-8696" y="-21579"/>
            <a:chExt cx="9914695" cy="669093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6" y="-21579"/>
              <a:ext cx="9914695" cy="661893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344488" y="6309320"/>
              <a:ext cx="244827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6865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"/>
          <a:stretch/>
        </p:blipFill>
        <p:spPr>
          <a:xfrm>
            <a:off x="6856" y="-27384"/>
            <a:ext cx="991469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0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r="1586"/>
          <a:stretch/>
        </p:blipFill>
        <p:spPr>
          <a:xfrm>
            <a:off x="-120770" y="-2422"/>
            <a:ext cx="10026770" cy="686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0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1"/>
          <a:stretch/>
        </p:blipFill>
        <p:spPr>
          <a:xfrm>
            <a:off x="0" y="-27385"/>
            <a:ext cx="9906000" cy="6885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6856" y="1776106"/>
            <a:ext cx="5015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 всем мире насчитывается более: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74578" y="223341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77506" y="2330106"/>
            <a:ext cx="977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лрд.</a:t>
            </a:r>
            <a:br>
              <a:rPr lang="ru-RU" dirty="0" smtClean="0"/>
            </a:br>
            <a:r>
              <a:rPr lang="ru-RU" dirty="0" smtClean="0"/>
              <a:t>человек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79427" y="2434052"/>
            <a:ext cx="2920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а</a:t>
            </a:r>
            <a:r>
              <a:rPr lang="ru-RU" sz="2000" dirty="0" smtClean="0"/>
              <a:t>бонентов сотовой связи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98987" y="290617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01915" y="3002859"/>
            <a:ext cx="977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лрд.</a:t>
            </a:r>
            <a:br>
              <a:rPr lang="ru-RU" dirty="0" smtClean="0"/>
            </a:br>
            <a:r>
              <a:rPr lang="ru-RU" dirty="0" smtClean="0"/>
              <a:t>человек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03836" y="3106805"/>
            <a:ext cx="2163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пользователей ПК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74579" y="3679864"/>
            <a:ext cx="4997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До сей поры общественности не были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представлены результаты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клинических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исследований,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которые бы  подтверждали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безопасность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мобильных средств связи и ЖК мониторов.</a:t>
            </a:r>
          </a:p>
        </p:txBody>
      </p:sp>
    </p:spTree>
    <p:extLst>
      <p:ext uri="{BB962C8B-B14F-4D97-AF65-F5344CB8AC3E}">
        <p14:creationId xmlns:p14="http://schemas.microsoft.com/office/powerpoint/2010/main" val="99616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0"/>
          <a:stretch/>
        </p:blipFill>
        <p:spPr>
          <a:xfrm>
            <a:off x="0" y="-27384"/>
            <a:ext cx="9905999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1"/>
          <a:stretch/>
        </p:blipFill>
        <p:spPr>
          <a:xfrm>
            <a:off x="0" y="-27383"/>
            <a:ext cx="990599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5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914696" cy="6858000"/>
            <a:chOff x="0" y="0"/>
            <a:chExt cx="9914696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914696" cy="6858000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272480" y="6165304"/>
              <a:ext cx="2016224" cy="216024"/>
            </a:xfrm>
            <a:prstGeom prst="rect">
              <a:avLst/>
            </a:prstGeom>
            <a:solidFill>
              <a:srgbClr val="C3C3C5"/>
            </a:solidFill>
            <a:ln>
              <a:solidFill>
                <a:srgbClr val="C3C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8298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1"/>
          <a:stretch/>
        </p:blipFill>
        <p:spPr>
          <a:xfrm>
            <a:off x="0" y="-27383"/>
            <a:ext cx="990599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6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838" y="-27384"/>
            <a:ext cx="9923390" cy="6768752"/>
            <a:chOff x="-1838" y="-27384"/>
            <a:chExt cx="9923390" cy="676875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8" y="-27384"/>
              <a:ext cx="9923390" cy="6624735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272480" y="6309320"/>
              <a:ext cx="259228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3281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6"/>
          <a:stretch/>
        </p:blipFill>
        <p:spPr>
          <a:xfrm>
            <a:off x="-8696" y="-27383"/>
            <a:ext cx="9914695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9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"/>
          <a:stretch/>
        </p:blipFill>
        <p:spPr>
          <a:xfrm>
            <a:off x="-8696" y="-27384"/>
            <a:ext cx="9914695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51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24</Words>
  <Application>Microsoft Office PowerPoint</Application>
  <PresentationFormat>Лист A4 (210x297 мм)</PresentationFormat>
  <Paragraphs>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47</cp:revision>
  <dcterms:created xsi:type="dcterms:W3CDTF">2016-07-24T15:34:41Z</dcterms:created>
  <dcterms:modified xsi:type="dcterms:W3CDTF">2021-04-19T06:51:58Z</dcterms:modified>
</cp:coreProperties>
</file>