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3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80" r:id="rId21"/>
    <p:sldId id="273" r:id="rId22"/>
    <p:sldId id="281" r:id="rId23"/>
    <p:sldId id="274" r:id="rId24"/>
    <p:sldId id="284" r:id="rId25"/>
    <p:sldId id="275" r:id="rId26"/>
    <p:sldId id="282" r:id="rId27"/>
    <p:sldId id="276" r:id="rId28"/>
    <p:sldId id="283" r:id="rId29"/>
    <p:sldId id="277" r:id="rId30"/>
    <p:sldId id="278" r:id="rId31"/>
    <p:sldId id="279" r:id="rId32"/>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93" autoAdjust="0"/>
  </p:normalViewPr>
  <p:slideViewPr>
    <p:cSldViewPr>
      <p:cViewPr varScale="1">
        <p:scale>
          <a:sx n="136" d="100"/>
          <a:sy n="136" d="100"/>
        </p:scale>
        <p:origin x="-624"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pPr algn="ctr"/>
            <a:r>
              <a:rPr lang="ru-RU" sz="4400" b="0" strike="noStrike" spc="-1">
                <a:latin typeface="Arial"/>
              </a:rPr>
              <a:t>Для перемещения страницы щёлкните мышью</a:t>
            </a:r>
          </a:p>
        </p:txBody>
      </p:sp>
      <p:sp>
        <p:nvSpPr>
          <p:cNvPr id="115" name="PlaceHolder 2"/>
          <p:cNvSpPr>
            <a:spLocks noGrp="1"/>
          </p:cNvSpPr>
          <p:nvPr>
            <p:ph type="body"/>
          </p:nvPr>
        </p:nvSpPr>
        <p:spPr>
          <a:xfrm>
            <a:off x="756000" y="5078520"/>
            <a:ext cx="6047640"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116" name="PlaceHolder 3"/>
          <p:cNvSpPr>
            <a:spLocks noGrp="1"/>
          </p:cNvSpPr>
          <p:nvPr>
            <p:ph type="hdr"/>
          </p:nvPr>
        </p:nvSpPr>
        <p:spPr>
          <a:xfrm>
            <a:off x="0" y="0"/>
            <a:ext cx="3280680" cy="534240"/>
          </a:xfrm>
          <a:prstGeom prst="rect">
            <a:avLst/>
          </a:prstGeom>
        </p:spPr>
        <p:txBody>
          <a:bodyPr lIns="0" tIns="0" rIns="0" bIns="0"/>
          <a:lstStyle/>
          <a:p>
            <a:r>
              <a:rPr lang="ru-RU" sz="1400" b="0" strike="noStrike" spc="-1">
                <a:latin typeface="Times New Roman"/>
              </a:rPr>
              <a:t>&lt;верхний колонтитул&gt;</a:t>
            </a:r>
          </a:p>
        </p:txBody>
      </p:sp>
      <p:sp>
        <p:nvSpPr>
          <p:cNvPr id="117" name="PlaceHolder 4"/>
          <p:cNvSpPr>
            <a:spLocks noGrp="1"/>
          </p:cNvSpPr>
          <p:nvPr>
            <p:ph type="dt"/>
          </p:nvPr>
        </p:nvSpPr>
        <p:spPr>
          <a:xfrm>
            <a:off x="4278960" y="0"/>
            <a:ext cx="3280680" cy="534240"/>
          </a:xfrm>
          <a:prstGeom prst="rect">
            <a:avLst/>
          </a:prstGeom>
        </p:spPr>
        <p:txBody>
          <a:bodyPr lIns="0" tIns="0" rIns="0" bIns="0"/>
          <a:lstStyle/>
          <a:p>
            <a:pPr algn="r"/>
            <a:r>
              <a:rPr lang="ru-RU" sz="1400" b="0" strike="noStrike" spc="-1">
                <a:latin typeface="Times New Roman"/>
              </a:rPr>
              <a:t>&lt;дата/время&gt;</a:t>
            </a:r>
          </a:p>
        </p:txBody>
      </p:sp>
      <p:sp>
        <p:nvSpPr>
          <p:cNvPr id="118" name="PlaceHolder 5"/>
          <p:cNvSpPr>
            <a:spLocks noGrp="1"/>
          </p:cNvSpPr>
          <p:nvPr>
            <p:ph type="ftr"/>
          </p:nvPr>
        </p:nvSpPr>
        <p:spPr>
          <a:xfrm>
            <a:off x="0" y="10157400"/>
            <a:ext cx="3280680"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119" name="PlaceHolder 6"/>
          <p:cNvSpPr>
            <a:spLocks noGrp="1"/>
          </p:cNvSpPr>
          <p:nvPr>
            <p:ph type="sldNum"/>
          </p:nvPr>
        </p:nvSpPr>
        <p:spPr>
          <a:xfrm>
            <a:off x="4278960" y="10157400"/>
            <a:ext cx="3280680" cy="534240"/>
          </a:xfrm>
          <a:prstGeom prst="rect">
            <a:avLst/>
          </a:prstGeom>
        </p:spPr>
        <p:txBody>
          <a:bodyPr lIns="0" tIns="0" rIns="0" bIns="0" anchor="b"/>
          <a:lstStyle/>
          <a:p>
            <a:pPr algn="r"/>
            <a:fld id="{9E452E35-9107-40D2-99AF-20C58055BC4E}"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3711716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noRot="1" noChangeAspect="1"/>
          </p:cNvSpPr>
          <p:nvPr>
            <p:ph type="sldImg"/>
          </p:nvPr>
        </p:nvSpPr>
        <p:spPr>
          <a:xfrm>
            <a:off x="381000" y="685800"/>
            <a:ext cx="6094413" cy="3429000"/>
          </a:xfrm>
          <a:prstGeom prst="rect">
            <a:avLst/>
          </a:prstGeom>
        </p:spPr>
      </p:sp>
      <p:sp>
        <p:nvSpPr>
          <p:cNvPr id="295"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pPr>
            <a:r>
              <a:rPr lang="ru-RU" sz="2000" b="0" strike="noStrike" spc="-1" dirty="0">
                <a:latin typeface="Arial"/>
              </a:rPr>
              <a:t>ONESTACK </a:t>
            </a:r>
            <a:r>
              <a:rPr lang="ru-RU" sz="2000" b="0" strike="noStrike" spc="-1" dirty="0" err="1">
                <a:latin typeface="Arial"/>
              </a:rPr>
              <a:t>by</a:t>
            </a:r>
            <a:r>
              <a:rPr lang="ru-RU" sz="2000" b="0" strike="noStrike" spc="-1" dirty="0">
                <a:latin typeface="Arial"/>
              </a:rPr>
              <a:t> </a:t>
            </a:r>
            <a:r>
              <a:rPr lang="ru-RU" sz="2000" b="0" strike="noStrike" spc="-1" dirty="0" err="1">
                <a:latin typeface="Arial"/>
              </a:rPr>
              <a:t>Coral</a:t>
            </a:r>
            <a:r>
              <a:rPr lang="ru-RU" sz="2000" b="0" strike="noStrike" spc="-1" dirty="0">
                <a:latin typeface="Arial"/>
              </a:rPr>
              <a:t> </a:t>
            </a:r>
            <a:r>
              <a:rPr lang="ru-RU" sz="2000" b="0" strike="noStrike" spc="-1" dirty="0" err="1">
                <a:latin typeface="Arial"/>
              </a:rPr>
              <a:t>Club</a:t>
            </a:r>
            <a:r>
              <a:rPr lang="ru-RU" sz="2000" b="0" strike="noStrike" spc="-1" dirty="0">
                <a:latin typeface="Arial"/>
              </a:rPr>
              <a:t> - это целевые решения для поддержания здорового функционирования важнейших систем организма.</a:t>
            </a:r>
          </a:p>
          <a:p>
            <a:pPr marL="211680" indent="-209520">
              <a:lnSpc>
                <a:spcPct val="100000"/>
              </a:lnSpc>
            </a:pPr>
            <a:endParaRPr lang="ru-RU" sz="2000" b="0" strike="noStrike" spc="-1" dirty="0">
              <a:latin typeface="Arial"/>
            </a:endParaRPr>
          </a:p>
          <a:p>
            <a:pPr marL="211680" indent="-209520">
              <a:lnSpc>
                <a:spcPct val="100000"/>
              </a:lnSpc>
            </a:pPr>
            <a:r>
              <a:rPr lang="ru-RU" sz="2000" b="0" strike="noStrike" spc="-1" dirty="0">
                <a:latin typeface="Arial"/>
                <a:ea typeface="Arial"/>
              </a:rPr>
              <a:t>ONESTACK </a:t>
            </a:r>
            <a:r>
              <a:rPr lang="ru-RU" sz="2000" b="0" strike="noStrike" spc="-1" dirty="0" err="1">
                <a:latin typeface="Arial"/>
                <a:ea typeface="Arial"/>
              </a:rPr>
              <a:t>by</a:t>
            </a:r>
            <a:r>
              <a:rPr lang="ru-RU" sz="2000" b="0" strike="noStrike" spc="-1" dirty="0">
                <a:latin typeface="Arial"/>
                <a:ea typeface="Arial"/>
              </a:rPr>
              <a:t> </a:t>
            </a:r>
            <a:r>
              <a:rPr lang="ru-RU" sz="2000" b="0" strike="noStrike" spc="-1" dirty="0" err="1">
                <a:latin typeface="Arial"/>
                <a:ea typeface="Arial"/>
              </a:rPr>
              <a:t>Coral</a:t>
            </a:r>
            <a:r>
              <a:rPr lang="ru-RU" sz="2000" b="0" strike="noStrike" spc="-1" dirty="0">
                <a:latin typeface="Arial"/>
                <a:ea typeface="Arial"/>
              </a:rPr>
              <a:t> </a:t>
            </a:r>
            <a:r>
              <a:rPr lang="ru-RU" sz="2000" b="0" strike="noStrike" spc="-1" dirty="0" err="1">
                <a:latin typeface="Arial"/>
                <a:ea typeface="Arial"/>
              </a:rPr>
              <a:t>Club</a:t>
            </a:r>
            <a:r>
              <a:rPr lang="ru-RU" sz="2000" b="0" strike="noStrike" spc="-1" dirty="0">
                <a:latin typeface="Arial"/>
                <a:ea typeface="Arial"/>
              </a:rPr>
              <a:t> – это структурированная программа, компоненты которой применяются в соответствии с прилагаемыми рекомендациями. Продуманные сочетания продуктов обеспечивают </a:t>
            </a:r>
            <a:r>
              <a:rPr lang="ru-RU" sz="2000" b="1" strike="noStrike" spc="-1" dirty="0">
                <a:latin typeface="Arial"/>
                <a:ea typeface="Arial"/>
              </a:rPr>
              <a:t>системный устойчивый эффект</a:t>
            </a:r>
            <a:r>
              <a:rPr lang="ru-RU" sz="2000" b="0" strike="noStrike" spc="-1" dirty="0">
                <a:latin typeface="Arial"/>
                <a:ea typeface="Arial"/>
              </a:rPr>
              <a:t>. </a:t>
            </a:r>
            <a:endParaRPr lang="ru-RU" sz="2000" b="0" strike="noStrike" spc="-1" dirty="0">
              <a:latin typeface="Arial"/>
            </a:endParaRPr>
          </a:p>
          <a:p>
            <a:pPr marL="211680" indent="-209520">
              <a:lnSpc>
                <a:spcPct val="100000"/>
              </a:lnSpc>
            </a:pPr>
            <a:endParaRPr lang="ru-RU" sz="2000" b="0" strike="noStrike" spc="-1" dirty="0">
              <a:latin typeface="Arial"/>
            </a:endParaRPr>
          </a:p>
          <a:p>
            <a:pPr marL="211680" indent="-209520">
              <a:lnSpc>
                <a:spcPct val="100000"/>
              </a:lnSpc>
            </a:pPr>
            <a:r>
              <a:rPr lang="ru-RU" sz="2000" b="0" strike="noStrike" spc="-1" dirty="0">
                <a:latin typeface="Arial"/>
                <a:ea typeface="Arial"/>
              </a:rPr>
              <a:t>Программу следует проходить полностью и можно повторять в течение года при необходимости. </a:t>
            </a:r>
            <a:endParaRPr lang="ru-RU" sz="2000" b="0" strike="noStrike" spc="-1" dirty="0">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laceHolder 1"/>
          <p:cNvSpPr>
            <a:spLocks noGrp="1" noRot="1" noChangeAspect="1"/>
          </p:cNvSpPr>
          <p:nvPr>
            <p:ph type="sldImg"/>
          </p:nvPr>
        </p:nvSpPr>
        <p:spPr>
          <a:xfrm>
            <a:off x="381000" y="685800"/>
            <a:ext cx="6094413" cy="3429000"/>
          </a:xfrm>
          <a:prstGeom prst="rect">
            <a:avLst/>
          </a:prstGeom>
        </p:spPr>
      </p:sp>
      <p:sp>
        <p:nvSpPr>
          <p:cNvPr id="313"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pPr>
            <a:r>
              <a:rPr lang="ru-RU" sz="2000" b="0" strike="noStrike" spc="-1">
                <a:latin typeface="Arial"/>
              </a:rPr>
              <a:t>Все необходимое </a:t>
            </a:r>
            <a:r>
              <a:rPr lang="ru-RU" sz="2000" b="0" u="sng" strike="noStrike" spc="-1">
                <a:uFillTx/>
                <a:latin typeface="Arial"/>
              </a:rPr>
              <a:t>включено</a:t>
            </a:r>
            <a:r>
              <a:rPr lang="ru-RU" sz="2000" b="0" strike="noStrike" spc="-1">
                <a:latin typeface="Arial"/>
              </a:rPr>
              <a:t>!</a:t>
            </a:r>
          </a:p>
          <a:p>
            <a:pPr marL="211680" indent="-209520">
              <a:lnSpc>
                <a:spcPct val="100000"/>
              </a:lnSpc>
            </a:pPr>
            <a:endParaRPr lang="ru-RU" sz="2000" b="0" strike="noStrike" spc="-1">
              <a:latin typeface="Arial"/>
            </a:endParaRPr>
          </a:p>
          <a:p>
            <a:pPr marL="211680" indent="-209520">
              <a:lnSpc>
                <a:spcPct val="100000"/>
              </a:lnSpc>
            </a:pPr>
            <a:r>
              <a:rPr lang="ru-RU" sz="2000" b="1" strike="noStrike" spc="-1">
                <a:latin typeface="Arial"/>
                <a:ea typeface="Arial"/>
              </a:rPr>
              <a:t>8 “интеллектуальных” продуктов Coral Club и 20+ активных ингредиентов:</a:t>
            </a:r>
            <a:r>
              <a:rPr lang="ru-RU" sz="2000" b="0" strike="noStrike" spc="-1">
                <a:latin typeface="Arial"/>
                <a:ea typeface="Arial"/>
              </a:rPr>
              <a:t> карнитин, фосфолипиды, ПНЖК Омега-3, 2 грибных экстракта, 6 растительных экстрактов, в том числе гинкго билоба и готу кола, 5 витаминов, 3 аминокислоты. Компоненты действуют в синергии, гармонично дополняя и оптимизируя действие друг друга! Создатели программы позаботились о том, чтобы ваш организм не только получил питательные вещества, но и смог извлечь из них максимальную пользу. </a:t>
            </a:r>
            <a:endParaRPr lang="ru-RU" sz="2000" b="0" strike="noStrike" spc="-1">
              <a:latin typeface="Arial"/>
            </a:endParaRPr>
          </a:p>
          <a:p>
            <a:pPr marL="211680" indent="-209520">
              <a:lnSpc>
                <a:spcPct val="100000"/>
              </a:lnSpc>
            </a:pPr>
            <a:endParaRPr lang="ru-RU" sz="2000" b="0" strike="noStrike" spc="-1">
              <a:latin typeface="Arial"/>
            </a:endParaRPr>
          </a:p>
          <a:p>
            <a:pPr marL="211680" indent="-209520">
              <a:lnSpc>
                <a:spcPct val="100000"/>
              </a:lnSpc>
            </a:pPr>
            <a:r>
              <a:rPr lang="ru-RU" sz="2000" b="0" strike="noStrike" spc="-1">
                <a:latin typeface="Arial"/>
                <a:ea typeface="Arial"/>
              </a:rPr>
              <a:t>Мы приложили серьезные усилия, чтобы вам было легко и приятно двигаться к результату.  Следуйте приложенным рекомендациям по применению и соблюдайте питьевой режим! </a:t>
            </a:r>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381000" y="685800"/>
            <a:ext cx="6094413" cy="3429000"/>
          </a:xfrm>
          <a:prstGeom prst="rect">
            <a:avLst/>
          </a:prstGeom>
        </p:spPr>
      </p:sp>
      <p:sp>
        <p:nvSpPr>
          <p:cNvPr id="315"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pPr>
            <a:r>
              <a:rPr lang="ru-RU" sz="2000" b="0" strike="noStrike" spc="-1">
                <a:latin typeface="Arial"/>
              </a:rPr>
              <a:t>Coral Club разработал арсенал эффективных продуктов для поддержания здоровья мозга и центральной нервной системы. До этого мы не давали вам рекомендаций по их комплексному применению. Теперь в ваших  руках готовое системное решение, объединившее в себе лучшие целевые продукты. Каждый компонент работает как член слаженной команды, а вы уверенно приближаетесь к цели:</a:t>
            </a:r>
          </a:p>
          <a:p>
            <a:pPr marL="211680" indent="-209520">
              <a:lnSpc>
                <a:spcPct val="100000"/>
              </a:lnSpc>
            </a:pPr>
            <a:endParaRPr lang="ru-RU" sz="2000" b="0" strike="noStrike" spc="-1">
              <a:latin typeface="Arial"/>
            </a:endParaRPr>
          </a:p>
          <a:p>
            <a:pPr marL="457200" indent="-314640">
              <a:lnSpc>
                <a:spcPct val="100000"/>
              </a:lnSpc>
              <a:buClr>
                <a:srgbClr val="000000"/>
              </a:buClr>
              <a:buFont typeface="Helvetica"/>
              <a:buChar char="-"/>
            </a:pPr>
            <a:r>
              <a:rPr lang="ru-RU" sz="2000" b="0" strike="noStrike" spc="-1">
                <a:latin typeface="Arial"/>
                <a:ea typeface="Arial"/>
              </a:rPr>
              <a:t>улучшаются самочувствие и настроение</a:t>
            </a:r>
            <a:endParaRPr lang="ru-RU" sz="2000" b="0" strike="noStrike" spc="-1">
              <a:latin typeface="Arial"/>
            </a:endParaRPr>
          </a:p>
          <a:p>
            <a:pPr marL="457200" indent="-314640">
              <a:lnSpc>
                <a:spcPct val="100000"/>
              </a:lnSpc>
              <a:buClr>
                <a:srgbClr val="000000"/>
              </a:buClr>
              <a:buFont typeface="Helvetica"/>
              <a:buChar char="-"/>
            </a:pPr>
            <a:r>
              <a:rPr lang="ru-RU" sz="2000" b="0" strike="noStrike" spc="-1">
                <a:latin typeface="Arial"/>
                <a:ea typeface="Arial"/>
              </a:rPr>
              <a:t>снижается уровень стресса</a:t>
            </a:r>
            <a:endParaRPr lang="ru-RU" sz="2000" b="0" strike="noStrike" spc="-1">
              <a:latin typeface="Arial"/>
            </a:endParaRPr>
          </a:p>
          <a:p>
            <a:pPr marL="457200" indent="-314640">
              <a:lnSpc>
                <a:spcPct val="100000"/>
              </a:lnSpc>
              <a:buClr>
                <a:srgbClr val="000000"/>
              </a:buClr>
              <a:buFont typeface="Helvetica"/>
              <a:buChar char="-"/>
            </a:pPr>
            <a:r>
              <a:rPr lang="ru-RU" sz="2000" b="0" strike="noStrike" spc="-1">
                <a:latin typeface="Arial"/>
                <a:ea typeface="Arial"/>
              </a:rPr>
              <a:t>нормализуются циклы сна-бодрствования</a:t>
            </a:r>
            <a:endParaRPr lang="ru-RU" sz="2000" b="0" strike="noStrike" spc="-1">
              <a:latin typeface="Arial"/>
            </a:endParaRPr>
          </a:p>
          <a:p>
            <a:pPr marL="457200" indent="-314640">
              <a:lnSpc>
                <a:spcPct val="100000"/>
              </a:lnSpc>
              <a:buClr>
                <a:srgbClr val="000000"/>
              </a:buClr>
              <a:buFont typeface="Helvetica"/>
              <a:buChar char="-"/>
            </a:pPr>
            <a:r>
              <a:rPr lang="ru-RU" sz="2000" b="0" strike="noStrike" spc="-1">
                <a:latin typeface="Arial"/>
                <a:ea typeface="Arial"/>
              </a:rPr>
              <a:t>повышается концентрация внимания</a:t>
            </a:r>
            <a:endParaRPr lang="ru-RU" sz="2000" b="0" strike="noStrike" spc="-1">
              <a:latin typeface="Arial"/>
            </a:endParaRPr>
          </a:p>
          <a:p>
            <a:pPr marL="457200" indent="-314640">
              <a:lnSpc>
                <a:spcPct val="100000"/>
              </a:lnSpc>
              <a:buClr>
                <a:srgbClr val="000000"/>
              </a:buClr>
              <a:buFont typeface="Helvetica"/>
              <a:buChar char="-"/>
            </a:pPr>
            <a:r>
              <a:rPr lang="ru-RU" sz="2000" b="0" strike="noStrike" spc="-1">
                <a:latin typeface="Arial"/>
                <a:ea typeface="Arial"/>
              </a:rPr>
              <a:t>улучшается умственная работоспособность</a:t>
            </a:r>
            <a:endParaRPr lang="ru-RU" sz="2000" b="0" strike="noStrike" spc="-1">
              <a:latin typeface="Arial"/>
            </a:endParaRPr>
          </a:p>
          <a:p>
            <a:pPr>
              <a:lnSpc>
                <a:spcPct val="100000"/>
              </a:lnSpc>
            </a:pPr>
            <a:endParaRPr lang="ru-RU" sz="2000" b="0" strike="noStrike" spc="-1">
              <a:latin typeface="Arial"/>
            </a:endParaRPr>
          </a:p>
          <a:p>
            <a:pPr>
              <a:lnSpc>
                <a:spcPct val="100000"/>
              </a:lnSpc>
            </a:pPr>
            <a:r>
              <a:rPr lang="ru-RU" sz="2000" b="0" strike="noStrike" spc="-1">
                <a:solidFill>
                  <a:srgbClr val="00A65D"/>
                </a:solidFill>
                <a:latin typeface="Arial"/>
                <a:ea typeface="Arial"/>
              </a:rPr>
              <a:t>Вы полны энергии и творческих планов!</a:t>
            </a:r>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noRot="1" noChangeAspect="1"/>
          </p:cNvSpPr>
          <p:nvPr>
            <p:ph type="sldImg"/>
          </p:nvPr>
        </p:nvSpPr>
        <p:spPr>
          <a:xfrm>
            <a:off x="380880" y="685800"/>
            <a:ext cx="6095160" cy="3428280"/>
          </a:xfrm>
          <a:prstGeom prst="rect">
            <a:avLst/>
          </a:prstGeom>
        </p:spPr>
      </p:sp>
      <p:sp>
        <p:nvSpPr>
          <p:cNvPr id="317" name="PlaceHolder 2"/>
          <p:cNvSpPr>
            <a:spLocks noGrp="1"/>
          </p:cNvSpPr>
          <p:nvPr>
            <p:ph type="body"/>
          </p:nvPr>
        </p:nvSpPr>
        <p:spPr>
          <a:xfrm>
            <a:off x="1008000" y="4381560"/>
            <a:ext cx="5028480" cy="4114080"/>
          </a:xfrm>
          <a:prstGeom prst="rect">
            <a:avLst/>
          </a:prstGeom>
        </p:spPr>
        <p:txBody>
          <a:bodyPr lIns="90000" tIns="45000" rIns="90000" bIns="45000"/>
          <a:lstStyle/>
          <a:p>
            <a:pPr marL="211680" indent="-209520">
              <a:lnSpc>
                <a:spcPct val="100000"/>
              </a:lnSpc>
            </a:pPr>
            <a:r>
              <a:rPr lang="ru-RU" sz="2000" b="1" strike="noStrike" spc="-1">
                <a:latin typeface="Arial"/>
              </a:rPr>
              <a:t>Вода – важнейший компонент всех трех этапов программы Mental Force. </a:t>
            </a:r>
            <a:endParaRPr lang="ru-RU" sz="2000" b="0" strike="noStrike" spc="-1">
              <a:latin typeface="Arial"/>
            </a:endParaRPr>
          </a:p>
          <a:p>
            <a:pPr marL="211680" indent="-209520">
              <a:lnSpc>
                <a:spcPct val="100000"/>
              </a:lnSpc>
            </a:pPr>
            <a:endParaRPr lang="ru-RU" sz="2000" b="0" strike="noStrike" spc="-1">
              <a:latin typeface="Arial"/>
            </a:endParaRPr>
          </a:p>
          <a:p>
            <a:pPr marL="211680" indent="-209520">
              <a:lnSpc>
                <a:spcPct val="100000"/>
              </a:lnSpc>
            </a:pPr>
            <a:r>
              <a:rPr lang="ru-RU" sz="2000" b="0" strike="noStrike" spc="-1">
                <a:latin typeface="Arial"/>
                <a:ea typeface="Arial"/>
              </a:rPr>
              <a:t>Она необходима для нормализации водно-солевого и кислотно-щелочного баланса, оптимального течения обменных процессов и снабжения мозга питательными веществами. </a:t>
            </a:r>
            <a:endParaRPr lang="ru-RU" sz="2000" b="0" strike="noStrike" spc="-1">
              <a:latin typeface="Arial"/>
            </a:endParaRPr>
          </a:p>
          <a:p>
            <a:pPr marL="211680" indent="-209520">
              <a:lnSpc>
                <a:spcPct val="100000"/>
              </a:lnSpc>
            </a:pPr>
            <a:endParaRPr lang="ru-RU" sz="2000" b="0" strike="noStrike" spc="-1">
              <a:latin typeface="Arial"/>
            </a:endParaRPr>
          </a:p>
          <a:p>
            <a:pPr marL="211680" indent="-209520">
              <a:lnSpc>
                <a:spcPct val="100000"/>
              </a:lnSpc>
            </a:pPr>
            <a:r>
              <a:rPr lang="ru-RU" sz="2000" b="0" strike="noStrike" spc="-1">
                <a:latin typeface="Arial"/>
                <a:ea typeface="Arial"/>
              </a:rPr>
              <a:t>Лучшее решение – использование минеральной композиции Корал-Майн для улучшения качества питьевой воды. </a:t>
            </a:r>
            <a:endParaRPr lang="ru-RU" sz="2000" b="0" strike="noStrike" spc="-1">
              <a:latin typeface="Arial"/>
            </a:endParaRPr>
          </a:p>
          <a:p>
            <a:pPr marL="211680" indent="-209520">
              <a:lnSpc>
                <a:spcPct val="100000"/>
              </a:lnSpc>
            </a:pPr>
            <a:endParaRPr lang="ru-RU" sz="2000" b="0" strike="noStrike" spc="-1">
              <a:latin typeface="Arial"/>
            </a:endParaRPr>
          </a:p>
          <a:p>
            <a:pPr marL="211680" indent="-209520">
              <a:lnSpc>
                <a:spcPct val="100000"/>
              </a:lnSpc>
            </a:pPr>
            <a:r>
              <a:rPr lang="ru-RU" sz="2000" b="0" strike="noStrike" spc="-1">
                <a:latin typeface="Arial"/>
                <a:ea typeface="Arial"/>
              </a:rPr>
              <a:t>Питьевой режим во время прохождения программы Mental Force: не менее 1,5 л воды с минеральной композицией Корал-Майн в течение дня. </a:t>
            </a:r>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PlaceHolder 1"/>
          <p:cNvSpPr>
            <a:spLocks noGrp="1" noRot="1" noChangeAspect="1"/>
          </p:cNvSpPr>
          <p:nvPr>
            <p:ph type="sldImg"/>
          </p:nvPr>
        </p:nvSpPr>
        <p:spPr>
          <a:xfrm>
            <a:off x="380880" y="685800"/>
            <a:ext cx="6095160" cy="3428280"/>
          </a:xfrm>
          <a:prstGeom prst="rect">
            <a:avLst/>
          </a:prstGeom>
        </p:spPr>
      </p:sp>
      <p:sp>
        <p:nvSpPr>
          <p:cNvPr id="319"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pPr>
            <a:r>
              <a:rPr lang="ru-RU" sz="2000" b="0" strike="noStrike" spc="-1">
                <a:latin typeface="Arial"/>
                <a:ea typeface="Arial"/>
              </a:rPr>
              <a:t>Сон – важнейшее условие для работы мозга. Если ваш организм ежедневно получает время для полного восстановления, то ваши мыслительные процессы и когнитивные функции будут в порядке, а стрессоустойчивость – на высоте. Именно недостаток сна приводит к повышенной тревожности, нервозности, низкой продуктивности и ухудшению памяти. </a:t>
            </a:r>
            <a:endParaRPr lang="ru-RU" sz="2000" b="0" strike="noStrike" spc="-1">
              <a:latin typeface="Arial"/>
            </a:endParaRPr>
          </a:p>
          <a:p>
            <a:pPr marL="211680" indent="-209520">
              <a:lnSpc>
                <a:spcPct val="100000"/>
              </a:lnSpc>
            </a:pPr>
            <a:r>
              <a:rPr lang="ru-RU" sz="2000" b="0" strike="noStrike" spc="-1">
                <a:latin typeface="Arial"/>
                <a:ea typeface="Arial"/>
              </a:rPr>
              <a:t>Оптимизация режима сна позволит существенно повысить эффективность ONESTACK Mental Force.</a:t>
            </a:r>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381000" y="685800"/>
            <a:ext cx="6094413" cy="3429000"/>
          </a:xfrm>
          <a:prstGeom prst="rect">
            <a:avLst/>
          </a:prstGeom>
        </p:spPr>
      </p:sp>
      <p:sp>
        <p:nvSpPr>
          <p:cNvPr id="321"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pPr>
            <a:r>
              <a:rPr lang="ru-RU" sz="2000" b="0" strike="noStrike" spc="-1">
                <a:latin typeface="Arial"/>
              </a:rPr>
              <a:t>ONESTACK Mental Force займется улучшением состояния вашего мозга уже сегодня! </a:t>
            </a:r>
          </a:p>
          <a:p>
            <a:pPr marL="211680" indent="-209520">
              <a:lnSpc>
                <a:spcPct val="115000"/>
              </a:lnSpc>
            </a:pPr>
            <a:endParaRPr lang="ru-RU" sz="2000" b="0" strike="noStrike" spc="-1">
              <a:latin typeface="Arial"/>
            </a:endParaRPr>
          </a:p>
          <a:p>
            <a:pPr marL="211680" indent="-209520">
              <a:lnSpc>
                <a:spcPct val="115000"/>
              </a:lnSpc>
            </a:pPr>
            <a:r>
              <a:rPr lang="ru-RU" sz="2000" b="0" strike="noStrike" spc="-1">
                <a:latin typeface="Arial"/>
                <a:ea typeface="Arial"/>
              </a:rPr>
              <a:t>Программа ONESTACK Mental Force, составленная нашими экспертами, обеспечивает постепенное оздоровление клеток головного мозга. </a:t>
            </a:r>
            <a:endParaRPr lang="ru-RU" sz="2000" b="0" strike="noStrike" spc="-1">
              <a:latin typeface="Arial"/>
            </a:endParaRPr>
          </a:p>
          <a:p>
            <a:pPr marL="211680" indent="-209520">
              <a:lnSpc>
                <a:spcPct val="115000"/>
              </a:lnSpc>
            </a:pPr>
            <a:r>
              <a:rPr lang="ru-RU" sz="2000" b="0" strike="noStrike" spc="-1">
                <a:latin typeface="Arial"/>
                <a:ea typeface="Arial"/>
              </a:rPr>
              <a:t>Этот эффект сохранится и после прохождения программы.</a:t>
            </a:r>
            <a:endParaRPr lang="ru-RU" sz="2000" b="0" strike="noStrike" spc="-1">
              <a:latin typeface="Arial"/>
            </a:endParaRPr>
          </a:p>
          <a:p>
            <a:pPr marL="211680" indent="-209520">
              <a:lnSpc>
                <a:spcPct val="115000"/>
              </a:lnSpc>
            </a:pPr>
            <a:r>
              <a:rPr lang="ru-RU" sz="2000" b="0" strike="noStrike" spc="-1">
                <a:latin typeface="Arial"/>
                <a:ea typeface="Arial"/>
              </a:rPr>
              <a:t>И маленький, но приятный бонус: коробка обойдется вам значительно выгоднее, чем каждый продукт по отдельности. </a:t>
            </a:r>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380880" y="685800"/>
            <a:ext cx="6095160" cy="3428280"/>
          </a:xfrm>
          <a:prstGeom prst="rect">
            <a:avLst/>
          </a:prstGeom>
        </p:spPr>
      </p:sp>
      <p:sp>
        <p:nvSpPr>
          <p:cNvPr id="297"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pPr>
            <a:r>
              <a:rPr lang="ru-RU" sz="2000" b="0" strike="noStrike" spc="-1" dirty="0">
                <a:latin typeface="Arial"/>
              </a:rPr>
              <a:t>Подбирать продукты самим или купить целевую программу?</a:t>
            </a:r>
          </a:p>
          <a:p>
            <a:pPr marL="211680" indent="-209520">
              <a:lnSpc>
                <a:spcPct val="100000"/>
              </a:lnSpc>
            </a:pPr>
            <a:endParaRPr lang="ru-RU" sz="2000" b="0" strike="noStrike" spc="-1" dirty="0">
              <a:latin typeface="Arial"/>
            </a:endParaRPr>
          </a:p>
          <a:p>
            <a:pPr marL="211680" indent="-209520">
              <a:lnSpc>
                <a:spcPct val="115000"/>
              </a:lnSpc>
            </a:pPr>
            <a:r>
              <a:rPr lang="ru-RU" sz="2000" b="1" strike="noStrike" spc="-1" dirty="0">
                <a:latin typeface="Arial"/>
                <a:ea typeface="Arial"/>
              </a:rPr>
              <a:t>Наши эксперты сделали всю необходимую работу:</a:t>
            </a:r>
            <a:endParaRPr lang="ru-RU" sz="2000" b="0" strike="noStrike" spc="-1" dirty="0">
              <a:latin typeface="Arial"/>
            </a:endParaRPr>
          </a:p>
          <a:p>
            <a:pPr marL="211680" indent="-209520">
              <a:lnSpc>
                <a:spcPct val="115000"/>
              </a:lnSpc>
            </a:pPr>
            <a:endParaRPr lang="ru-RU" sz="2000" b="0" strike="noStrike" spc="-1" dirty="0">
              <a:latin typeface="Arial"/>
            </a:endParaRPr>
          </a:p>
          <a:p>
            <a:pPr marL="211680" indent="-209520">
              <a:lnSpc>
                <a:spcPct val="115000"/>
              </a:lnSpc>
            </a:pPr>
            <a:r>
              <a:rPr lang="ru-RU" sz="2000" b="0" strike="noStrike" spc="-1" dirty="0">
                <a:latin typeface="Arial"/>
                <a:ea typeface="Arial"/>
              </a:rPr>
              <a:t>- выбрали продукты </a:t>
            </a:r>
            <a:r>
              <a:rPr lang="ru-RU" sz="2000" b="0" strike="noStrike" spc="-1" dirty="0" err="1">
                <a:latin typeface="Arial"/>
                <a:ea typeface="Arial"/>
              </a:rPr>
              <a:t>Coral</a:t>
            </a:r>
            <a:r>
              <a:rPr lang="ru-RU" sz="2000" b="0" strike="noStrike" spc="-1" dirty="0">
                <a:latin typeface="Arial"/>
                <a:ea typeface="Arial"/>
              </a:rPr>
              <a:t> </a:t>
            </a:r>
            <a:r>
              <a:rPr lang="ru-RU" sz="2000" b="0" strike="noStrike" spc="-1" dirty="0" err="1">
                <a:latin typeface="Arial"/>
                <a:ea typeface="Arial"/>
              </a:rPr>
              <a:t>Club</a:t>
            </a:r>
            <a:r>
              <a:rPr lang="ru-RU" sz="2000" b="0" strike="noStrike" spc="-1" dirty="0">
                <a:latin typeface="Arial"/>
                <a:ea typeface="Arial"/>
              </a:rPr>
              <a:t>, оптимальные для решения конкретной задачи (нормализация пищеварения, поддержание когнитивных функций и т.д.)</a:t>
            </a:r>
            <a:endParaRPr lang="ru-RU" sz="2000" b="0" strike="noStrike" spc="-1" dirty="0">
              <a:latin typeface="Arial"/>
            </a:endParaRPr>
          </a:p>
          <a:p>
            <a:pPr marL="211680" indent="-209520">
              <a:lnSpc>
                <a:spcPct val="115000"/>
              </a:lnSpc>
            </a:pPr>
            <a:r>
              <a:rPr lang="ru-RU" sz="2000" b="0" strike="noStrike" spc="-1" dirty="0">
                <a:latin typeface="Arial"/>
                <a:ea typeface="Arial"/>
              </a:rPr>
              <a:t>- объединили их в блоки-этапы</a:t>
            </a:r>
            <a:endParaRPr lang="ru-RU" sz="2000" b="0" strike="noStrike" spc="-1" dirty="0">
              <a:latin typeface="Arial"/>
            </a:endParaRPr>
          </a:p>
          <a:p>
            <a:pPr marL="211680" indent="-209520">
              <a:lnSpc>
                <a:spcPct val="115000"/>
              </a:lnSpc>
            </a:pPr>
            <a:r>
              <a:rPr lang="ru-RU" sz="2000" b="0" strike="noStrike" spc="-1" dirty="0">
                <a:latin typeface="Arial"/>
                <a:ea typeface="Arial"/>
              </a:rPr>
              <a:t>- разработали пошаговые инструкции по приему</a:t>
            </a:r>
            <a:endParaRPr lang="ru-RU" sz="2000" b="0" strike="noStrike" spc="-1" dirty="0">
              <a:latin typeface="Arial"/>
            </a:endParaRPr>
          </a:p>
          <a:p>
            <a:pPr marL="211680" indent="-209520">
              <a:lnSpc>
                <a:spcPct val="115000"/>
              </a:lnSpc>
            </a:pPr>
            <a:endParaRPr lang="ru-RU" sz="2000" b="0" strike="noStrike" spc="-1" dirty="0">
              <a:latin typeface="Arial"/>
            </a:endParaRPr>
          </a:p>
          <a:p>
            <a:pPr marL="211680" indent="-209520">
              <a:lnSpc>
                <a:spcPct val="115000"/>
              </a:lnSpc>
            </a:pPr>
            <a:r>
              <a:rPr lang="ru-RU" sz="2000" b="0" strike="noStrike" spc="-1" dirty="0">
                <a:latin typeface="Arial"/>
                <a:ea typeface="Arial"/>
              </a:rPr>
              <a:t>Составляя программу оздоровления самостоятельно, мы рискуем совместить несколько компонентов, которые ослабляют или нейтрализуют действие друг друга. </a:t>
            </a:r>
            <a:endParaRPr lang="ru-RU" sz="2000" b="0" strike="noStrike" spc="-1" dirty="0">
              <a:latin typeface="Arial"/>
            </a:endParaRPr>
          </a:p>
          <a:p>
            <a:pPr marL="211680" indent="-209520">
              <a:lnSpc>
                <a:spcPct val="115000"/>
              </a:lnSpc>
            </a:pPr>
            <a:r>
              <a:rPr lang="ru-RU" sz="2000" b="0" strike="noStrike" spc="-1" dirty="0">
                <a:latin typeface="Arial"/>
                <a:ea typeface="Arial"/>
              </a:rPr>
              <a:t>Программы ONESTACK </a:t>
            </a:r>
            <a:r>
              <a:rPr lang="ru-RU" sz="2000" b="0" strike="noStrike" spc="-1" dirty="0" err="1">
                <a:latin typeface="Arial"/>
                <a:ea typeface="Arial"/>
              </a:rPr>
              <a:t>by</a:t>
            </a:r>
            <a:r>
              <a:rPr lang="ru-RU" sz="2000" b="0" strike="noStrike" spc="-1" dirty="0">
                <a:latin typeface="Arial"/>
                <a:ea typeface="Arial"/>
              </a:rPr>
              <a:t> </a:t>
            </a:r>
            <a:r>
              <a:rPr lang="ru-RU" sz="2000" b="0" strike="noStrike" spc="-1" dirty="0" err="1">
                <a:latin typeface="Arial"/>
                <a:ea typeface="Arial"/>
              </a:rPr>
              <a:t>Coral</a:t>
            </a:r>
            <a:r>
              <a:rPr lang="ru-RU" sz="2000" b="0" strike="noStrike" spc="-1" dirty="0">
                <a:latin typeface="Arial"/>
                <a:ea typeface="Arial"/>
              </a:rPr>
              <a:t> </a:t>
            </a:r>
            <a:r>
              <a:rPr lang="ru-RU" sz="2000" b="0" strike="noStrike" spc="-1" dirty="0" err="1">
                <a:latin typeface="Arial"/>
                <a:ea typeface="Arial"/>
              </a:rPr>
              <a:t>Club</a:t>
            </a:r>
            <a:r>
              <a:rPr lang="ru-RU" sz="2000" b="0" strike="noStrike" spc="-1" dirty="0">
                <a:latin typeface="Arial"/>
                <a:ea typeface="Arial"/>
              </a:rPr>
              <a:t>, составленные нашими экспертами, обеспечивают синергию компонентов. Мы группируем продукты таким образом, чтобы они помогали друг другу. Результат – усиленный оздоровительный эффект! </a:t>
            </a:r>
            <a:endParaRPr lang="ru-RU" sz="2000" b="0" strike="noStrike" spc="-1" dirty="0">
              <a:latin typeface="Arial"/>
            </a:endParaRPr>
          </a:p>
          <a:p>
            <a:pPr marL="211680" indent="-209520">
              <a:lnSpc>
                <a:spcPct val="115000"/>
              </a:lnSpc>
            </a:pPr>
            <a:endParaRPr lang="ru-RU" sz="2000" b="0" strike="noStrike" spc="-1" dirty="0">
              <a:latin typeface="Arial"/>
            </a:endParaRPr>
          </a:p>
          <a:p>
            <a:pPr marL="211680" indent="-209520">
              <a:lnSpc>
                <a:spcPct val="115000"/>
              </a:lnSpc>
            </a:pPr>
            <a:r>
              <a:rPr lang="ru-RU" sz="2000" b="0" strike="noStrike" spc="-1" dirty="0">
                <a:latin typeface="Arial"/>
                <a:ea typeface="Arial"/>
              </a:rPr>
              <a:t>Именно поэтому мы советуем строго соблюдать рекомендации по применению. </a:t>
            </a:r>
            <a:endParaRPr lang="ru-RU" sz="2000" b="0" strike="noStrike" spc="-1" dirty="0">
              <a:latin typeface="Arial"/>
            </a:endParaRPr>
          </a:p>
          <a:p>
            <a:pPr marL="211680" indent="-209520">
              <a:lnSpc>
                <a:spcPct val="115000"/>
              </a:lnSpc>
            </a:pPr>
            <a:endParaRPr lang="ru-RU" sz="2000" b="0" strike="noStrike" spc="-1" dirty="0">
              <a:latin typeface="Arial"/>
            </a:endParaRPr>
          </a:p>
          <a:p>
            <a:pPr marL="211680" indent="-209520">
              <a:lnSpc>
                <a:spcPct val="115000"/>
              </a:lnSpc>
            </a:pPr>
            <a:r>
              <a:rPr lang="ru-RU" sz="2000" b="0" strike="noStrike" spc="-1" dirty="0">
                <a:latin typeface="Arial"/>
                <a:ea typeface="Arial"/>
              </a:rPr>
              <a:t>И маленький, но приятный бонус: коробка обойдется вам значительно выгоднее, чем каждый продукт по отдельности. </a:t>
            </a:r>
            <a:endParaRPr lang="ru-RU" sz="2000" b="0" strike="noStrike" spc="-1" dirty="0">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noRot="1" noChangeAspect="1"/>
          </p:cNvSpPr>
          <p:nvPr>
            <p:ph type="sldImg"/>
          </p:nvPr>
        </p:nvSpPr>
        <p:spPr>
          <a:xfrm>
            <a:off x="381000" y="685800"/>
            <a:ext cx="6096000" cy="3429000"/>
          </a:xfrm>
          <a:prstGeom prst="rect">
            <a:avLst/>
          </a:prstGeom>
        </p:spPr>
      </p:sp>
      <p:sp>
        <p:nvSpPr>
          <p:cNvPr id="299"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spcBef>
                <a:spcPts val="400"/>
              </a:spcBef>
            </a:pPr>
            <a:r>
              <a:rPr lang="ru-RU" sz="2000" b="0" strike="noStrike" spc="-1">
                <a:latin typeface="Arial"/>
              </a:rPr>
              <a:t>Сегодня наш организм нуждается в дополнительной поддержке  – на него оказывают влияние экология, растущий уровень стресса, возрастные изменения, качество пищевых продуктов и особенности рациона, недостаток активности. </a:t>
            </a:r>
          </a:p>
          <a:p>
            <a:pPr marL="211680" indent="-209520">
              <a:lnSpc>
                <a:spcPct val="100000"/>
              </a:lnSpc>
              <a:spcBef>
                <a:spcPts val="400"/>
              </a:spcBef>
            </a:pPr>
            <a:endParaRPr lang="ru-RU" sz="2000" b="0" strike="noStrike" spc="-1">
              <a:latin typeface="Arial"/>
            </a:endParaRPr>
          </a:p>
          <a:p>
            <a:pPr marL="211680" indent="-209520">
              <a:lnSpc>
                <a:spcPct val="100000"/>
              </a:lnSpc>
              <a:spcBef>
                <a:spcPts val="400"/>
              </a:spcBef>
            </a:pPr>
            <a:r>
              <a:rPr lang="ru-RU" sz="2000" b="0" strike="noStrike" spc="-1">
                <a:latin typeface="Arial"/>
                <a:ea typeface="Arial"/>
              </a:rPr>
              <a:t>Чтобы восстановить баланс и улучшить свое самочувствие, мы должны отрегулировать работу каждого процесса и помочь каждой системе.</a:t>
            </a:r>
            <a:endParaRPr lang="ru-RU" sz="2000" b="0" strike="noStrike" spc="-1">
              <a:latin typeface="Arial"/>
            </a:endParaRPr>
          </a:p>
          <a:p>
            <a:pPr marL="211680" indent="-209520">
              <a:lnSpc>
                <a:spcPct val="100000"/>
              </a:lnSpc>
              <a:spcBef>
                <a:spcPts val="400"/>
              </a:spcBef>
            </a:pPr>
            <a:endParaRPr lang="ru-RU" sz="2000" b="0" strike="noStrike" spc="-1">
              <a:latin typeface="Arial"/>
            </a:endParaRPr>
          </a:p>
          <a:p>
            <a:pPr marL="211680" indent="-209520">
              <a:lnSpc>
                <a:spcPct val="100000"/>
              </a:lnSpc>
              <a:spcBef>
                <a:spcPts val="400"/>
              </a:spcBef>
            </a:pPr>
            <a:r>
              <a:rPr lang="ru-RU" sz="2000" b="0" strike="noStrike" spc="-1">
                <a:latin typeface="Arial"/>
                <a:ea typeface="Arial"/>
              </a:rPr>
              <a:t>Хотите улучшить свое здоровье, но не имеете достаточно времени и знаний, чтобы заняться этим самостоятельно?</a:t>
            </a:r>
            <a:endParaRPr lang="ru-RU" sz="2000" b="0" strike="noStrike" spc="-1">
              <a:latin typeface="Arial"/>
            </a:endParaRPr>
          </a:p>
          <a:p>
            <a:pPr marL="211680" indent="-209520">
              <a:lnSpc>
                <a:spcPct val="100000"/>
              </a:lnSpc>
              <a:spcBef>
                <a:spcPts val="400"/>
              </a:spcBef>
            </a:pPr>
            <a:endParaRPr lang="ru-RU" sz="2000" b="0" strike="noStrike" spc="-1">
              <a:latin typeface="Arial"/>
            </a:endParaRPr>
          </a:p>
          <a:p>
            <a:pPr marL="211680" indent="-209520">
              <a:lnSpc>
                <a:spcPct val="100000"/>
              </a:lnSpc>
              <a:spcBef>
                <a:spcPts val="400"/>
              </a:spcBef>
            </a:pPr>
            <a:r>
              <a:rPr lang="ru-RU" sz="2000" b="0" strike="noStrike" spc="-1">
                <a:latin typeface="Arial"/>
                <a:ea typeface="Arial"/>
              </a:rPr>
              <a:t>Не стоит беспокоиться! Пройдите все необходимые шаги вместе с  ONESTACK – без ошибок и лишних усилий!</a:t>
            </a:r>
            <a:endParaRPr lang="ru-RU" sz="2000" b="0" strike="noStrike" spc="-1">
              <a:latin typeface="Arial"/>
            </a:endParaRPr>
          </a:p>
          <a:p>
            <a:pPr marL="211680" indent="-209520">
              <a:lnSpc>
                <a:spcPct val="100000"/>
              </a:lnSpc>
              <a:spcBef>
                <a:spcPts val="400"/>
              </a:spcBef>
            </a:pPr>
            <a:endParaRPr lang="ru-RU" sz="2000" b="0" strike="noStrike" spc="-1">
              <a:latin typeface="Arial"/>
            </a:endParaRPr>
          </a:p>
          <a:p>
            <a:pPr marL="211680" indent="-209520">
              <a:lnSpc>
                <a:spcPct val="100000"/>
              </a:lnSpc>
              <a:spcBef>
                <a:spcPts val="400"/>
              </a:spcBef>
            </a:pPr>
            <a:r>
              <a:rPr lang="ru-RU" sz="2000" b="0" strike="noStrike" spc="-1">
                <a:latin typeface="Arial"/>
                <a:ea typeface="Arial"/>
              </a:rPr>
              <a:t>ONESTACK – комплексные решения, где учтено все.</a:t>
            </a:r>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noRot="1" noChangeAspect="1"/>
          </p:cNvSpPr>
          <p:nvPr>
            <p:ph type="sldImg"/>
          </p:nvPr>
        </p:nvSpPr>
        <p:spPr>
          <a:xfrm>
            <a:off x="1143000" y="685800"/>
            <a:ext cx="4571280" cy="3428280"/>
          </a:xfrm>
          <a:prstGeom prst="rect">
            <a:avLst/>
          </a:prstGeom>
        </p:spPr>
      </p:sp>
      <p:sp>
        <p:nvSpPr>
          <p:cNvPr id="301"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pPr>
            <a:r>
              <a:rPr lang="ru-RU" sz="2000" b="0" strike="noStrike" spc="-1">
                <a:latin typeface="Arial"/>
              </a:rPr>
              <a:t>Здоровье мозга – задача первостепенной важности. Это единый контрольный центр организма, который  регулирует все жизненные процессы. От состояния мозга зависят </a:t>
            </a:r>
            <a:r>
              <a:rPr lang="ru-RU" sz="2000" b="0" u="sng" strike="noStrike" spc="-1">
                <a:uFillTx/>
                <a:latin typeface="Arial"/>
              </a:rPr>
              <a:t>многие</a:t>
            </a:r>
            <a:r>
              <a:rPr lang="ru-RU" sz="2000" b="0" strike="noStrike" spc="-1">
                <a:latin typeface="Arial"/>
              </a:rPr>
              <a:t> аспекты нашего здоровья и взаимодействия с окружающим миром.</a:t>
            </a:r>
          </a:p>
          <a:p>
            <a:pPr marL="211680" indent="-209520">
              <a:lnSpc>
                <a:spcPct val="100000"/>
              </a:lnSpc>
            </a:pPr>
            <a:endParaRPr lang="ru-RU" sz="2000" b="0" strike="noStrike" spc="-1">
              <a:latin typeface="Arial"/>
            </a:endParaRPr>
          </a:p>
          <a:p>
            <a:pPr marL="211680" indent="-209520">
              <a:lnSpc>
                <a:spcPct val="100000"/>
              </a:lnSpc>
            </a:pPr>
            <a:r>
              <a:rPr lang="ru-RU" sz="2000" b="0" strike="noStrike" spc="-1">
                <a:latin typeface="Arial"/>
                <a:ea typeface="Arial"/>
              </a:rPr>
              <a:t>Именно поэтому стартовым продуктом нового формата ONESTACK стала программа ONESTACK Mental Force, направленная на улучшение когнитивных функций мозга.</a:t>
            </a:r>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380880" y="685800"/>
            <a:ext cx="6095160" cy="3428280"/>
          </a:xfrm>
          <a:prstGeom prst="rect">
            <a:avLst/>
          </a:prstGeom>
        </p:spPr>
      </p:sp>
      <p:sp>
        <p:nvSpPr>
          <p:cNvPr id="303" name="PlaceHolder 2"/>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ru-RU" sz="2000" b="0" strike="noStrike" spc="-1">
                <a:latin typeface="Arial"/>
              </a:rPr>
              <a:t>Наш мозг – сокровищница невероятных возможностей, но никто из нас не использует и 10% его необъятного потенциала. Большинство исследователей сравнивают мозг со Вселенной, полной тайн и загадок. Немного цифр и фактов, иллюстрирующих колоссальный потенциал нашего внутреннего процессора.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PlaceHolder 1"/>
          <p:cNvSpPr>
            <a:spLocks noGrp="1" noRot="1" noChangeAspect="1"/>
          </p:cNvSpPr>
          <p:nvPr>
            <p:ph type="sldImg"/>
          </p:nvPr>
        </p:nvSpPr>
        <p:spPr>
          <a:xfrm>
            <a:off x="381000" y="685800"/>
            <a:ext cx="6094413" cy="3429000"/>
          </a:xfrm>
          <a:prstGeom prst="rect">
            <a:avLst/>
          </a:prstGeom>
        </p:spPr>
      </p:sp>
      <p:sp>
        <p:nvSpPr>
          <p:cNvPr id="305"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pPr>
            <a:r>
              <a:rPr lang="ru-RU" sz="2000" b="0" strike="noStrike" spc="-1">
                <a:latin typeface="Arial"/>
              </a:rPr>
              <a:t>Эти “три кита” должны быть в норме. Тогда мы можем говорить о том, что наши когнитивные функции не нарушены. </a:t>
            </a:r>
          </a:p>
          <a:p>
            <a:pPr marL="211680" indent="-209520">
              <a:lnSpc>
                <a:spcPct val="100000"/>
              </a:lnSpc>
            </a:pPr>
            <a:r>
              <a:rPr lang="ru-RU" sz="2000" b="0" strike="noStrike" spc="-1">
                <a:latin typeface="Arial"/>
              </a:rPr>
              <a:t>Но многие из нас отмечают небольшие нарушения координации, проблемы с запоминанием простых вещей и сложности с концентрацией внимания.  Это может быть началом серьезных изменений. </a:t>
            </a:r>
          </a:p>
          <a:p>
            <a:pPr marL="211680" indent="-209520">
              <a:lnSpc>
                <a:spcPct val="100000"/>
              </a:lnSpc>
            </a:pPr>
            <a:r>
              <a:rPr lang="ru-RU" sz="2000" b="0" strike="noStrike" spc="-1">
                <a:latin typeface="Arial"/>
              </a:rPr>
              <a:t>Не запускайте ситуацию: исправьте ее уже сейчас!</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PlaceHolder 1"/>
          <p:cNvSpPr>
            <a:spLocks noGrp="1" noRot="1" noChangeAspect="1"/>
          </p:cNvSpPr>
          <p:nvPr>
            <p:ph type="sldImg"/>
          </p:nvPr>
        </p:nvSpPr>
        <p:spPr>
          <a:xfrm>
            <a:off x="381000" y="685800"/>
            <a:ext cx="6094413" cy="3429000"/>
          </a:xfrm>
          <a:prstGeom prst="rect">
            <a:avLst/>
          </a:prstGeom>
        </p:spPr>
      </p:sp>
      <p:sp>
        <p:nvSpPr>
          <p:cNvPr id="307"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spcBef>
                <a:spcPts val="400"/>
              </a:spcBef>
            </a:pPr>
            <a:r>
              <a:rPr lang="ru-RU" sz="2000" b="0" strike="noStrike" spc="-1">
                <a:latin typeface="Arial"/>
              </a:rPr>
              <a:t>Если вашему мозгу сейчас комфортно, он выполнит эти маленькие операции молниеносно. </a:t>
            </a:r>
          </a:p>
          <a:p>
            <a:pPr marL="211680" indent="-209520">
              <a:lnSpc>
                <a:spcPct val="100000"/>
              </a:lnSpc>
              <a:spcBef>
                <a:spcPts val="400"/>
              </a:spcBef>
            </a:pPr>
            <a:r>
              <a:rPr lang="ru-RU" sz="2000" b="0" strike="noStrike" spc="-1">
                <a:latin typeface="Arial"/>
              </a:rPr>
              <a:t>Возникли затруднения? Пора поддержать центральную нервную систему!</a:t>
            </a:r>
          </a:p>
          <a:p>
            <a:pPr marL="211680" indent="-209520">
              <a:lnSpc>
                <a:spcPct val="100000"/>
              </a:lnSpc>
              <a:spcBef>
                <a:spcPts val="400"/>
              </a:spcBef>
            </a:pPr>
            <a:endParaRPr lang="ru-RU" sz="2000" b="0" strike="noStrike" spc="-1">
              <a:latin typeface="Arial"/>
            </a:endParaRPr>
          </a:p>
          <a:p>
            <a:pPr marL="211680" indent="-209520">
              <a:lnSpc>
                <a:spcPct val="100000"/>
              </a:lnSpc>
              <a:spcBef>
                <a:spcPts val="400"/>
              </a:spcBef>
            </a:pPr>
            <a:r>
              <a:rPr lang="ru-RU" sz="2000" b="1" strike="noStrike" spc="-1">
                <a:latin typeface="Arial"/>
                <a:ea typeface="Arial"/>
              </a:rPr>
              <a:t>Когнитивные нарушения - распространенная проблема, которая сегодня приобретает массовый характер, в том числе среди людей молодого и среднего возраста. </a:t>
            </a:r>
            <a:endParaRPr lang="ru-RU" sz="2000" b="0" strike="noStrike" spc="-1">
              <a:latin typeface="Arial"/>
            </a:endParaRPr>
          </a:p>
          <a:p>
            <a:pPr marL="211680" indent="-209520">
              <a:lnSpc>
                <a:spcPct val="100000"/>
              </a:lnSpc>
              <a:spcBef>
                <a:spcPts val="400"/>
              </a:spcBef>
            </a:pPr>
            <a:endParaRPr lang="ru-RU" sz="2000" b="0" strike="noStrike" spc="-1">
              <a:latin typeface="Arial"/>
            </a:endParaRPr>
          </a:p>
          <a:p>
            <a:pPr marL="211680" indent="-209520">
              <a:lnSpc>
                <a:spcPct val="100000"/>
              </a:lnSpc>
              <a:spcBef>
                <a:spcPts val="400"/>
              </a:spcBef>
            </a:pPr>
            <a:r>
              <a:rPr lang="ru-RU" sz="2000" b="0" strike="noStrike" spc="-1">
                <a:latin typeface="Arial"/>
                <a:ea typeface="Arial"/>
              </a:rPr>
              <a:t>Снижение когнитивных функций  –  это нарушение процессов восприятия мира и взаимодействия с ним. Ухудшение памяти, концентрации внимания и координации связывают с возрастными изменениями, что не всегда справедливо. </a:t>
            </a:r>
            <a:endParaRPr lang="ru-RU" sz="2000" b="0" strike="noStrike" spc="-1">
              <a:latin typeface="Arial"/>
            </a:endParaRPr>
          </a:p>
          <a:p>
            <a:pPr marL="211680" indent="-209520">
              <a:lnSpc>
                <a:spcPct val="100000"/>
              </a:lnSpc>
              <a:spcBef>
                <a:spcPts val="400"/>
              </a:spcBef>
            </a:pPr>
            <a:endParaRPr lang="ru-RU" sz="2000" b="0" strike="noStrike" spc="-1">
              <a:latin typeface="Arial"/>
            </a:endParaRPr>
          </a:p>
          <a:p>
            <a:pPr marL="211680" indent="-209520">
              <a:lnSpc>
                <a:spcPct val="100000"/>
              </a:lnSpc>
              <a:spcBef>
                <a:spcPts val="400"/>
              </a:spcBef>
            </a:pPr>
            <a:r>
              <a:rPr lang="ru-RU" sz="2000" b="0" strike="noStrike" spc="-1">
                <a:latin typeface="Arial"/>
                <a:ea typeface="Arial"/>
              </a:rPr>
              <a:t>Проблема в состоянии клеток и тканей. Они очень уязвимы и  страдают под воздействием огромного количества факторов, не имеющих прямого отношения к старению. Мы просто не даем мозгу всего, что ему нужно для полноценной защиты, питания и энергии. А чтобы дать необходимое, важно выявить основные потребности. </a:t>
            </a:r>
            <a:endParaRPr lang="ru-RU" sz="2000" b="0" strike="noStrike" spc="-1">
              <a:latin typeface="Arial"/>
            </a:endParaRPr>
          </a:p>
          <a:p>
            <a:pPr marL="211680" indent="-209520">
              <a:lnSpc>
                <a:spcPct val="100000"/>
              </a:lnSpc>
              <a:spcBef>
                <a:spcPts val="400"/>
              </a:spcBef>
            </a:pPr>
            <a:endParaRPr lang="ru-RU" sz="2000" b="0" strike="noStrike" spc="-1">
              <a:latin typeface="Arial"/>
            </a:endParaRPr>
          </a:p>
          <a:p>
            <a:pPr marL="211680" indent="-209520">
              <a:lnSpc>
                <a:spcPct val="100000"/>
              </a:lnSpc>
              <a:spcBef>
                <a:spcPts val="400"/>
              </a:spcBef>
            </a:pPr>
            <a:r>
              <a:rPr lang="ru-RU" sz="2000" b="1" strike="noStrike" spc="-1">
                <a:latin typeface="Arial"/>
                <a:ea typeface="Arial"/>
              </a:rPr>
              <a:t>Мозгу нужны:</a:t>
            </a:r>
            <a:endParaRPr lang="ru-RU" sz="2000" b="0" strike="noStrike" spc="-1">
              <a:latin typeface="Arial"/>
            </a:endParaRPr>
          </a:p>
          <a:p>
            <a:pPr marL="211680" indent="-209520">
              <a:lnSpc>
                <a:spcPct val="100000"/>
              </a:lnSpc>
              <a:spcBef>
                <a:spcPts val="400"/>
              </a:spcBef>
            </a:pPr>
            <a:endParaRPr lang="ru-RU" sz="2000" b="0" strike="noStrike" spc="-1">
              <a:latin typeface="Arial"/>
            </a:endParaRPr>
          </a:p>
          <a:p>
            <a:pPr marL="211680" indent="-209520">
              <a:lnSpc>
                <a:spcPct val="100000"/>
              </a:lnSpc>
              <a:spcBef>
                <a:spcPts val="400"/>
              </a:spcBef>
            </a:pPr>
            <a:r>
              <a:rPr lang="ru-RU" sz="2000" b="0" strike="noStrike" spc="-1">
                <a:latin typeface="Arial"/>
                <a:ea typeface="Arial"/>
              </a:rPr>
              <a:t>кислород</a:t>
            </a:r>
            <a:endParaRPr lang="ru-RU" sz="2000" b="0" strike="noStrike" spc="-1">
              <a:latin typeface="Arial"/>
            </a:endParaRPr>
          </a:p>
          <a:p>
            <a:pPr marL="211680" indent="-209520">
              <a:lnSpc>
                <a:spcPct val="100000"/>
              </a:lnSpc>
              <a:spcBef>
                <a:spcPts val="400"/>
              </a:spcBef>
            </a:pPr>
            <a:r>
              <a:rPr lang="ru-RU" sz="2000" b="0" strike="noStrike" spc="-1">
                <a:latin typeface="Arial"/>
                <a:ea typeface="Arial"/>
              </a:rPr>
              <a:t>питательные вещества</a:t>
            </a:r>
            <a:endParaRPr lang="ru-RU" sz="2000" b="0" strike="noStrike" spc="-1">
              <a:latin typeface="Arial"/>
            </a:endParaRPr>
          </a:p>
          <a:p>
            <a:pPr marL="211680" indent="-209520">
              <a:lnSpc>
                <a:spcPct val="100000"/>
              </a:lnSpc>
              <a:spcBef>
                <a:spcPts val="400"/>
              </a:spcBef>
            </a:pPr>
            <a:r>
              <a:rPr lang="ru-RU" sz="2000" b="0" strike="noStrike" spc="-1">
                <a:latin typeface="Arial"/>
                <a:ea typeface="Arial"/>
              </a:rPr>
              <a:t>энергия</a:t>
            </a:r>
            <a:endParaRPr lang="ru-RU" sz="2000" b="0" strike="noStrike" spc="-1">
              <a:latin typeface="Arial"/>
            </a:endParaRPr>
          </a:p>
          <a:p>
            <a:pPr marL="211680" indent="-209520">
              <a:lnSpc>
                <a:spcPct val="100000"/>
              </a:lnSpc>
              <a:spcBef>
                <a:spcPts val="400"/>
              </a:spcBef>
            </a:pPr>
            <a:r>
              <a:rPr lang="ru-RU" sz="2000" b="0" strike="noStrike" spc="-1">
                <a:latin typeface="Arial"/>
                <a:ea typeface="Arial"/>
              </a:rPr>
              <a:t>отдых</a:t>
            </a:r>
            <a:endParaRPr lang="ru-RU" sz="2000" b="0" strike="noStrike" spc="-1">
              <a:latin typeface="Arial"/>
            </a:endParaRPr>
          </a:p>
          <a:p>
            <a:pPr marL="211680" indent="-209520">
              <a:lnSpc>
                <a:spcPct val="100000"/>
              </a:lnSpc>
              <a:spcBef>
                <a:spcPts val="400"/>
              </a:spcBef>
            </a:pPr>
            <a:r>
              <a:rPr lang="ru-RU" sz="2000" b="0" strike="noStrike" spc="-1">
                <a:latin typeface="Arial"/>
                <a:ea typeface="Arial"/>
              </a:rPr>
              <a:t>и… ваше хорошее настроение!</a:t>
            </a:r>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381000" y="685800"/>
            <a:ext cx="6094413" cy="3429000"/>
          </a:xfrm>
          <a:prstGeom prst="rect">
            <a:avLst/>
          </a:prstGeom>
        </p:spPr>
      </p:sp>
      <p:sp>
        <p:nvSpPr>
          <p:cNvPr id="309"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pPr>
            <a:r>
              <a:rPr lang="ru-RU" sz="2000" b="0" strike="noStrike" spc="-1">
                <a:latin typeface="Arial"/>
              </a:rPr>
              <a:t>Почему мы не так эффективны, как это задумано природой?</a:t>
            </a:r>
          </a:p>
          <a:p>
            <a:pPr marL="211680" indent="-209520">
              <a:lnSpc>
                <a:spcPct val="100000"/>
              </a:lnSpc>
            </a:pPr>
            <a:endParaRPr lang="ru-RU" sz="2000" b="0" strike="noStrike" spc="-1">
              <a:latin typeface="Arial"/>
            </a:endParaRPr>
          </a:p>
          <a:p>
            <a:pPr marL="171360" indent="-181440">
              <a:lnSpc>
                <a:spcPct val="100000"/>
              </a:lnSpc>
              <a:buClr>
                <a:srgbClr val="000000"/>
              </a:buClr>
              <a:buFont typeface="Symbol"/>
              <a:buChar char="•"/>
            </a:pPr>
            <a:r>
              <a:rPr lang="ru-RU" sz="2000" b="1" strike="noStrike" spc="-1">
                <a:latin typeface="Arial"/>
                <a:ea typeface="Arial"/>
              </a:rPr>
              <a:t>Сидячая работа и низкая физическая активность </a:t>
            </a:r>
            <a:r>
              <a:rPr lang="ru-RU" sz="2000" b="0" strike="noStrike" spc="-1">
                <a:latin typeface="Arial"/>
                <a:ea typeface="Arial"/>
              </a:rPr>
              <a:t>– серьезнейший повод для беспокойства. Мозг современного городского жителя не получает достаточного количества питательных веществ для обеспечения даже базовых потребностей. Это вызвано ограниченной подвижностью, нарушениями осанки и, следовательно, постепенным ухудшением состояния сосудов и нарушением кровообращения. Нарушается транспорт кислорода и питательных веществ (в том числе и в клетки мозга). </a:t>
            </a:r>
            <a:endParaRPr lang="ru-RU" sz="2000" b="0" strike="noStrike" spc="-1">
              <a:latin typeface="Arial"/>
            </a:endParaRPr>
          </a:p>
          <a:p>
            <a:pPr marL="171360" indent="-181440">
              <a:lnSpc>
                <a:spcPct val="100000"/>
              </a:lnSpc>
              <a:buClr>
                <a:srgbClr val="000000"/>
              </a:buClr>
              <a:buFont typeface="Symbol"/>
              <a:buChar char="•"/>
            </a:pPr>
            <a:r>
              <a:rPr lang="ru-RU" sz="2000" b="1" strike="noStrike" spc="-1">
                <a:latin typeface="Arial"/>
                <a:ea typeface="Arial"/>
              </a:rPr>
              <a:t>Стресс</a:t>
            </a:r>
            <a:r>
              <a:rPr lang="ru-RU" sz="2000" b="0" strike="noStrike" spc="-1">
                <a:latin typeface="Arial"/>
                <a:ea typeface="Arial"/>
              </a:rPr>
              <a:t> является не меньшей угрозой. Повышенная выработка кортизола (особенно при хронических стрессовых состояниях) приводит к различным повреждениям клеток мозга и, как следствие, к ухудшению памяти, концентрации внимания, обучаемости.</a:t>
            </a:r>
            <a:endParaRPr lang="ru-RU" sz="2000" b="0" strike="noStrike" spc="-1">
              <a:latin typeface="Arial"/>
            </a:endParaRPr>
          </a:p>
          <a:p>
            <a:pPr marL="171360" indent="-181440">
              <a:lnSpc>
                <a:spcPct val="100000"/>
              </a:lnSpc>
              <a:buClr>
                <a:srgbClr val="000000"/>
              </a:buClr>
              <a:buFont typeface="Symbol"/>
              <a:buChar char="•"/>
            </a:pPr>
            <a:r>
              <a:rPr lang="ru-RU" sz="2000" b="1" strike="noStrike" spc="-1">
                <a:latin typeface="Arial"/>
                <a:ea typeface="Arial"/>
              </a:rPr>
              <a:t>Психоэмоциональное напряжение </a:t>
            </a:r>
            <a:r>
              <a:rPr lang="ru-RU" sz="2000" b="0" strike="noStrike" spc="-1">
                <a:latin typeface="Arial"/>
                <a:ea typeface="Arial"/>
              </a:rPr>
              <a:t>постоянно держит в «боевой готовности» центральную нервную систему — мы разучились расслабляться, и это тоже отрицательно влияет на наши интеллектуальные способности.</a:t>
            </a:r>
            <a:endParaRPr lang="ru-RU" sz="2000" b="0" strike="noStrike" spc="-1">
              <a:latin typeface="Arial"/>
            </a:endParaRPr>
          </a:p>
          <a:p>
            <a:pPr marL="171360" indent="-181440">
              <a:lnSpc>
                <a:spcPct val="100000"/>
              </a:lnSpc>
              <a:buClr>
                <a:srgbClr val="000000"/>
              </a:buClr>
              <a:buFont typeface="Symbol"/>
              <a:buChar char="•"/>
            </a:pPr>
            <a:r>
              <a:rPr lang="ru-RU" sz="2000" b="1" strike="noStrike" spc="-1">
                <a:latin typeface="Arial"/>
                <a:ea typeface="Arial"/>
              </a:rPr>
              <a:t>Недостаток витаминов и минералов</a:t>
            </a:r>
            <a:r>
              <a:rPr lang="ru-RU" sz="2000" b="0" strike="noStrike" spc="-1">
                <a:latin typeface="Arial"/>
                <a:ea typeface="Arial"/>
              </a:rPr>
              <a:t> рано или поздно приводит к тому, что мозговая активность снижается вследствие нарушения нормального функционирования нервной системы.</a:t>
            </a:r>
            <a:endParaRPr lang="ru-RU" sz="2000" b="0" strike="noStrike" spc="-1">
              <a:latin typeface="Arial"/>
            </a:endParaRPr>
          </a:p>
          <a:p>
            <a:pPr marL="171360" indent="-181440">
              <a:lnSpc>
                <a:spcPct val="100000"/>
              </a:lnSpc>
              <a:buClr>
                <a:srgbClr val="000000"/>
              </a:buClr>
              <a:buFont typeface="Symbol"/>
              <a:buChar char="•"/>
            </a:pPr>
            <a:r>
              <a:rPr lang="ru-RU" sz="2000" b="1" strike="noStrike" spc="-1">
                <a:latin typeface="Arial"/>
                <a:ea typeface="Arial"/>
              </a:rPr>
              <a:t>Сон </a:t>
            </a:r>
            <a:r>
              <a:rPr lang="ru-RU" sz="2000" b="0" strike="noStrike" spc="-1">
                <a:latin typeface="Arial"/>
                <a:ea typeface="Arial"/>
              </a:rPr>
              <a:t>критически важен для полноценного восстановления. Баланс ритмов «сон-бодрствование» нарушен у большинства жителей мегаполиса. Как следствие, мы испытываем частые головные боли, постоянную усталость и общее снижение работоспособности. Как мы говорили выше, для мозга крайне важен высокий уровень энергии. Необходимо контролировать не только продолжительность, но и глубину сна. </a:t>
            </a:r>
            <a:endParaRPr lang="ru-RU" sz="2000" b="0" strike="noStrike" spc="-1">
              <a:latin typeface="Arial"/>
            </a:endParaRPr>
          </a:p>
          <a:p>
            <a:pPr marL="171360" indent="-181440">
              <a:lnSpc>
                <a:spcPct val="100000"/>
              </a:lnSpc>
              <a:buClr>
                <a:srgbClr val="000000"/>
              </a:buClr>
              <a:buFont typeface="Symbol"/>
              <a:buChar char="•"/>
            </a:pPr>
            <a:r>
              <a:rPr lang="ru-RU" sz="2000" b="1" strike="noStrike" spc="-1">
                <a:latin typeface="Arial"/>
                <a:ea typeface="Arial"/>
              </a:rPr>
              <a:t>Токсины</a:t>
            </a:r>
            <a:r>
              <a:rPr lang="ru-RU" sz="2000" b="0" strike="noStrike" spc="-1">
                <a:latin typeface="Arial"/>
                <a:ea typeface="Arial"/>
              </a:rPr>
              <a:t> из пищи и окружающей среды постоянно атакуют наш организм. Для мозга опаснее всего атаки свободных радикалов – продуктов окисления, которые образуются в результате метаболических процессов. Антиоксидантная защита критически важна для когнитивных функций. </a:t>
            </a:r>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381000" y="685800"/>
            <a:ext cx="6094413" cy="3429000"/>
          </a:xfrm>
          <a:prstGeom prst="rect">
            <a:avLst/>
          </a:prstGeom>
        </p:spPr>
      </p:sp>
      <p:sp>
        <p:nvSpPr>
          <p:cNvPr id="311" name="PlaceHolder 2"/>
          <p:cNvSpPr>
            <a:spLocks noGrp="1"/>
          </p:cNvSpPr>
          <p:nvPr>
            <p:ph type="body"/>
          </p:nvPr>
        </p:nvSpPr>
        <p:spPr>
          <a:xfrm>
            <a:off x="914400" y="4343400"/>
            <a:ext cx="5028480" cy="4114080"/>
          </a:xfrm>
          <a:prstGeom prst="rect">
            <a:avLst/>
          </a:prstGeom>
        </p:spPr>
        <p:txBody>
          <a:bodyPr lIns="90000" tIns="45000" rIns="90000" bIns="45000"/>
          <a:lstStyle/>
          <a:p>
            <a:pPr marL="211680" indent="-209520">
              <a:lnSpc>
                <a:spcPct val="100000"/>
              </a:lnSpc>
            </a:pPr>
            <a:r>
              <a:rPr lang="ru-RU" sz="2000" b="0" strike="noStrike" spc="-1">
                <a:latin typeface="Arial"/>
              </a:rPr>
              <a:t>Это еще одна целевая программа от Coral Club, которая является воплощением комплексного подхода к оздоровлению. </a:t>
            </a:r>
          </a:p>
          <a:p>
            <a:pPr marL="211680" indent="-209520">
              <a:lnSpc>
                <a:spcPct val="100000"/>
              </a:lnSpc>
            </a:pPr>
            <a:endParaRPr lang="ru-RU" sz="2000" b="0" strike="noStrike" spc="-1">
              <a:latin typeface="Arial"/>
            </a:endParaRPr>
          </a:p>
          <a:p>
            <a:pPr marL="211680" indent="-209520">
              <a:lnSpc>
                <a:spcPct val="100000"/>
              </a:lnSpc>
            </a:pPr>
            <a:r>
              <a:rPr lang="ru-RU" sz="2000" b="0" strike="noStrike" spc="-1">
                <a:latin typeface="Arial"/>
                <a:ea typeface="Arial"/>
              </a:rPr>
              <a:t>В нее вошли продукты, направленные на восстановление энергетического потенциала мозга, улучшение памяти и когнитивных способностей, оптимизацию состояния центральной нервной системы. </a:t>
            </a:r>
            <a:endParaRPr lang="ru-RU" sz="2000" b="0" strike="noStrike" spc="-1">
              <a:latin typeface="Arial"/>
            </a:endParaRPr>
          </a:p>
          <a:p>
            <a:pPr marL="211680" indent="-209520">
              <a:lnSpc>
                <a:spcPct val="100000"/>
              </a:lnSpc>
            </a:pPr>
            <a:endParaRPr lang="ru-RU" sz="2000" b="0" strike="noStrike" spc="-1">
              <a:latin typeface="Arial"/>
            </a:endParaRPr>
          </a:p>
          <a:p>
            <a:pPr marL="211680" indent="-209520">
              <a:lnSpc>
                <a:spcPct val="100000"/>
              </a:lnSpc>
            </a:pPr>
            <a:r>
              <a:rPr lang="ru-RU" sz="2000" b="0" strike="noStrike" spc="-1">
                <a:latin typeface="Arial"/>
                <a:ea typeface="Arial"/>
              </a:rPr>
              <a:t>Каждый компонент программы вступает в действие именно тогда, когда это необходимо, и работает в синергии с другими продуктами этапа. </a:t>
            </a:r>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24" name="PlaceHolder 2"/>
          <p:cNvSpPr>
            <a:spLocks noGrp="1"/>
          </p:cNvSpPr>
          <p:nvPr>
            <p:ph type="body"/>
          </p:nvPr>
        </p:nvSpPr>
        <p:spPr>
          <a:xfrm>
            <a:off x="457200" y="1203480"/>
            <a:ext cx="8228880" cy="1422360"/>
          </a:xfrm>
          <a:prstGeom prst="rect">
            <a:avLst/>
          </a:prstGeom>
        </p:spPr>
        <p:txBody>
          <a:bodyPr lIns="0" tIns="0" rIns="0" bIns="0">
            <a:normAutofit/>
          </a:bodyPr>
          <a:lstStyle/>
          <a:p>
            <a:endParaRPr lang="ru-RU" sz="3200" b="0" strike="noStrike" spc="-1">
              <a:latin typeface="Arial"/>
            </a:endParaRPr>
          </a:p>
        </p:txBody>
      </p:sp>
      <p:sp>
        <p:nvSpPr>
          <p:cNvPr id="25" name="PlaceHolder 3"/>
          <p:cNvSpPr>
            <a:spLocks noGrp="1"/>
          </p:cNvSpPr>
          <p:nvPr>
            <p:ph type="body"/>
          </p:nvPr>
        </p:nvSpPr>
        <p:spPr>
          <a:xfrm>
            <a:off x="457200" y="2761200"/>
            <a:ext cx="822888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27"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3200" b="0" strike="noStrike" spc="-1">
              <a:latin typeface="Arial"/>
            </a:endParaRPr>
          </a:p>
        </p:txBody>
      </p:sp>
      <p:sp>
        <p:nvSpPr>
          <p:cNvPr id="28"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3200" b="0" strike="noStrike" spc="-1">
              <a:latin typeface="Arial"/>
            </a:endParaRPr>
          </a:p>
        </p:txBody>
      </p:sp>
      <p:sp>
        <p:nvSpPr>
          <p:cNvPr id="29" name="PlaceHolder 4"/>
          <p:cNvSpPr>
            <a:spLocks noGrp="1"/>
          </p:cNvSpPr>
          <p:nvPr>
            <p:ph type="body"/>
          </p:nvPr>
        </p:nvSpPr>
        <p:spPr>
          <a:xfrm>
            <a:off x="457200" y="2761200"/>
            <a:ext cx="4015440" cy="1422360"/>
          </a:xfrm>
          <a:prstGeom prst="rect">
            <a:avLst/>
          </a:prstGeom>
        </p:spPr>
        <p:txBody>
          <a:bodyPr lIns="0" tIns="0" rIns="0" bIns="0">
            <a:normAutofit/>
          </a:bodyPr>
          <a:lstStyle/>
          <a:p>
            <a:endParaRPr lang="ru-RU" sz="3200" b="0" strike="noStrike" spc="-1">
              <a:latin typeface="Arial"/>
            </a:endParaRPr>
          </a:p>
        </p:txBody>
      </p:sp>
      <p:sp>
        <p:nvSpPr>
          <p:cNvPr id="30" name="PlaceHolder 5"/>
          <p:cNvSpPr>
            <a:spLocks noGrp="1"/>
          </p:cNvSpPr>
          <p:nvPr>
            <p:ph type="body"/>
          </p:nvPr>
        </p:nvSpPr>
        <p:spPr>
          <a:xfrm>
            <a:off x="4673880" y="2761200"/>
            <a:ext cx="401544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32" name="PlaceHolder 2"/>
          <p:cNvSpPr>
            <a:spLocks noGrp="1"/>
          </p:cNvSpPr>
          <p:nvPr>
            <p:ph type="body"/>
          </p:nvPr>
        </p:nvSpPr>
        <p:spPr>
          <a:xfrm>
            <a:off x="457200" y="1203480"/>
            <a:ext cx="2649600" cy="1422360"/>
          </a:xfrm>
          <a:prstGeom prst="rect">
            <a:avLst/>
          </a:prstGeom>
        </p:spPr>
        <p:txBody>
          <a:bodyPr lIns="0" tIns="0" rIns="0" bIns="0">
            <a:normAutofit/>
          </a:bodyPr>
          <a:lstStyle/>
          <a:p>
            <a:endParaRPr lang="ru-RU" sz="3200" b="0" strike="noStrike" spc="-1">
              <a:latin typeface="Arial"/>
            </a:endParaRPr>
          </a:p>
        </p:txBody>
      </p:sp>
      <p:sp>
        <p:nvSpPr>
          <p:cNvPr id="33" name="PlaceHolder 3"/>
          <p:cNvSpPr>
            <a:spLocks noGrp="1"/>
          </p:cNvSpPr>
          <p:nvPr>
            <p:ph type="body"/>
          </p:nvPr>
        </p:nvSpPr>
        <p:spPr>
          <a:xfrm>
            <a:off x="3239640" y="1203480"/>
            <a:ext cx="2649600" cy="1422360"/>
          </a:xfrm>
          <a:prstGeom prst="rect">
            <a:avLst/>
          </a:prstGeom>
        </p:spPr>
        <p:txBody>
          <a:bodyPr lIns="0" tIns="0" rIns="0" bIns="0">
            <a:normAutofit/>
          </a:bodyPr>
          <a:lstStyle/>
          <a:p>
            <a:endParaRPr lang="ru-RU" sz="3200" b="0" strike="noStrike" spc="-1">
              <a:latin typeface="Arial"/>
            </a:endParaRPr>
          </a:p>
        </p:txBody>
      </p:sp>
      <p:sp>
        <p:nvSpPr>
          <p:cNvPr id="34" name="PlaceHolder 4"/>
          <p:cNvSpPr>
            <a:spLocks noGrp="1"/>
          </p:cNvSpPr>
          <p:nvPr>
            <p:ph type="body"/>
          </p:nvPr>
        </p:nvSpPr>
        <p:spPr>
          <a:xfrm>
            <a:off x="6022080" y="1203480"/>
            <a:ext cx="2649600" cy="1422360"/>
          </a:xfrm>
          <a:prstGeom prst="rect">
            <a:avLst/>
          </a:prstGeom>
        </p:spPr>
        <p:txBody>
          <a:bodyPr lIns="0" tIns="0" rIns="0" bIns="0">
            <a:normAutofit/>
          </a:bodyPr>
          <a:lstStyle/>
          <a:p>
            <a:endParaRPr lang="ru-RU" sz="3200" b="0" strike="noStrike" spc="-1">
              <a:latin typeface="Arial"/>
            </a:endParaRPr>
          </a:p>
        </p:txBody>
      </p:sp>
      <p:sp>
        <p:nvSpPr>
          <p:cNvPr id="35" name="PlaceHolder 5"/>
          <p:cNvSpPr>
            <a:spLocks noGrp="1"/>
          </p:cNvSpPr>
          <p:nvPr>
            <p:ph type="body"/>
          </p:nvPr>
        </p:nvSpPr>
        <p:spPr>
          <a:xfrm>
            <a:off x="457200" y="2761200"/>
            <a:ext cx="2649600" cy="1422360"/>
          </a:xfrm>
          <a:prstGeom prst="rect">
            <a:avLst/>
          </a:prstGeom>
        </p:spPr>
        <p:txBody>
          <a:bodyPr lIns="0" tIns="0" rIns="0" bIns="0">
            <a:normAutofit/>
          </a:bodyPr>
          <a:lstStyle/>
          <a:p>
            <a:endParaRPr lang="ru-RU" sz="3200" b="0" strike="noStrike" spc="-1">
              <a:latin typeface="Arial"/>
            </a:endParaRPr>
          </a:p>
        </p:txBody>
      </p:sp>
      <p:sp>
        <p:nvSpPr>
          <p:cNvPr id="36" name="PlaceHolder 6"/>
          <p:cNvSpPr>
            <a:spLocks noGrp="1"/>
          </p:cNvSpPr>
          <p:nvPr>
            <p:ph type="body"/>
          </p:nvPr>
        </p:nvSpPr>
        <p:spPr>
          <a:xfrm>
            <a:off x="3239640" y="2761200"/>
            <a:ext cx="2649600" cy="1422360"/>
          </a:xfrm>
          <a:prstGeom prst="rect">
            <a:avLst/>
          </a:prstGeom>
        </p:spPr>
        <p:txBody>
          <a:bodyPr lIns="0" tIns="0" rIns="0" bIns="0">
            <a:normAutofit/>
          </a:bodyPr>
          <a:lstStyle/>
          <a:p>
            <a:endParaRPr lang="ru-RU" sz="3200" b="0" strike="noStrike" spc="-1">
              <a:latin typeface="Arial"/>
            </a:endParaRPr>
          </a:p>
        </p:txBody>
      </p:sp>
      <p:sp>
        <p:nvSpPr>
          <p:cNvPr id="37" name="PlaceHolder 7"/>
          <p:cNvSpPr>
            <a:spLocks noGrp="1"/>
          </p:cNvSpPr>
          <p:nvPr>
            <p:ph type="body"/>
          </p:nvPr>
        </p:nvSpPr>
        <p:spPr>
          <a:xfrm>
            <a:off x="6022080" y="2761200"/>
            <a:ext cx="264960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41" name="PlaceHolder 2"/>
          <p:cNvSpPr>
            <a:spLocks noGrp="1"/>
          </p:cNvSpPr>
          <p:nvPr>
            <p:ph type="subTitle"/>
          </p:nvPr>
        </p:nvSpPr>
        <p:spPr>
          <a:xfrm>
            <a:off x="457200" y="1203480"/>
            <a:ext cx="8228880" cy="298260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43" name="PlaceHolder 2"/>
          <p:cNvSpPr>
            <a:spLocks noGrp="1"/>
          </p:cNvSpPr>
          <p:nvPr>
            <p:ph type="body"/>
          </p:nvPr>
        </p:nvSpPr>
        <p:spPr>
          <a:xfrm>
            <a:off x="457200" y="1203480"/>
            <a:ext cx="8228880" cy="298260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45" name="PlaceHolder 2"/>
          <p:cNvSpPr>
            <a:spLocks noGrp="1"/>
          </p:cNvSpPr>
          <p:nvPr>
            <p:ph type="body"/>
          </p:nvPr>
        </p:nvSpPr>
        <p:spPr>
          <a:xfrm>
            <a:off x="457200" y="1203480"/>
            <a:ext cx="4015440" cy="2982600"/>
          </a:xfrm>
          <a:prstGeom prst="rect">
            <a:avLst/>
          </a:prstGeom>
        </p:spPr>
        <p:txBody>
          <a:bodyPr lIns="0" tIns="0" rIns="0" bIns="0">
            <a:normAutofit/>
          </a:bodyPr>
          <a:lstStyle/>
          <a:p>
            <a:endParaRPr lang="ru-RU" sz="3200" b="0" strike="noStrike" spc="-1">
              <a:latin typeface="Arial"/>
            </a:endParaRPr>
          </a:p>
        </p:txBody>
      </p:sp>
      <p:sp>
        <p:nvSpPr>
          <p:cNvPr id="46" name="PlaceHolder 3"/>
          <p:cNvSpPr>
            <a:spLocks noGrp="1"/>
          </p:cNvSpPr>
          <p:nvPr>
            <p:ph type="body"/>
          </p:nvPr>
        </p:nvSpPr>
        <p:spPr>
          <a:xfrm>
            <a:off x="4673880" y="1203480"/>
            <a:ext cx="4015440" cy="298260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05200"/>
            <a:ext cx="8228880" cy="397944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50"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3200" b="0" strike="noStrike" spc="-1">
              <a:latin typeface="Arial"/>
            </a:endParaRPr>
          </a:p>
        </p:txBody>
      </p:sp>
      <p:sp>
        <p:nvSpPr>
          <p:cNvPr id="51" name="PlaceHolder 3"/>
          <p:cNvSpPr>
            <a:spLocks noGrp="1"/>
          </p:cNvSpPr>
          <p:nvPr>
            <p:ph type="body"/>
          </p:nvPr>
        </p:nvSpPr>
        <p:spPr>
          <a:xfrm>
            <a:off x="4673880" y="1203480"/>
            <a:ext cx="4015440" cy="2982600"/>
          </a:xfrm>
          <a:prstGeom prst="rect">
            <a:avLst/>
          </a:prstGeom>
        </p:spPr>
        <p:txBody>
          <a:bodyPr lIns="0" tIns="0" rIns="0" bIns="0">
            <a:normAutofit/>
          </a:bodyPr>
          <a:lstStyle/>
          <a:p>
            <a:endParaRPr lang="ru-RU" sz="3200" b="0" strike="noStrike" spc="-1">
              <a:latin typeface="Arial"/>
            </a:endParaRPr>
          </a:p>
        </p:txBody>
      </p:sp>
      <p:sp>
        <p:nvSpPr>
          <p:cNvPr id="52" name="PlaceHolder 4"/>
          <p:cNvSpPr>
            <a:spLocks noGrp="1"/>
          </p:cNvSpPr>
          <p:nvPr>
            <p:ph type="body"/>
          </p:nvPr>
        </p:nvSpPr>
        <p:spPr>
          <a:xfrm>
            <a:off x="457200" y="2761200"/>
            <a:ext cx="401544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3" name="PlaceHolder 2"/>
          <p:cNvSpPr>
            <a:spLocks noGrp="1"/>
          </p:cNvSpPr>
          <p:nvPr>
            <p:ph type="subTitle"/>
          </p:nvPr>
        </p:nvSpPr>
        <p:spPr>
          <a:xfrm>
            <a:off x="457200" y="1203480"/>
            <a:ext cx="8228880" cy="298260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54" name="PlaceHolder 2"/>
          <p:cNvSpPr>
            <a:spLocks noGrp="1"/>
          </p:cNvSpPr>
          <p:nvPr>
            <p:ph type="body"/>
          </p:nvPr>
        </p:nvSpPr>
        <p:spPr>
          <a:xfrm>
            <a:off x="457200" y="1203480"/>
            <a:ext cx="4015440" cy="2982600"/>
          </a:xfrm>
          <a:prstGeom prst="rect">
            <a:avLst/>
          </a:prstGeom>
        </p:spPr>
        <p:txBody>
          <a:bodyPr lIns="0" tIns="0" rIns="0" bIns="0">
            <a:normAutofit/>
          </a:bodyPr>
          <a:lstStyle/>
          <a:p>
            <a:endParaRPr lang="ru-RU" sz="3200" b="0" strike="noStrike" spc="-1">
              <a:latin typeface="Arial"/>
            </a:endParaRPr>
          </a:p>
        </p:txBody>
      </p:sp>
      <p:sp>
        <p:nvSpPr>
          <p:cNvPr id="55"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3200" b="0" strike="noStrike" spc="-1">
              <a:latin typeface="Arial"/>
            </a:endParaRPr>
          </a:p>
        </p:txBody>
      </p:sp>
      <p:sp>
        <p:nvSpPr>
          <p:cNvPr id="56" name="PlaceHolder 4"/>
          <p:cNvSpPr>
            <a:spLocks noGrp="1"/>
          </p:cNvSpPr>
          <p:nvPr>
            <p:ph type="body"/>
          </p:nvPr>
        </p:nvSpPr>
        <p:spPr>
          <a:xfrm>
            <a:off x="4673880" y="2761200"/>
            <a:ext cx="401544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58"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3200" b="0" strike="noStrike" spc="-1">
              <a:latin typeface="Arial"/>
            </a:endParaRPr>
          </a:p>
        </p:txBody>
      </p:sp>
      <p:sp>
        <p:nvSpPr>
          <p:cNvPr id="59"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3200" b="0" strike="noStrike" spc="-1">
              <a:latin typeface="Arial"/>
            </a:endParaRPr>
          </a:p>
        </p:txBody>
      </p:sp>
      <p:sp>
        <p:nvSpPr>
          <p:cNvPr id="60" name="PlaceHolder 4"/>
          <p:cNvSpPr>
            <a:spLocks noGrp="1"/>
          </p:cNvSpPr>
          <p:nvPr>
            <p:ph type="body"/>
          </p:nvPr>
        </p:nvSpPr>
        <p:spPr>
          <a:xfrm>
            <a:off x="457200" y="2761200"/>
            <a:ext cx="822888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62" name="PlaceHolder 2"/>
          <p:cNvSpPr>
            <a:spLocks noGrp="1"/>
          </p:cNvSpPr>
          <p:nvPr>
            <p:ph type="body"/>
          </p:nvPr>
        </p:nvSpPr>
        <p:spPr>
          <a:xfrm>
            <a:off x="457200" y="1203480"/>
            <a:ext cx="8228880" cy="1422360"/>
          </a:xfrm>
          <a:prstGeom prst="rect">
            <a:avLst/>
          </a:prstGeom>
        </p:spPr>
        <p:txBody>
          <a:bodyPr lIns="0" tIns="0" rIns="0" bIns="0">
            <a:normAutofit/>
          </a:bodyPr>
          <a:lstStyle/>
          <a:p>
            <a:endParaRPr lang="ru-RU" sz="3200" b="0" strike="noStrike" spc="-1">
              <a:latin typeface="Arial"/>
            </a:endParaRPr>
          </a:p>
        </p:txBody>
      </p:sp>
      <p:sp>
        <p:nvSpPr>
          <p:cNvPr id="63" name="PlaceHolder 3"/>
          <p:cNvSpPr>
            <a:spLocks noGrp="1"/>
          </p:cNvSpPr>
          <p:nvPr>
            <p:ph type="body"/>
          </p:nvPr>
        </p:nvSpPr>
        <p:spPr>
          <a:xfrm>
            <a:off x="457200" y="2761200"/>
            <a:ext cx="822888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65"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3200" b="0" strike="noStrike" spc="-1">
              <a:latin typeface="Arial"/>
            </a:endParaRPr>
          </a:p>
        </p:txBody>
      </p:sp>
      <p:sp>
        <p:nvSpPr>
          <p:cNvPr id="66"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3200" b="0" strike="noStrike" spc="-1">
              <a:latin typeface="Arial"/>
            </a:endParaRPr>
          </a:p>
        </p:txBody>
      </p:sp>
      <p:sp>
        <p:nvSpPr>
          <p:cNvPr id="67" name="PlaceHolder 4"/>
          <p:cNvSpPr>
            <a:spLocks noGrp="1"/>
          </p:cNvSpPr>
          <p:nvPr>
            <p:ph type="body"/>
          </p:nvPr>
        </p:nvSpPr>
        <p:spPr>
          <a:xfrm>
            <a:off x="457200" y="2761200"/>
            <a:ext cx="4015440" cy="1422360"/>
          </a:xfrm>
          <a:prstGeom prst="rect">
            <a:avLst/>
          </a:prstGeom>
        </p:spPr>
        <p:txBody>
          <a:bodyPr lIns="0" tIns="0" rIns="0" bIns="0">
            <a:normAutofit/>
          </a:bodyPr>
          <a:lstStyle/>
          <a:p>
            <a:endParaRPr lang="ru-RU" sz="3200" b="0" strike="noStrike" spc="-1">
              <a:latin typeface="Arial"/>
            </a:endParaRPr>
          </a:p>
        </p:txBody>
      </p:sp>
      <p:sp>
        <p:nvSpPr>
          <p:cNvPr id="68" name="PlaceHolder 5"/>
          <p:cNvSpPr>
            <a:spLocks noGrp="1"/>
          </p:cNvSpPr>
          <p:nvPr>
            <p:ph type="body"/>
          </p:nvPr>
        </p:nvSpPr>
        <p:spPr>
          <a:xfrm>
            <a:off x="4673880" y="2761200"/>
            <a:ext cx="401544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70" name="PlaceHolder 2"/>
          <p:cNvSpPr>
            <a:spLocks noGrp="1"/>
          </p:cNvSpPr>
          <p:nvPr>
            <p:ph type="body"/>
          </p:nvPr>
        </p:nvSpPr>
        <p:spPr>
          <a:xfrm>
            <a:off x="457200" y="1203480"/>
            <a:ext cx="2649600" cy="1422360"/>
          </a:xfrm>
          <a:prstGeom prst="rect">
            <a:avLst/>
          </a:prstGeom>
        </p:spPr>
        <p:txBody>
          <a:bodyPr lIns="0" tIns="0" rIns="0" bIns="0">
            <a:normAutofit/>
          </a:bodyPr>
          <a:lstStyle/>
          <a:p>
            <a:endParaRPr lang="ru-RU" sz="3200" b="0" strike="noStrike" spc="-1">
              <a:latin typeface="Arial"/>
            </a:endParaRPr>
          </a:p>
        </p:txBody>
      </p:sp>
      <p:sp>
        <p:nvSpPr>
          <p:cNvPr id="71" name="PlaceHolder 3"/>
          <p:cNvSpPr>
            <a:spLocks noGrp="1"/>
          </p:cNvSpPr>
          <p:nvPr>
            <p:ph type="body"/>
          </p:nvPr>
        </p:nvSpPr>
        <p:spPr>
          <a:xfrm>
            <a:off x="3239640" y="1203480"/>
            <a:ext cx="2649600" cy="1422360"/>
          </a:xfrm>
          <a:prstGeom prst="rect">
            <a:avLst/>
          </a:prstGeom>
        </p:spPr>
        <p:txBody>
          <a:bodyPr lIns="0" tIns="0" rIns="0" bIns="0">
            <a:normAutofit/>
          </a:bodyPr>
          <a:lstStyle/>
          <a:p>
            <a:endParaRPr lang="ru-RU" sz="3200" b="0" strike="noStrike" spc="-1">
              <a:latin typeface="Arial"/>
            </a:endParaRPr>
          </a:p>
        </p:txBody>
      </p:sp>
      <p:sp>
        <p:nvSpPr>
          <p:cNvPr id="72" name="PlaceHolder 4"/>
          <p:cNvSpPr>
            <a:spLocks noGrp="1"/>
          </p:cNvSpPr>
          <p:nvPr>
            <p:ph type="body"/>
          </p:nvPr>
        </p:nvSpPr>
        <p:spPr>
          <a:xfrm>
            <a:off x="6022080" y="1203480"/>
            <a:ext cx="2649600" cy="1422360"/>
          </a:xfrm>
          <a:prstGeom prst="rect">
            <a:avLst/>
          </a:prstGeom>
        </p:spPr>
        <p:txBody>
          <a:bodyPr lIns="0" tIns="0" rIns="0" bIns="0">
            <a:normAutofit/>
          </a:bodyPr>
          <a:lstStyle/>
          <a:p>
            <a:endParaRPr lang="ru-RU" sz="3200" b="0" strike="noStrike" spc="-1">
              <a:latin typeface="Arial"/>
            </a:endParaRPr>
          </a:p>
        </p:txBody>
      </p:sp>
      <p:sp>
        <p:nvSpPr>
          <p:cNvPr id="73" name="PlaceHolder 5"/>
          <p:cNvSpPr>
            <a:spLocks noGrp="1"/>
          </p:cNvSpPr>
          <p:nvPr>
            <p:ph type="body"/>
          </p:nvPr>
        </p:nvSpPr>
        <p:spPr>
          <a:xfrm>
            <a:off x="457200" y="2761200"/>
            <a:ext cx="2649600" cy="1422360"/>
          </a:xfrm>
          <a:prstGeom prst="rect">
            <a:avLst/>
          </a:prstGeom>
        </p:spPr>
        <p:txBody>
          <a:bodyPr lIns="0" tIns="0" rIns="0" bIns="0">
            <a:normAutofit/>
          </a:bodyPr>
          <a:lstStyle/>
          <a:p>
            <a:endParaRPr lang="ru-RU" sz="3200" b="0" strike="noStrike" spc="-1">
              <a:latin typeface="Arial"/>
            </a:endParaRPr>
          </a:p>
        </p:txBody>
      </p:sp>
      <p:sp>
        <p:nvSpPr>
          <p:cNvPr id="74" name="PlaceHolder 6"/>
          <p:cNvSpPr>
            <a:spLocks noGrp="1"/>
          </p:cNvSpPr>
          <p:nvPr>
            <p:ph type="body"/>
          </p:nvPr>
        </p:nvSpPr>
        <p:spPr>
          <a:xfrm>
            <a:off x="3239640" y="2761200"/>
            <a:ext cx="2649600" cy="1422360"/>
          </a:xfrm>
          <a:prstGeom prst="rect">
            <a:avLst/>
          </a:prstGeom>
        </p:spPr>
        <p:txBody>
          <a:bodyPr lIns="0" tIns="0" rIns="0" bIns="0">
            <a:normAutofit/>
          </a:bodyPr>
          <a:lstStyle/>
          <a:p>
            <a:endParaRPr lang="ru-RU" sz="3200" b="0" strike="noStrike" spc="-1">
              <a:latin typeface="Arial"/>
            </a:endParaRPr>
          </a:p>
        </p:txBody>
      </p:sp>
      <p:sp>
        <p:nvSpPr>
          <p:cNvPr id="75" name="PlaceHolder 7"/>
          <p:cNvSpPr>
            <a:spLocks noGrp="1"/>
          </p:cNvSpPr>
          <p:nvPr>
            <p:ph type="body"/>
          </p:nvPr>
        </p:nvSpPr>
        <p:spPr>
          <a:xfrm>
            <a:off x="6022080" y="2761200"/>
            <a:ext cx="264960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79" name="PlaceHolder 2"/>
          <p:cNvSpPr>
            <a:spLocks noGrp="1"/>
          </p:cNvSpPr>
          <p:nvPr>
            <p:ph type="subTitle"/>
          </p:nvPr>
        </p:nvSpPr>
        <p:spPr>
          <a:xfrm>
            <a:off x="457200" y="1203480"/>
            <a:ext cx="8228880" cy="298260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81" name="PlaceHolder 2"/>
          <p:cNvSpPr>
            <a:spLocks noGrp="1"/>
          </p:cNvSpPr>
          <p:nvPr>
            <p:ph type="body"/>
          </p:nvPr>
        </p:nvSpPr>
        <p:spPr>
          <a:xfrm>
            <a:off x="457200" y="1203480"/>
            <a:ext cx="8228880" cy="298260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83" name="PlaceHolder 2"/>
          <p:cNvSpPr>
            <a:spLocks noGrp="1"/>
          </p:cNvSpPr>
          <p:nvPr>
            <p:ph type="body"/>
          </p:nvPr>
        </p:nvSpPr>
        <p:spPr>
          <a:xfrm>
            <a:off x="457200" y="1203480"/>
            <a:ext cx="4015440" cy="2982600"/>
          </a:xfrm>
          <a:prstGeom prst="rect">
            <a:avLst/>
          </a:prstGeom>
        </p:spPr>
        <p:txBody>
          <a:bodyPr lIns="0" tIns="0" rIns="0" bIns="0">
            <a:normAutofit/>
          </a:bodyPr>
          <a:lstStyle/>
          <a:p>
            <a:endParaRPr lang="ru-RU" sz="3200" b="0" strike="noStrike" spc="-1">
              <a:latin typeface="Arial"/>
            </a:endParaRPr>
          </a:p>
        </p:txBody>
      </p:sp>
      <p:sp>
        <p:nvSpPr>
          <p:cNvPr id="84" name="PlaceHolder 3"/>
          <p:cNvSpPr>
            <a:spLocks noGrp="1"/>
          </p:cNvSpPr>
          <p:nvPr>
            <p:ph type="body"/>
          </p:nvPr>
        </p:nvSpPr>
        <p:spPr>
          <a:xfrm>
            <a:off x="4673880" y="1203480"/>
            <a:ext cx="4015440" cy="298260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5" name="PlaceHolder 2"/>
          <p:cNvSpPr>
            <a:spLocks noGrp="1"/>
          </p:cNvSpPr>
          <p:nvPr>
            <p:ph type="body"/>
          </p:nvPr>
        </p:nvSpPr>
        <p:spPr>
          <a:xfrm>
            <a:off x="457200" y="1203480"/>
            <a:ext cx="8228880" cy="298260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05200"/>
            <a:ext cx="8228880" cy="397944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88"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3200" b="0" strike="noStrike" spc="-1">
              <a:latin typeface="Arial"/>
            </a:endParaRPr>
          </a:p>
        </p:txBody>
      </p:sp>
      <p:sp>
        <p:nvSpPr>
          <p:cNvPr id="89" name="PlaceHolder 3"/>
          <p:cNvSpPr>
            <a:spLocks noGrp="1"/>
          </p:cNvSpPr>
          <p:nvPr>
            <p:ph type="body"/>
          </p:nvPr>
        </p:nvSpPr>
        <p:spPr>
          <a:xfrm>
            <a:off x="4673880" y="1203480"/>
            <a:ext cx="4015440" cy="2982600"/>
          </a:xfrm>
          <a:prstGeom prst="rect">
            <a:avLst/>
          </a:prstGeom>
        </p:spPr>
        <p:txBody>
          <a:bodyPr lIns="0" tIns="0" rIns="0" bIns="0">
            <a:normAutofit/>
          </a:bodyPr>
          <a:lstStyle/>
          <a:p>
            <a:endParaRPr lang="ru-RU" sz="3200" b="0" strike="noStrike" spc="-1">
              <a:latin typeface="Arial"/>
            </a:endParaRPr>
          </a:p>
        </p:txBody>
      </p:sp>
      <p:sp>
        <p:nvSpPr>
          <p:cNvPr id="90" name="PlaceHolder 4"/>
          <p:cNvSpPr>
            <a:spLocks noGrp="1"/>
          </p:cNvSpPr>
          <p:nvPr>
            <p:ph type="body"/>
          </p:nvPr>
        </p:nvSpPr>
        <p:spPr>
          <a:xfrm>
            <a:off x="457200" y="2761200"/>
            <a:ext cx="401544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92" name="PlaceHolder 2"/>
          <p:cNvSpPr>
            <a:spLocks noGrp="1"/>
          </p:cNvSpPr>
          <p:nvPr>
            <p:ph type="body"/>
          </p:nvPr>
        </p:nvSpPr>
        <p:spPr>
          <a:xfrm>
            <a:off x="457200" y="1203480"/>
            <a:ext cx="4015440" cy="2982600"/>
          </a:xfrm>
          <a:prstGeom prst="rect">
            <a:avLst/>
          </a:prstGeom>
        </p:spPr>
        <p:txBody>
          <a:bodyPr lIns="0" tIns="0" rIns="0" bIns="0">
            <a:normAutofit/>
          </a:bodyPr>
          <a:lstStyle/>
          <a:p>
            <a:endParaRPr lang="ru-RU" sz="3200" b="0" strike="noStrike" spc="-1">
              <a:latin typeface="Arial"/>
            </a:endParaRPr>
          </a:p>
        </p:txBody>
      </p:sp>
      <p:sp>
        <p:nvSpPr>
          <p:cNvPr id="93"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3200" b="0" strike="noStrike" spc="-1">
              <a:latin typeface="Arial"/>
            </a:endParaRPr>
          </a:p>
        </p:txBody>
      </p:sp>
      <p:sp>
        <p:nvSpPr>
          <p:cNvPr id="94" name="PlaceHolder 4"/>
          <p:cNvSpPr>
            <a:spLocks noGrp="1"/>
          </p:cNvSpPr>
          <p:nvPr>
            <p:ph type="body"/>
          </p:nvPr>
        </p:nvSpPr>
        <p:spPr>
          <a:xfrm>
            <a:off x="4673880" y="2761200"/>
            <a:ext cx="401544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96"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3200" b="0" strike="noStrike" spc="-1">
              <a:latin typeface="Arial"/>
            </a:endParaRPr>
          </a:p>
        </p:txBody>
      </p:sp>
      <p:sp>
        <p:nvSpPr>
          <p:cNvPr id="97"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3200" b="0" strike="noStrike" spc="-1">
              <a:latin typeface="Arial"/>
            </a:endParaRPr>
          </a:p>
        </p:txBody>
      </p:sp>
      <p:sp>
        <p:nvSpPr>
          <p:cNvPr id="98" name="PlaceHolder 4"/>
          <p:cNvSpPr>
            <a:spLocks noGrp="1"/>
          </p:cNvSpPr>
          <p:nvPr>
            <p:ph type="body"/>
          </p:nvPr>
        </p:nvSpPr>
        <p:spPr>
          <a:xfrm>
            <a:off x="457200" y="2761200"/>
            <a:ext cx="822888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100" name="PlaceHolder 2"/>
          <p:cNvSpPr>
            <a:spLocks noGrp="1"/>
          </p:cNvSpPr>
          <p:nvPr>
            <p:ph type="body"/>
          </p:nvPr>
        </p:nvSpPr>
        <p:spPr>
          <a:xfrm>
            <a:off x="457200" y="1203480"/>
            <a:ext cx="8228880" cy="1422360"/>
          </a:xfrm>
          <a:prstGeom prst="rect">
            <a:avLst/>
          </a:prstGeom>
        </p:spPr>
        <p:txBody>
          <a:bodyPr lIns="0" tIns="0" rIns="0" bIns="0">
            <a:normAutofit/>
          </a:bodyPr>
          <a:lstStyle/>
          <a:p>
            <a:endParaRPr lang="ru-RU" sz="3200" b="0" strike="noStrike" spc="-1">
              <a:latin typeface="Arial"/>
            </a:endParaRPr>
          </a:p>
        </p:txBody>
      </p:sp>
      <p:sp>
        <p:nvSpPr>
          <p:cNvPr id="101" name="PlaceHolder 3"/>
          <p:cNvSpPr>
            <a:spLocks noGrp="1"/>
          </p:cNvSpPr>
          <p:nvPr>
            <p:ph type="body"/>
          </p:nvPr>
        </p:nvSpPr>
        <p:spPr>
          <a:xfrm>
            <a:off x="457200" y="2761200"/>
            <a:ext cx="822888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103"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3200" b="0" strike="noStrike" spc="-1">
              <a:latin typeface="Arial"/>
            </a:endParaRPr>
          </a:p>
        </p:txBody>
      </p:sp>
      <p:sp>
        <p:nvSpPr>
          <p:cNvPr id="104"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3200" b="0" strike="noStrike" spc="-1">
              <a:latin typeface="Arial"/>
            </a:endParaRPr>
          </a:p>
        </p:txBody>
      </p:sp>
      <p:sp>
        <p:nvSpPr>
          <p:cNvPr id="105" name="PlaceHolder 4"/>
          <p:cNvSpPr>
            <a:spLocks noGrp="1"/>
          </p:cNvSpPr>
          <p:nvPr>
            <p:ph type="body"/>
          </p:nvPr>
        </p:nvSpPr>
        <p:spPr>
          <a:xfrm>
            <a:off x="457200" y="2761200"/>
            <a:ext cx="4015440" cy="1422360"/>
          </a:xfrm>
          <a:prstGeom prst="rect">
            <a:avLst/>
          </a:prstGeom>
        </p:spPr>
        <p:txBody>
          <a:bodyPr lIns="0" tIns="0" rIns="0" bIns="0">
            <a:normAutofit/>
          </a:bodyPr>
          <a:lstStyle/>
          <a:p>
            <a:endParaRPr lang="ru-RU" sz="3200" b="0" strike="noStrike" spc="-1">
              <a:latin typeface="Arial"/>
            </a:endParaRPr>
          </a:p>
        </p:txBody>
      </p:sp>
      <p:sp>
        <p:nvSpPr>
          <p:cNvPr id="106" name="PlaceHolder 5"/>
          <p:cNvSpPr>
            <a:spLocks noGrp="1"/>
          </p:cNvSpPr>
          <p:nvPr>
            <p:ph type="body"/>
          </p:nvPr>
        </p:nvSpPr>
        <p:spPr>
          <a:xfrm>
            <a:off x="4673880" y="2761200"/>
            <a:ext cx="401544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108" name="PlaceHolder 2"/>
          <p:cNvSpPr>
            <a:spLocks noGrp="1"/>
          </p:cNvSpPr>
          <p:nvPr>
            <p:ph type="body"/>
          </p:nvPr>
        </p:nvSpPr>
        <p:spPr>
          <a:xfrm>
            <a:off x="457200" y="1203480"/>
            <a:ext cx="2649600" cy="1422360"/>
          </a:xfrm>
          <a:prstGeom prst="rect">
            <a:avLst/>
          </a:prstGeom>
        </p:spPr>
        <p:txBody>
          <a:bodyPr lIns="0" tIns="0" rIns="0" bIns="0">
            <a:normAutofit/>
          </a:bodyPr>
          <a:lstStyle/>
          <a:p>
            <a:endParaRPr lang="ru-RU" sz="3200" b="0" strike="noStrike" spc="-1">
              <a:latin typeface="Arial"/>
            </a:endParaRPr>
          </a:p>
        </p:txBody>
      </p:sp>
      <p:sp>
        <p:nvSpPr>
          <p:cNvPr id="109" name="PlaceHolder 3"/>
          <p:cNvSpPr>
            <a:spLocks noGrp="1"/>
          </p:cNvSpPr>
          <p:nvPr>
            <p:ph type="body"/>
          </p:nvPr>
        </p:nvSpPr>
        <p:spPr>
          <a:xfrm>
            <a:off x="3239640" y="1203480"/>
            <a:ext cx="2649600" cy="1422360"/>
          </a:xfrm>
          <a:prstGeom prst="rect">
            <a:avLst/>
          </a:prstGeom>
        </p:spPr>
        <p:txBody>
          <a:bodyPr lIns="0" tIns="0" rIns="0" bIns="0">
            <a:normAutofit/>
          </a:bodyPr>
          <a:lstStyle/>
          <a:p>
            <a:endParaRPr lang="ru-RU" sz="3200" b="0" strike="noStrike" spc="-1">
              <a:latin typeface="Arial"/>
            </a:endParaRPr>
          </a:p>
        </p:txBody>
      </p:sp>
      <p:sp>
        <p:nvSpPr>
          <p:cNvPr id="110" name="PlaceHolder 4"/>
          <p:cNvSpPr>
            <a:spLocks noGrp="1"/>
          </p:cNvSpPr>
          <p:nvPr>
            <p:ph type="body"/>
          </p:nvPr>
        </p:nvSpPr>
        <p:spPr>
          <a:xfrm>
            <a:off x="6022080" y="1203480"/>
            <a:ext cx="2649600" cy="1422360"/>
          </a:xfrm>
          <a:prstGeom prst="rect">
            <a:avLst/>
          </a:prstGeom>
        </p:spPr>
        <p:txBody>
          <a:bodyPr lIns="0" tIns="0" rIns="0" bIns="0">
            <a:normAutofit/>
          </a:bodyPr>
          <a:lstStyle/>
          <a:p>
            <a:endParaRPr lang="ru-RU" sz="3200" b="0" strike="noStrike" spc="-1">
              <a:latin typeface="Arial"/>
            </a:endParaRPr>
          </a:p>
        </p:txBody>
      </p:sp>
      <p:sp>
        <p:nvSpPr>
          <p:cNvPr id="111" name="PlaceHolder 5"/>
          <p:cNvSpPr>
            <a:spLocks noGrp="1"/>
          </p:cNvSpPr>
          <p:nvPr>
            <p:ph type="body"/>
          </p:nvPr>
        </p:nvSpPr>
        <p:spPr>
          <a:xfrm>
            <a:off x="457200" y="2761200"/>
            <a:ext cx="2649600" cy="1422360"/>
          </a:xfrm>
          <a:prstGeom prst="rect">
            <a:avLst/>
          </a:prstGeom>
        </p:spPr>
        <p:txBody>
          <a:bodyPr lIns="0" tIns="0" rIns="0" bIns="0">
            <a:normAutofit/>
          </a:bodyPr>
          <a:lstStyle/>
          <a:p>
            <a:endParaRPr lang="ru-RU" sz="3200" b="0" strike="noStrike" spc="-1">
              <a:latin typeface="Arial"/>
            </a:endParaRPr>
          </a:p>
        </p:txBody>
      </p:sp>
      <p:sp>
        <p:nvSpPr>
          <p:cNvPr id="112" name="PlaceHolder 6"/>
          <p:cNvSpPr>
            <a:spLocks noGrp="1"/>
          </p:cNvSpPr>
          <p:nvPr>
            <p:ph type="body"/>
          </p:nvPr>
        </p:nvSpPr>
        <p:spPr>
          <a:xfrm>
            <a:off x="3239640" y="2761200"/>
            <a:ext cx="2649600" cy="1422360"/>
          </a:xfrm>
          <a:prstGeom prst="rect">
            <a:avLst/>
          </a:prstGeom>
        </p:spPr>
        <p:txBody>
          <a:bodyPr lIns="0" tIns="0" rIns="0" bIns="0">
            <a:normAutofit/>
          </a:bodyPr>
          <a:lstStyle/>
          <a:p>
            <a:endParaRPr lang="ru-RU" sz="3200" b="0" strike="noStrike" spc="-1">
              <a:latin typeface="Arial"/>
            </a:endParaRPr>
          </a:p>
        </p:txBody>
      </p:sp>
      <p:sp>
        <p:nvSpPr>
          <p:cNvPr id="113" name="PlaceHolder 7"/>
          <p:cNvSpPr>
            <a:spLocks noGrp="1"/>
          </p:cNvSpPr>
          <p:nvPr>
            <p:ph type="body"/>
          </p:nvPr>
        </p:nvSpPr>
        <p:spPr>
          <a:xfrm>
            <a:off x="6022080" y="2761200"/>
            <a:ext cx="264960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7" name="PlaceHolder 2"/>
          <p:cNvSpPr>
            <a:spLocks noGrp="1"/>
          </p:cNvSpPr>
          <p:nvPr>
            <p:ph type="body"/>
          </p:nvPr>
        </p:nvSpPr>
        <p:spPr>
          <a:xfrm>
            <a:off x="457200" y="1203480"/>
            <a:ext cx="4015440" cy="2982600"/>
          </a:xfrm>
          <a:prstGeom prst="rect">
            <a:avLst/>
          </a:prstGeom>
        </p:spPr>
        <p:txBody>
          <a:bodyPr lIns="0" tIns="0" rIns="0" bIns="0">
            <a:normAutofit/>
          </a:bodyPr>
          <a:lstStyle/>
          <a:p>
            <a:endParaRPr lang="ru-RU" sz="3200" b="0" strike="noStrike" spc="-1">
              <a:latin typeface="Arial"/>
            </a:endParaRPr>
          </a:p>
        </p:txBody>
      </p:sp>
      <p:sp>
        <p:nvSpPr>
          <p:cNvPr id="8" name="PlaceHolder 3"/>
          <p:cNvSpPr>
            <a:spLocks noGrp="1"/>
          </p:cNvSpPr>
          <p:nvPr>
            <p:ph type="body"/>
          </p:nvPr>
        </p:nvSpPr>
        <p:spPr>
          <a:xfrm>
            <a:off x="4673880" y="1203480"/>
            <a:ext cx="4015440" cy="298260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05200"/>
            <a:ext cx="8228880" cy="397944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12"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3200" b="0" strike="noStrike" spc="-1">
              <a:latin typeface="Arial"/>
            </a:endParaRPr>
          </a:p>
        </p:txBody>
      </p:sp>
      <p:sp>
        <p:nvSpPr>
          <p:cNvPr id="13" name="PlaceHolder 3"/>
          <p:cNvSpPr>
            <a:spLocks noGrp="1"/>
          </p:cNvSpPr>
          <p:nvPr>
            <p:ph type="body"/>
          </p:nvPr>
        </p:nvSpPr>
        <p:spPr>
          <a:xfrm>
            <a:off x="4673880" y="1203480"/>
            <a:ext cx="4015440" cy="2982600"/>
          </a:xfrm>
          <a:prstGeom prst="rect">
            <a:avLst/>
          </a:prstGeom>
        </p:spPr>
        <p:txBody>
          <a:bodyPr lIns="0" tIns="0" rIns="0" bIns="0">
            <a:normAutofit/>
          </a:bodyPr>
          <a:lstStyle/>
          <a:p>
            <a:endParaRPr lang="ru-RU" sz="3200" b="0" strike="noStrike" spc="-1">
              <a:latin typeface="Arial"/>
            </a:endParaRPr>
          </a:p>
        </p:txBody>
      </p:sp>
      <p:sp>
        <p:nvSpPr>
          <p:cNvPr id="14" name="PlaceHolder 4"/>
          <p:cNvSpPr>
            <a:spLocks noGrp="1"/>
          </p:cNvSpPr>
          <p:nvPr>
            <p:ph type="body"/>
          </p:nvPr>
        </p:nvSpPr>
        <p:spPr>
          <a:xfrm>
            <a:off x="457200" y="2761200"/>
            <a:ext cx="401544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16" name="PlaceHolder 2"/>
          <p:cNvSpPr>
            <a:spLocks noGrp="1"/>
          </p:cNvSpPr>
          <p:nvPr>
            <p:ph type="body"/>
          </p:nvPr>
        </p:nvSpPr>
        <p:spPr>
          <a:xfrm>
            <a:off x="457200" y="1203480"/>
            <a:ext cx="4015440" cy="2982600"/>
          </a:xfrm>
          <a:prstGeom prst="rect">
            <a:avLst/>
          </a:prstGeom>
        </p:spPr>
        <p:txBody>
          <a:bodyPr lIns="0" tIns="0" rIns="0" bIns="0">
            <a:normAutofit/>
          </a:bodyPr>
          <a:lstStyle/>
          <a:p>
            <a:endParaRPr lang="ru-RU" sz="3200" b="0" strike="noStrike" spc="-1">
              <a:latin typeface="Arial"/>
            </a:endParaRPr>
          </a:p>
        </p:txBody>
      </p:sp>
      <p:sp>
        <p:nvSpPr>
          <p:cNvPr id="17"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3200" b="0" strike="noStrike" spc="-1">
              <a:latin typeface="Arial"/>
            </a:endParaRPr>
          </a:p>
        </p:txBody>
      </p:sp>
      <p:sp>
        <p:nvSpPr>
          <p:cNvPr id="18" name="PlaceHolder 4"/>
          <p:cNvSpPr>
            <a:spLocks noGrp="1"/>
          </p:cNvSpPr>
          <p:nvPr>
            <p:ph type="body"/>
          </p:nvPr>
        </p:nvSpPr>
        <p:spPr>
          <a:xfrm>
            <a:off x="4673880" y="2761200"/>
            <a:ext cx="401544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9360"/>
            <a:ext cx="8228880" cy="1250280"/>
          </a:xfrm>
          <a:prstGeom prst="rect">
            <a:avLst/>
          </a:prstGeom>
        </p:spPr>
        <p:txBody>
          <a:bodyPr lIns="0" tIns="0" rIns="0" bIns="0" anchor="ctr"/>
          <a:lstStyle/>
          <a:p>
            <a:pPr algn="ctr"/>
            <a:endParaRPr lang="ru-RU" sz="4400" b="0" strike="noStrike" spc="-1">
              <a:latin typeface="Arial"/>
            </a:endParaRPr>
          </a:p>
        </p:txBody>
      </p:sp>
      <p:sp>
        <p:nvSpPr>
          <p:cNvPr id="20"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3200" b="0" strike="noStrike" spc="-1">
              <a:latin typeface="Arial"/>
            </a:endParaRPr>
          </a:p>
        </p:txBody>
      </p:sp>
      <p:sp>
        <p:nvSpPr>
          <p:cNvPr id="21"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3200" b="0" strike="noStrike" spc="-1">
              <a:latin typeface="Arial"/>
            </a:endParaRPr>
          </a:p>
        </p:txBody>
      </p:sp>
      <p:sp>
        <p:nvSpPr>
          <p:cNvPr id="22" name="PlaceHolder 4"/>
          <p:cNvSpPr>
            <a:spLocks noGrp="1"/>
          </p:cNvSpPr>
          <p:nvPr>
            <p:ph type="body"/>
          </p:nvPr>
        </p:nvSpPr>
        <p:spPr>
          <a:xfrm>
            <a:off x="457200" y="2761200"/>
            <a:ext cx="8228880" cy="142236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8880" cy="858240"/>
          </a:xfrm>
          <a:prstGeom prst="rect">
            <a:avLst/>
          </a:prstGeom>
        </p:spPr>
        <p:txBody>
          <a:bodyPr lIns="0" tIns="0" rIns="0" bIns="0" anchor="ctr"/>
          <a:lstStyle/>
          <a:p>
            <a:r>
              <a:rPr lang="ru-RU" sz="1800" b="0" strike="noStrike" spc="-1">
                <a:latin typeface="Arial"/>
              </a:rPr>
              <a:t>Для правки текста заглавия щёлкните мышью</a:t>
            </a:r>
          </a:p>
        </p:txBody>
      </p:sp>
      <p:sp>
        <p:nvSpPr>
          <p:cNvPr id="3"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05200"/>
            <a:ext cx="8228880" cy="858240"/>
          </a:xfrm>
          <a:prstGeom prst="rect">
            <a:avLst/>
          </a:prstGeom>
        </p:spPr>
        <p:txBody>
          <a:bodyPr lIns="0" tIns="0" rIns="0" bIns="0" anchor="ctr"/>
          <a:lstStyle/>
          <a:p>
            <a:r>
              <a:rPr lang="ru-RU" sz="1800" b="0" strike="noStrike" spc="-1">
                <a:latin typeface="Arial"/>
              </a:rPr>
              <a:t>Для правки текста заглавия щёлкните мышью</a:t>
            </a:r>
          </a:p>
        </p:txBody>
      </p:sp>
      <p:sp>
        <p:nvSpPr>
          <p:cNvPr id="39" name="PlaceHolder 2"/>
          <p:cNvSpPr>
            <a:spLocks noGrp="1"/>
          </p:cNvSpPr>
          <p:nvPr>
            <p:ph type="body"/>
          </p:nvPr>
        </p:nvSpPr>
        <p:spPr>
          <a:xfrm>
            <a:off x="457200" y="1203480"/>
            <a:ext cx="8228880" cy="2982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05200"/>
            <a:ext cx="8228880" cy="858240"/>
          </a:xfrm>
          <a:prstGeom prst="rect">
            <a:avLst/>
          </a:prstGeom>
        </p:spPr>
        <p:txBody>
          <a:bodyPr lIns="0" tIns="0" rIns="0" bIns="0" anchor="ctr"/>
          <a:lstStyle/>
          <a:p>
            <a:r>
              <a:rPr lang="ru-RU" sz="1800" b="0" strike="noStrike" spc="-1">
                <a:latin typeface="Arial"/>
              </a:rPr>
              <a:t>Для правки текста заглавия щёлкните мышью</a:t>
            </a:r>
          </a:p>
        </p:txBody>
      </p:sp>
      <p:sp>
        <p:nvSpPr>
          <p:cNvPr id="77" name="PlaceHolder 2"/>
          <p:cNvSpPr>
            <a:spLocks noGrp="1"/>
          </p:cNvSpPr>
          <p:nvPr>
            <p:ph type="body"/>
          </p:nvPr>
        </p:nvSpPr>
        <p:spPr>
          <a:xfrm>
            <a:off x="457200" y="1203480"/>
            <a:ext cx="8228880" cy="2982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image1.png"/>
          <p:cNvPicPr/>
          <p:nvPr/>
        </p:nvPicPr>
        <p:blipFill>
          <a:blip r:embed="rId2"/>
          <a:srcRect l="19455"/>
          <a:stretch/>
        </p:blipFill>
        <p:spPr>
          <a:xfrm rot="5400000">
            <a:off x="1998360" y="-1997280"/>
            <a:ext cx="5184000" cy="9179640"/>
          </a:xfrm>
          <a:prstGeom prst="rect">
            <a:avLst/>
          </a:prstGeom>
          <a:ln w="12600">
            <a:noFill/>
          </a:ln>
        </p:spPr>
      </p:pic>
      <p:sp>
        <p:nvSpPr>
          <p:cNvPr id="121" name="CustomShape 1"/>
          <p:cNvSpPr/>
          <p:nvPr/>
        </p:nvSpPr>
        <p:spPr>
          <a:xfrm>
            <a:off x="1076400" y="3075840"/>
            <a:ext cx="7056000" cy="6393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ru-RU" sz="1800" b="0" strike="noStrike" spc="-1">
                <a:solidFill>
                  <a:srgbClr val="FFFFFF"/>
                </a:solidFill>
                <a:latin typeface="Arial"/>
                <a:ea typeface="Arial"/>
              </a:rPr>
              <a:t>Комплексная программа для поддержания</a:t>
            </a:r>
            <a:endParaRPr lang="ru-RU" sz="1800" b="0" strike="noStrike" spc="-1">
              <a:latin typeface="Arial"/>
            </a:endParaRPr>
          </a:p>
          <a:p>
            <a:pPr algn="ctr">
              <a:lnSpc>
                <a:spcPct val="100000"/>
              </a:lnSpc>
            </a:pPr>
            <a:r>
              <a:rPr lang="ru-RU" sz="1800" b="0" strike="noStrike" spc="-1">
                <a:solidFill>
                  <a:srgbClr val="FFFFFF"/>
                </a:solidFill>
                <a:latin typeface="Arial"/>
                <a:ea typeface="Arial"/>
              </a:rPr>
              <a:t>когнитивных функций головного мозга</a:t>
            </a:r>
            <a:endParaRPr lang="ru-RU" sz="1800" b="0" strike="noStrike" spc="-1">
              <a:latin typeface="Arial"/>
            </a:endParaRPr>
          </a:p>
        </p:txBody>
      </p:sp>
      <p:pic>
        <p:nvPicPr>
          <p:cNvPr id="122" name="image2.png"/>
          <p:cNvPicPr/>
          <p:nvPr/>
        </p:nvPicPr>
        <p:blipFill>
          <a:blip r:embed="rId3"/>
          <a:stretch/>
        </p:blipFill>
        <p:spPr>
          <a:xfrm>
            <a:off x="3746160" y="1536840"/>
            <a:ext cx="1716120" cy="603360"/>
          </a:xfrm>
          <a:prstGeom prst="rect">
            <a:avLst/>
          </a:prstGeom>
          <a:ln w="12600">
            <a:noFill/>
          </a:ln>
        </p:spPr>
      </p:pic>
      <p:sp>
        <p:nvSpPr>
          <p:cNvPr id="123" name="CustomShape 2"/>
          <p:cNvSpPr/>
          <p:nvPr/>
        </p:nvSpPr>
        <p:spPr>
          <a:xfrm>
            <a:off x="165960" y="173880"/>
            <a:ext cx="8811360" cy="4794840"/>
          </a:xfrm>
          <a:prstGeom prst="rect">
            <a:avLst/>
          </a:prstGeom>
          <a:noFill/>
          <a:ln w="25560">
            <a:solidFill>
              <a:srgbClr val="FFCC00"/>
            </a:solidFill>
            <a:miter/>
          </a:ln>
        </p:spPr>
        <p:style>
          <a:lnRef idx="0">
            <a:scrgbClr r="0" g="0" b="0"/>
          </a:lnRef>
          <a:fillRef idx="0">
            <a:scrgbClr r="0" g="0" b="0"/>
          </a:fillRef>
          <a:effectRef idx="0">
            <a:scrgbClr r="0" g="0" b="0"/>
          </a:effectRef>
          <a:fontRef idx="minor"/>
        </p:style>
      </p:sp>
      <p:pic>
        <p:nvPicPr>
          <p:cNvPr id="124" name="image3.png"/>
          <p:cNvPicPr/>
          <p:nvPr/>
        </p:nvPicPr>
        <p:blipFill>
          <a:blip r:embed="rId4"/>
          <a:stretch/>
        </p:blipFill>
        <p:spPr>
          <a:xfrm>
            <a:off x="4387680" y="987480"/>
            <a:ext cx="404640" cy="28224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10.png"/>
          <p:cNvPicPr/>
          <p:nvPr/>
        </p:nvPicPr>
        <p:blipFill>
          <a:blip r:embed="rId3"/>
          <a:srcRect t="5667" r="5656"/>
          <a:stretch/>
        </p:blipFill>
        <p:spPr>
          <a:xfrm>
            <a:off x="0" y="6480"/>
            <a:ext cx="9143280" cy="5142960"/>
          </a:xfrm>
          <a:prstGeom prst="rect">
            <a:avLst/>
          </a:prstGeom>
          <a:ln w="12600">
            <a:noFill/>
          </a:ln>
        </p:spPr>
      </p:pic>
      <p:sp>
        <p:nvSpPr>
          <p:cNvPr id="189" name="CustomShape 1"/>
          <p:cNvSpPr/>
          <p:nvPr/>
        </p:nvSpPr>
        <p:spPr>
          <a:xfrm>
            <a:off x="457200" y="205920"/>
            <a:ext cx="8228880" cy="757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2400" b="1" strike="noStrike" spc="-1">
                <a:solidFill>
                  <a:srgbClr val="FFFFFF"/>
                </a:solidFill>
                <a:latin typeface="Arial"/>
                <a:ea typeface="Arial"/>
              </a:rPr>
              <a:t>Что ограничивает </a:t>
            </a:r>
            <a:endParaRPr lang="ru-RU" sz="2400" b="0" strike="noStrike" spc="-1">
              <a:latin typeface="Arial"/>
            </a:endParaRPr>
          </a:p>
          <a:p>
            <a:pPr>
              <a:lnSpc>
                <a:spcPct val="90000"/>
              </a:lnSpc>
            </a:pPr>
            <a:r>
              <a:rPr lang="ru-RU" sz="2400" b="1" strike="noStrike" spc="-1">
                <a:solidFill>
                  <a:srgbClr val="FFFFFF"/>
                </a:solidFill>
                <a:latin typeface="Arial"/>
                <a:ea typeface="Arial"/>
              </a:rPr>
              <a:t>возможности нашего мозга?</a:t>
            </a:r>
            <a:endParaRPr lang="ru-RU" sz="2400" b="0" strike="noStrike" spc="-1">
              <a:latin typeface="Arial"/>
            </a:endParaRPr>
          </a:p>
        </p:txBody>
      </p:sp>
      <p:sp>
        <p:nvSpPr>
          <p:cNvPr id="190" name="CustomShape 2"/>
          <p:cNvSpPr/>
          <p:nvPr/>
        </p:nvSpPr>
        <p:spPr>
          <a:xfrm>
            <a:off x="539640" y="2224800"/>
            <a:ext cx="18230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nSpc>
                <a:spcPct val="90000"/>
              </a:lnSpc>
            </a:pPr>
            <a:r>
              <a:rPr lang="ru-RU" sz="1100" b="1" strike="noStrike" spc="-1" dirty="0">
                <a:solidFill>
                  <a:srgbClr val="FFFFFF"/>
                </a:solidFill>
                <a:latin typeface="Arial"/>
                <a:ea typeface="Arial"/>
              </a:rPr>
              <a:t>Современная</a:t>
            </a:r>
            <a:endParaRPr lang="ru-RU" sz="1100" b="0" strike="noStrike" spc="-1" dirty="0">
              <a:latin typeface="Arial"/>
            </a:endParaRPr>
          </a:p>
          <a:p>
            <a:pPr>
              <a:lnSpc>
                <a:spcPct val="90000"/>
              </a:lnSpc>
            </a:pPr>
            <a:r>
              <a:rPr lang="ru-RU" sz="1100" b="1" strike="noStrike" spc="-1" dirty="0">
                <a:solidFill>
                  <a:srgbClr val="FFFFFF"/>
                </a:solidFill>
                <a:latin typeface="Arial"/>
                <a:ea typeface="Arial"/>
              </a:rPr>
              <a:t>экология</a:t>
            </a:r>
            <a:endParaRPr lang="ru-RU" sz="1100" b="0" strike="noStrike" spc="-1" dirty="0">
              <a:latin typeface="Arial"/>
            </a:endParaRPr>
          </a:p>
        </p:txBody>
      </p:sp>
      <p:sp>
        <p:nvSpPr>
          <p:cNvPr id="191" name="CustomShape 3"/>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192"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FFFFFF"/>
                </a:solidFill>
                <a:latin typeface="Arial"/>
                <a:ea typeface="Arial"/>
              </a:rPr>
              <a:t>10</a:t>
            </a:r>
            <a:endParaRPr lang="ru-RU" sz="1200" b="0" strike="noStrike" spc="-1">
              <a:latin typeface="Arial"/>
            </a:endParaRPr>
          </a:p>
        </p:txBody>
      </p:sp>
      <p:sp>
        <p:nvSpPr>
          <p:cNvPr id="193" name="CustomShape 5"/>
          <p:cNvSpPr/>
          <p:nvPr/>
        </p:nvSpPr>
        <p:spPr>
          <a:xfrm>
            <a:off x="3852000" y="2211840"/>
            <a:ext cx="208764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nSpc>
                <a:spcPct val="100000"/>
              </a:lnSpc>
            </a:pPr>
            <a:r>
              <a:rPr lang="ru-RU" sz="1100" b="1" strike="noStrike" spc="-1" dirty="0">
                <a:solidFill>
                  <a:srgbClr val="FFFFFF"/>
                </a:solidFill>
                <a:latin typeface="Arial"/>
                <a:ea typeface="Arial"/>
              </a:rPr>
              <a:t>Малоподвижный </a:t>
            </a:r>
            <a:endParaRPr lang="ru-RU" sz="1100" b="0" strike="noStrike" spc="-1" dirty="0">
              <a:latin typeface="Arial"/>
            </a:endParaRPr>
          </a:p>
          <a:p>
            <a:pPr>
              <a:lnSpc>
                <a:spcPct val="100000"/>
              </a:lnSpc>
            </a:pPr>
            <a:r>
              <a:rPr lang="ru-RU" sz="1100" b="1" strike="noStrike" spc="-1" dirty="0">
                <a:solidFill>
                  <a:srgbClr val="FFFFFF"/>
                </a:solidFill>
                <a:latin typeface="Arial"/>
                <a:ea typeface="Arial"/>
              </a:rPr>
              <a:t>образ жизни</a:t>
            </a:r>
            <a:endParaRPr lang="ru-RU" sz="1100" b="0" strike="noStrike" spc="-1" dirty="0">
              <a:latin typeface="Arial"/>
            </a:endParaRPr>
          </a:p>
        </p:txBody>
      </p:sp>
      <p:sp>
        <p:nvSpPr>
          <p:cNvPr id="194" name="CustomShape 6"/>
          <p:cNvSpPr/>
          <p:nvPr/>
        </p:nvSpPr>
        <p:spPr>
          <a:xfrm>
            <a:off x="534019" y="3852720"/>
            <a:ext cx="23756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nSpc>
                <a:spcPct val="90000"/>
              </a:lnSpc>
            </a:pPr>
            <a:r>
              <a:rPr lang="ru-RU" sz="1100" b="1" strike="noStrike" spc="-1" dirty="0">
                <a:solidFill>
                  <a:srgbClr val="FFFFFF"/>
                </a:solidFill>
                <a:latin typeface="Arial"/>
                <a:ea typeface="Arial"/>
              </a:rPr>
              <a:t>Несбалансированное </a:t>
            </a:r>
            <a:endParaRPr lang="ru-RU" sz="1100" b="0" strike="noStrike" spc="-1" dirty="0">
              <a:latin typeface="Arial"/>
            </a:endParaRPr>
          </a:p>
          <a:p>
            <a:pPr>
              <a:lnSpc>
                <a:spcPct val="90000"/>
              </a:lnSpc>
            </a:pPr>
            <a:r>
              <a:rPr lang="ru-RU" sz="1100" b="1" strike="noStrike" spc="-1" dirty="0">
                <a:solidFill>
                  <a:srgbClr val="FFFFFF"/>
                </a:solidFill>
                <a:latin typeface="Arial"/>
                <a:ea typeface="Arial"/>
              </a:rPr>
              <a:t>питание</a:t>
            </a:r>
            <a:endParaRPr lang="ru-RU" sz="1100" b="0" strike="noStrike" spc="-1" dirty="0">
              <a:latin typeface="Arial"/>
            </a:endParaRPr>
          </a:p>
        </p:txBody>
      </p:sp>
      <p:sp>
        <p:nvSpPr>
          <p:cNvPr id="195" name="CustomShape 7"/>
          <p:cNvSpPr/>
          <p:nvPr/>
        </p:nvSpPr>
        <p:spPr>
          <a:xfrm>
            <a:off x="3852000" y="3852720"/>
            <a:ext cx="20876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nSpc>
                <a:spcPct val="90000"/>
              </a:lnSpc>
            </a:pPr>
            <a:r>
              <a:rPr lang="ru-RU" sz="1100" b="1" strike="noStrike" spc="-1" dirty="0">
                <a:solidFill>
                  <a:srgbClr val="FFFFFF"/>
                </a:solidFill>
                <a:latin typeface="Arial"/>
                <a:ea typeface="Arial"/>
              </a:rPr>
              <a:t>Недостаток</a:t>
            </a:r>
            <a:endParaRPr lang="ru-RU" sz="1100" b="0" strike="noStrike" spc="-1" dirty="0">
              <a:latin typeface="Arial"/>
            </a:endParaRPr>
          </a:p>
          <a:p>
            <a:pPr>
              <a:lnSpc>
                <a:spcPct val="90000"/>
              </a:lnSpc>
            </a:pPr>
            <a:r>
              <a:rPr lang="ru-RU" sz="1100" b="1" strike="noStrike" spc="-1" dirty="0">
                <a:solidFill>
                  <a:srgbClr val="FFFFFF"/>
                </a:solidFill>
                <a:latin typeface="Arial"/>
                <a:ea typeface="Arial"/>
              </a:rPr>
              <a:t>сна</a:t>
            </a:r>
            <a:endParaRPr lang="ru-RU" sz="1100" b="0" strike="noStrike" spc="-1" dirty="0">
              <a:latin typeface="Arial"/>
            </a:endParaRPr>
          </a:p>
        </p:txBody>
      </p:sp>
      <p:sp>
        <p:nvSpPr>
          <p:cNvPr id="196" name="CustomShape 8"/>
          <p:cNvSpPr/>
          <p:nvPr/>
        </p:nvSpPr>
        <p:spPr>
          <a:xfrm>
            <a:off x="7092360" y="2229480"/>
            <a:ext cx="1691640" cy="4510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100" b="1" strike="noStrike" spc="-1" dirty="0">
                <a:solidFill>
                  <a:srgbClr val="FFFFFF"/>
                </a:solidFill>
                <a:latin typeface="Arial"/>
                <a:ea typeface="Arial"/>
              </a:rPr>
              <a:t>Хронический </a:t>
            </a:r>
            <a:endParaRPr lang="ru-RU" sz="1100" b="0" strike="noStrike" spc="-1" dirty="0">
              <a:latin typeface="Arial"/>
            </a:endParaRPr>
          </a:p>
          <a:p>
            <a:pPr>
              <a:lnSpc>
                <a:spcPct val="100000"/>
              </a:lnSpc>
            </a:pPr>
            <a:r>
              <a:rPr lang="ru-RU" sz="1100" b="1" strike="noStrike" spc="-1" dirty="0">
                <a:solidFill>
                  <a:srgbClr val="FFFFFF"/>
                </a:solidFill>
                <a:latin typeface="Arial"/>
                <a:ea typeface="Arial"/>
              </a:rPr>
              <a:t>стресс</a:t>
            </a:r>
            <a:endParaRPr lang="ru-RU" sz="1100" b="0" strike="noStrike" spc="-1" dirty="0">
              <a:latin typeface="Arial"/>
            </a:endParaRPr>
          </a:p>
        </p:txBody>
      </p:sp>
      <p:sp>
        <p:nvSpPr>
          <p:cNvPr id="197" name="CustomShape 9"/>
          <p:cNvSpPr/>
          <p:nvPr/>
        </p:nvSpPr>
        <p:spPr>
          <a:xfrm>
            <a:off x="7092360" y="3852720"/>
            <a:ext cx="1691640" cy="4510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100" b="1" strike="noStrike" spc="-1" dirty="0">
                <a:solidFill>
                  <a:srgbClr val="FFFFFF"/>
                </a:solidFill>
                <a:latin typeface="Arial"/>
                <a:ea typeface="Arial"/>
              </a:rPr>
              <a:t>Постоянное </a:t>
            </a:r>
            <a:endParaRPr lang="ru-RU" sz="1100" b="0" strike="noStrike" spc="-1" dirty="0">
              <a:latin typeface="Arial"/>
            </a:endParaRPr>
          </a:p>
          <a:p>
            <a:pPr>
              <a:lnSpc>
                <a:spcPct val="100000"/>
              </a:lnSpc>
            </a:pPr>
            <a:r>
              <a:rPr lang="ru-RU" sz="1100" b="1" strike="noStrike" spc="-1" dirty="0">
                <a:solidFill>
                  <a:srgbClr val="FFFFFF"/>
                </a:solidFill>
                <a:latin typeface="Arial"/>
                <a:ea typeface="Arial"/>
              </a:rPr>
              <a:t>напряжение</a:t>
            </a:r>
            <a:endParaRPr lang="ru-RU" sz="1100" b="0" strike="noStrike" spc="-1" dirty="0">
              <a:latin typeface="Arial"/>
            </a:endParaRPr>
          </a:p>
        </p:txBody>
      </p:sp>
      <p:pic>
        <p:nvPicPr>
          <p:cNvPr id="198" name="image5.png"/>
          <p:cNvPicPr/>
          <p:nvPr/>
        </p:nvPicPr>
        <p:blipFill>
          <a:blip r:embed="rId4"/>
          <a:stretch/>
        </p:blipFill>
        <p:spPr>
          <a:xfrm>
            <a:off x="7678800" y="329400"/>
            <a:ext cx="1007280" cy="35388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102.png"/>
          <p:cNvPicPr/>
          <p:nvPr/>
        </p:nvPicPr>
        <p:blipFill>
          <a:blip r:embed="rId3"/>
          <a:stretch/>
        </p:blipFill>
        <p:spPr>
          <a:xfrm>
            <a:off x="0" y="0"/>
            <a:ext cx="9143280" cy="5142960"/>
          </a:xfrm>
          <a:prstGeom prst="rect">
            <a:avLst/>
          </a:prstGeom>
          <a:ln w="12600">
            <a:noFill/>
          </a:ln>
        </p:spPr>
      </p:pic>
      <p:sp>
        <p:nvSpPr>
          <p:cNvPr id="200" name="CustomShape 1"/>
          <p:cNvSpPr/>
          <p:nvPr/>
        </p:nvSpPr>
        <p:spPr>
          <a:xfrm>
            <a:off x="457200" y="205920"/>
            <a:ext cx="8228880" cy="757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2400" b="1" strike="noStrike" spc="-1">
                <a:solidFill>
                  <a:srgbClr val="FFFFFF"/>
                </a:solidFill>
                <a:latin typeface="Arial"/>
                <a:ea typeface="Arial"/>
              </a:rPr>
              <a:t>Что мы можем сделать для </a:t>
            </a:r>
            <a:endParaRPr lang="ru-RU" sz="2400" b="0" strike="noStrike" spc="-1">
              <a:latin typeface="Arial"/>
            </a:endParaRPr>
          </a:p>
          <a:p>
            <a:pPr>
              <a:lnSpc>
                <a:spcPct val="90000"/>
              </a:lnSpc>
            </a:pPr>
            <a:r>
              <a:rPr lang="ru-RU" sz="2400" b="1" strike="noStrike" spc="-1">
                <a:solidFill>
                  <a:srgbClr val="FFFFFF"/>
                </a:solidFill>
                <a:latin typeface="Arial"/>
                <a:ea typeface="Arial"/>
              </a:rPr>
              <a:t>мозга уже сегодня?</a:t>
            </a:r>
            <a:endParaRPr lang="ru-RU" sz="2400" b="0" strike="noStrike" spc="-1">
              <a:latin typeface="Arial"/>
            </a:endParaRPr>
          </a:p>
        </p:txBody>
      </p:sp>
      <p:sp>
        <p:nvSpPr>
          <p:cNvPr id="201" name="CustomShape 2"/>
          <p:cNvSpPr/>
          <p:nvPr/>
        </p:nvSpPr>
        <p:spPr>
          <a:xfrm>
            <a:off x="1259640" y="3723840"/>
            <a:ext cx="18230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gn="ctr">
              <a:lnSpc>
                <a:spcPct val="90000"/>
              </a:lnSpc>
            </a:pPr>
            <a:r>
              <a:rPr lang="ru-RU" sz="1100" b="1" strike="noStrike" spc="-1" dirty="0">
                <a:solidFill>
                  <a:srgbClr val="FFFFFF"/>
                </a:solidFill>
                <a:latin typeface="Arial"/>
                <a:ea typeface="Arial"/>
              </a:rPr>
              <a:t>защитит </a:t>
            </a:r>
            <a:endParaRPr lang="ru-RU" sz="1100" b="0" strike="noStrike" spc="-1" dirty="0">
              <a:latin typeface="Arial"/>
            </a:endParaRPr>
          </a:p>
          <a:p>
            <a:pPr algn="ctr">
              <a:lnSpc>
                <a:spcPct val="90000"/>
              </a:lnSpc>
            </a:pPr>
            <a:r>
              <a:rPr lang="ru-RU" sz="1100" b="1" strike="noStrike" spc="-1" dirty="0">
                <a:solidFill>
                  <a:srgbClr val="FFFFFF"/>
                </a:solidFill>
                <a:latin typeface="Arial"/>
                <a:ea typeface="Arial"/>
              </a:rPr>
              <a:t>от токсинов</a:t>
            </a:r>
            <a:endParaRPr lang="ru-RU" sz="1100" b="0" strike="noStrike" spc="-1" dirty="0">
              <a:latin typeface="Arial"/>
            </a:endParaRPr>
          </a:p>
        </p:txBody>
      </p:sp>
      <p:sp>
        <p:nvSpPr>
          <p:cNvPr id="202" name="CustomShape 3"/>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03"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FFFFFF"/>
                </a:solidFill>
                <a:latin typeface="Arial"/>
                <a:ea typeface="Arial"/>
              </a:rPr>
              <a:t>11</a:t>
            </a:r>
            <a:endParaRPr lang="ru-RU" sz="1200" b="0" strike="noStrike" spc="-1">
              <a:latin typeface="Arial"/>
            </a:endParaRPr>
          </a:p>
        </p:txBody>
      </p:sp>
      <p:sp>
        <p:nvSpPr>
          <p:cNvPr id="204" name="CustomShape 5"/>
          <p:cNvSpPr/>
          <p:nvPr/>
        </p:nvSpPr>
        <p:spPr>
          <a:xfrm>
            <a:off x="3660120" y="3737160"/>
            <a:ext cx="18230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gn="ctr">
              <a:lnSpc>
                <a:spcPct val="90000"/>
              </a:lnSpc>
            </a:pPr>
            <a:r>
              <a:rPr lang="ru-RU" sz="1100" b="1" strike="noStrike" spc="-1" dirty="0">
                <a:solidFill>
                  <a:srgbClr val="FFFFFF"/>
                </a:solidFill>
                <a:latin typeface="Arial"/>
                <a:ea typeface="Arial"/>
              </a:rPr>
              <a:t>даст полноценное питание клеткам</a:t>
            </a:r>
            <a:endParaRPr lang="ru-RU" sz="1100" b="0" strike="noStrike" spc="-1" dirty="0">
              <a:latin typeface="Arial"/>
            </a:endParaRPr>
          </a:p>
        </p:txBody>
      </p:sp>
      <p:sp>
        <p:nvSpPr>
          <p:cNvPr id="205" name="CustomShape 6"/>
          <p:cNvSpPr/>
          <p:nvPr/>
        </p:nvSpPr>
        <p:spPr>
          <a:xfrm>
            <a:off x="5994000" y="3737160"/>
            <a:ext cx="18230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gn="ctr">
              <a:lnSpc>
                <a:spcPct val="90000"/>
              </a:lnSpc>
            </a:pPr>
            <a:r>
              <a:rPr lang="ru-RU" sz="1100" b="1" strike="noStrike" spc="-1" dirty="0">
                <a:solidFill>
                  <a:srgbClr val="FFFFFF"/>
                </a:solidFill>
                <a:latin typeface="Arial"/>
                <a:ea typeface="Arial"/>
              </a:rPr>
              <a:t>обеспечит </a:t>
            </a:r>
            <a:endParaRPr lang="ru-RU" sz="1100" b="0" strike="noStrike" spc="-1" dirty="0">
              <a:latin typeface="Arial"/>
            </a:endParaRPr>
          </a:p>
          <a:p>
            <a:pPr algn="ctr">
              <a:lnSpc>
                <a:spcPct val="90000"/>
              </a:lnSpc>
            </a:pPr>
            <a:r>
              <a:rPr lang="ru-RU" sz="1100" b="1" strike="noStrike" spc="-1" dirty="0">
                <a:solidFill>
                  <a:srgbClr val="FFFFFF"/>
                </a:solidFill>
                <a:latin typeface="Arial"/>
                <a:ea typeface="Arial"/>
              </a:rPr>
              <a:t>энергией</a:t>
            </a:r>
            <a:endParaRPr lang="ru-RU" sz="1100" b="0" strike="noStrike" spc="-1" dirty="0">
              <a:latin typeface="Arial"/>
            </a:endParaRPr>
          </a:p>
        </p:txBody>
      </p:sp>
      <p:sp>
        <p:nvSpPr>
          <p:cNvPr id="206" name="CustomShape 7"/>
          <p:cNvSpPr/>
          <p:nvPr/>
        </p:nvSpPr>
        <p:spPr>
          <a:xfrm>
            <a:off x="457200" y="1419480"/>
            <a:ext cx="8228880" cy="288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gn="ctr">
              <a:lnSpc>
                <a:spcPct val="90000"/>
              </a:lnSpc>
            </a:pPr>
            <a:r>
              <a:rPr lang="ru-RU" sz="1400" b="0" strike="noStrike" spc="-1">
                <a:solidFill>
                  <a:srgbClr val="FFFFFF"/>
                </a:solidFill>
                <a:latin typeface="Arial"/>
                <a:ea typeface="Arial"/>
              </a:rPr>
              <a:t>ONESTACK Mental Force:</a:t>
            </a:r>
            <a:endParaRPr lang="ru-RU" sz="1400" b="0" strike="noStrike" spc="-1">
              <a:latin typeface="Arial"/>
            </a:endParaRPr>
          </a:p>
        </p:txBody>
      </p:sp>
      <p:pic>
        <p:nvPicPr>
          <p:cNvPr id="207" name="image5.png"/>
          <p:cNvPicPr/>
          <p:nvPr/>
        </p:nvPicPr>
        <p:blipFill>
          <a:blip r:embed="rId4"/>
          <a:stretch/>
        </p:blipFill>
        <p:spPr>
          <a:xfrm>
            <a:off x="7678800" y="329400"/>
            <a:ext cx="1007280" cy="35388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image12.png"/>
          <p:cNvPicPr/>
          <p:nvPr/>
        </p:nvPicPr>
        <p:blipFill>
          <a:blip r:embed="rId2"/>
          <a:stretch/>
        </p:blipFill>
        <p:spPr>
          <a:xfrm>
            <a:off x="0" y="0"/>
            <a:ext cx="9143280" cy="5142960"/>
          </a:xfrm>
          <a:prstGeom prst="rect">
            <a:avLst/>
          </a:prstGeom>
          <a:ln w="12600">
            <a:noFill/>
          </a:ln>
        </p:spPr>
      </p:pic>
      <p:sp>
        <p:nvSpPr>
          <p:cNvPr id="209" name="CustomShape 1"/>
          <p:cNvSpPr/>
          <p:nvPr/>
        </p:nvSpPr>
        <p:spPr>
          <a:xfrm>
            <a:off x="457200" y="205920"/>
            <a:ext cx="8228880" cy="757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2400" b="1" strike="noStrike" spc="-1">
                <a:solidFill>
                  <a:srgbClr val="FFFFFF"/>
                </a:solidFill>
                <a:latin typeface="Arial"/>
                <a:ea typeface="Arial"/>
              </a:rPr>
              <a:t>ONESTACK Mental Force – комплексное </a:t>
            </a:r>
            <a:endParaRPr lang="ru-RU" sz="2400" b="0" strike="noStrike" spc="-1">
              <a:latin typeface="Arial"/>
            </a:endParaRPr>
          </a:p>
          <a:p>
            <a:pPr>
              <a:lnSpc>
                <a:spcPct val="90000"/>
              </a:lnSpc>
            </a:pPr>
            <a:r>
              <a:rPr lang="ru-RU" sz="2400" b="1" strike="noStrike" spc="-1">
                <a:solidFill>
                  <a:srgbClr val="FFFFFF"/>
                </a:solidFill>
                <a:latin typeface="Arial"/>
                <a:ea typeface="Arial"/>
              </a:rPr>
              <a:t>решение для тех, кто хочет:</a:t>
            </a:r>
            <a:endParaRPr lang="ru-RU" sz="2400" b="0" strike="noStrike" spc="-1">
              <a:latin typeface="Arial"/>
            </a:endParaRPr>
          </a:p>
        </p:txBody>
      </p:sp>
      <p:sp>
        <p:nvSpPr>
          <p:cNvPr id="211" name="CustomShape 3"/>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12"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FFFFFF"/>
                </a:solidFill>
                <a:latin typeface="Arial"/>
                <a:ea typeface="Arial"/>
              </a:rPr>
              <a:t>12</a:t>
            </a:r>
            <a:endParaRPr lang="ru-RU" sz="1200" b="0" strike="noStrike" spc="-1">
              <a:latin typeface="Arial"/>
            </a:endParaRPr>
          </a:p>
        </p:txBody>
      </p:sp>
      <p:pic>
        <p:nvPicPr>
          <p:cNvPr id="213" name="image5.png"/>
          <p:cNvPicPr/>
          <p:nvPr/>
        </p:nvPicPr>
        <p:blipFill>
          <a:blip r:embed="rId3"/>
          <a:stretch/>
        </p:blipFill>
        <p:spPr>
          <a:xfrm>
            <a:off x="7678800" y="329400"/>
            <a:ext cx="1007280" cy="353880"/>
          </a:xfrm>
          <a:prstGeom prst="rect">
            <a:avLst/>
          </a:prstGeom>
          <a:ln w="12600">
            <a:noFill/>
          </a:ln>
        </p:spPr>
      </p:pic>
      <p:sp>
        <p:nvSpPr>
          <p:cNvPr id="15" name="CustomShape 5"/>
          <p:cNvSpPr/>
          <p:nvPr/>
        </p:nvSpPr>
        <p:spPr>
          <a:xfrm>
            <a:off x="467640" y="1563638"/>
            <a:ext cx="3888336" cy="2376264"/>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marL="171450" indent="-171450">
              <a:lnSpc>
                <a:spcPts val="3000"/>
              </a:lnSpc>
              <a:spcBef>
                <a:spcPts val="201"/>
              </a:spcBef>
              <a:buFont typeface="Arial" panose="020B0604020202020204" pitchFamily="34" charset="0"/>
              <a:buChar char="•"/>
            </a:pPr>
            <a:r>
              <a:rPr lang="ru-RU" sz="1100" b="1" spc="-1" dirty="0">
                <a:solidFill>
                  <a:srgbClr val="FFFFFF"/>
                </a:solidFill>
                <a:ea typeface="Arial"/>
              </a:rPr>
              <a:t>обладать </a:t>
            </a:r>
            <a:r>
              <a:rPr lang="ru-RU" sz="1100" b="1" spc="-1" dirty="0" smtClean="0">
                <a:solidFill>
                  <a:srgbClr val="FFFFFF"/>
                </a:solidFill>
                <a:ea typeface="Arial"/>
              </a:rPr>
              <a:t>хорошей памятью</a:t>
            </a:r>
          </a:p>
          <a:p>
            <a:pPr marL="171450" indent="-171450">
              <a:lnSpc>
                <a:spcPts val="3000"/>
              </a:lnSpc>
              <a:spcBef>
                <a:spcPts val="201"/>
              </a:spcBef>
              <a:buFont typeface="Arial" panose="020B0604020202020204" pitchFamily="34" charset="0"/>
              <a:buChar char="•"/>
            </a:pPr>
            <a:r>
              <a:rPr lang="ru-RU" sz="1100" b="1" spc="-1" dirty="0">
                <a:solidFill>
                  <a:srgbClr val="FFFFFF"/>
                </a:solidFill>
                <a:ea typeface="Arial"/>
              </a:rPr>
              <a:t>избавиться </a:t>
            </a:r>
            <a:r>
              <a:rPr lang="ru-RU" sz="1100" b="1" spc="-1" dirty="0" smtClean="0">
                <a:solidFill>
                  <a:srgbClr val="FFFFFF"/>
                </a:solidFill>
                <a:ea typeface="Arial"/>
              </a:rPr>
              <a:t>от </a:t>
            </a:r>
            <a:r>
              <a:rPr lang="ru-RU" sz="1100" b="1" spc="-1" dirty="0">
                <a:solidFill>
                  <a:srgbClr val="FFFFFF"/>
                </a:solidFill>
                <a:ea typeface="Arial"/>
              </a:rPr>
              <a:t>нервного напряжения</a:t>
            </a:r>
            <a:endParaRPr lang="ru-RU" sz="1100" spc="-1" dirty="0"/>
          </a:p>
          <a:p>
            <a:pPr marL="171450" indent="-171450">
              <a:lnSpc>
                <a:spcPts val="3000"/>
              </a:lnSpc>
              <a:buFont typeface="Arial" panose="020B0604020202020204" pitchFamily="34" charset="0"/>
              <a:buChar char="•"/>
            </a:pPr>
            <a:r>
              <a:rPr lang="ru-RU" sz="1100" b="1" spc="-1" dirty="0">
                <a:solidFill>
                  <a:srgbClr val="FFFFFF"/>
                </a:solidFill>
                <a:ea typeface="Arial"/>
              </a:rPr>
              <a:t>пребывать в позитивном </a:t>
            </a:r>
            <a:r>
              <a:rPr lang="ru-RU" sz="1100" b="1" spc="-1" dirty="0" smtClean="0">
                <a:solidFill>
                  <a:srgbClr val="FFFFFF"/>
                </a:solidFill>
                <a:ea typeface="Arial"/>
              </a:rPr>
              <a:t>настроении</a:t>
            </a:r>
            <a:endParaRPr lang="ru-RU" sz="1100" spc="-1" dirty="0"/>
          </a:p>
          <a:p>
            <a:pPr marL="171450" indent="-171450">
              <a:lnSpc>
                <a:spcPts val="3000"/>
              </a:lnSpc>
              <a:spcBef>
                <a:spcPts val="201"/>
              </a:spcBef>
              <a:buFont typeface="Arial" panose="020B0604020202020204" pitchFamily="34" charset="0"/>
              <a:buChar char="•"/>
            </a:pPr>
            <a:r>
              <a:rPr lang="ru-RU" sz="1100" b="1" spc="-1" dirty="0" smtClean="0">
                <a:solidFill>
                  <a:srgbClr val="FFFFFF"/>
                </a:solidFill>
                <a:ea typeface="Arial"/>
              </a:rPr>
              <a:t>уметь </a:t>
            </a:r>
            <a:r>
              <a:rPr lang="ru-RU" sz="1100" b="1" spc="-1" dirty="0">
                <a:solidFill>
                  <a:srgbClr val="FFFFFF"/>
                </a:solidFill>
                <a:ea typeface="Arial"/>
              </a:rPr>
              <a:t>концентрироваться </a:t>
            </a:r>
            <a:r>
              <a:rPr lang="ru-RU" sz="1100" b="1" spc="-1" dirty="0" smtClean="0">
                <a:solidFill>
                  <a:srgbClr val="FFFFFF"/>
                </a:solidFill>
                <a:ea typeface="Arial"/>
              </a:rPr>
              <a:t>на важном</a:t>
            </a:r>
          </a:p>
        </p:txBody>
      </p:sp>
      <p:sp>
        <p:nvSpPr>
          <p:cNvPr id="17" name="CustomShape 5"/>
          <p:cNvSpPr/>
          <p:nvPr/>
        </p:nvSpPr>
        <p:spPr>
          <a:xfrm>
            <a:off x="4644008" y="1563638"/>
            <a:ext cx="4068784" cy="2376264"/>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marL="171450" indent="-171450">
              <a:lnSpc>
                <a:spcPts val="3100"/>
              </a:lnSpc>
              <a:buFont typeface="Arial" panose="020B0604020202020204" pitchFamily="34" charset="0"/>
              <a:buChar char="•"/>
            </a:pPr>
            <a:r>
              <a:rPr lang="ru-RU" sz="1100" b="1" spc="-1" dirty="0" smtClean="0">
                <a:solidFill>
                  <a:srgbClr val="FFFFFF"/>
                </a:solidFill>
                <a:ea typeface="Arial"/>
              </a:rPr>
              <a:t>быстро запоминать новую информацию</a:t>
            </a:r>
          </a:p>
          <a:p>
            <a:pPr marL="171450" indent="-171450">
              <a:lnSpc>
                <a:spcPts val="3100"/>
              </a:lnSpc>
              <a:buFont typeface="Arial" panose="020B0604020202020204" pitchFamily="34" charset="0"/>
              <a:buChar char="•"/>
            </a:pPr>
            <a:r>
              <a:rPr lang="ru-RU" sz="1100" b="1" spc="-1" dirty="0" smtClean="0">
                <a:solidFill>
                  <a:srgbClr val="FFFFFF"/>
                </a:solidFill>
                <a:ea typeface="Arial"/>
              </a:rPr>
              <a:t>повысить скорость реакции</a:t>
            </a:r>
            <a:endParaRPr lang="ru-RU" sz="1100" spc="-1" dirty="0" smtClean="0"/>
          </a:p>
          <a:p>
            <a:pPr marL="171450" indent="-171450">
              <a:lnSpc>
                <a:spcPts val="3100"/>
              </a:lnSpc>
              <a:buFont typeface="Arial" panose="020B0604020202020204" pitchFamily="34" charset="0"/>
              <a:buChar char="•"/>
            </a:pPr>
            <a:r>
              <a:rPr lang="ru-RU" sz="1100" b="1" spc="-1" dirty="0" smtClean="0">
                <a:solidFill>
                  <a:srgbClr val="FFFFFF"/>
                </a:solidFill>
                <a:ea typeface="Arial"/>
              </a:rPr>
              <a:t>полностью восстанавливаться после сна</a:t>
            </a:r>
          </a:p>
          <a:p>
            <a:pPr marL="171450" indent="-171450">
              <a:lnSpc>
                <a:spcPts val="3100"/>
              </a:lnSpc>
              <a:buFont typeface="Arial" panose="020B0604020202020204" pitchFamily="34" charset="0"/>
              <a:buChar char="•"/>
            </a:pPr>
            <a:r>
              <a:rPr lang="ru-RU" sz="1100" b="1" spc="-1" dirty="0" smtClean="0">
                <a:solidFill>
                  <a:srgbClr val="FFFFFF"/>
                </a:solidFill>
                <a:ea typeface="Arial"/>
              </a:rPr>
              <a:t>легко засыпать и просыпаться</a:t>
            </a:r>
            <a:endParaRPr lang="ru-RU" sz="1100" spc="-1" dirty="0" smtClean="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13.png"/>
          <p:cNvPicPr/>
          <p:nvPr/>
        </p:nvPicPr>
        <p:blipFill>
          <a:blip r:embed="rId3"/>
          <a:stretch/>
        </p:blipFill>
        <p:spPr>
          <a:xfrm>
            <a:off x="-34200" y="-20520"/>
            <a:ext cx="9213840" cy="5181480"/>
          </a:xfrm>
          <a:prstGeom prst="rect">
            <a:avLst/>
          </a:prstGeom>
          <a:ln w="12600">
            <a:noFill/>
          </a:ln>
        </p:spPr>
      </p:pic>
      <p:sp>
        <p:nvSpPr>
          <p:cNvPr id="222" name="CustomShape 1"/>
          <p:cNvSpPr/>
          <p:nvPr/>
        </p:nvSpPr>
        <p:spPr>
          <a:xfrm>
            <a:off x="539640" y="202320"/>
            <a:ext cx="7858440" cy="4363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2400" b="1" strike="noStrike" spc="-1">
                <a:solidFill>
                  <a:srgbClr val="FFFFFF"/>
                </a:solidFill>
                <a:latin typeface="Arial"/>
                <a:ea typeface="Arial"/>
              </a:rPr>
              <a:t>ONESTACK Mental Force: пища для ума</a:t>
            </a:r>
            <a:endParaRPr lang="ru-RU" sz="2400" b="0" strike="noStrike" spc="-1">
              <a:latin typeface="Arial"/>
            </a:endParaRPr>
          </a:p>
        </p:txBody>
      </p:sp>
      <p:sp>
        <p:nvSpPr>
          <p:cNvPr id="223" name="CustomShape 2"/>
          <p:cNvSpPr/>
          <p:nvPr/>
        </p:nvSpPr>
        <p:spPr>
          <a:xfrm>
            <a:off x="3733952" y="1351800"/>
            <a:ext cx="5446560" cy="3164166"/>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50000"/>
              </a:lnSpc>
              <a:spcBef>
                <a:spcPts val="700"/>
              </a:spcBef>
            </a:pPr>
            <a:r>
              <a:rPr lang="ru-RU" sz="3200" b="1" strike="noStrike" spc="-1" dirty="0" smtClean="0">
                <a:solidFill>
                  <a:srgbClr val="FFCC00"/>
                </a:solidFill>
                <a:latin typeface="Arial"/>
                <a:ea typeface="Arial"/>
              </a:rPr>
              <a:t>3</a:t>
            </a:r>
            <a:r>
              <a:rPr lang="ru-RU" sz="1400" b="0" strike="noStrike" spc="-1" dirty="0" smtClean="0">
                <a:solidFill>
                  <a:srgbClr val="808080"/>
                </a:solidFill>
                <a:latin typeface="Arial"/>
                <a:ea typeface="Arial"/>
              </a:rPr>
              <a:t> </a:t>
            </a:r>
            <a:r>
              <a:rPr lang="ru-RU" sz="1300" b="1" strike="noStrike" spc="-1" dirty="0" smtClean="0">
                <a:solidFill>
                  <a:srgbClr val="FFFFFF"/>
                </a:solidFill>
                <a:latin typeface="Arial"/>
                <a:ea typeface="Arial"/>
              </a:rPr>
              <a:t>этапа</a:t>
            </a:r>
            <a:endParaRPr lang="ru-RU" sz="1300" b="0" strike="noStrike" spc="-1" dirty="0" smtClean="0">
              <a:latin typeface="Arial"/>
            </a:endParaRPr>
          </a:p>
          <a:p>
            <a:pPr>
              <a:lnSpc>
                <a:spcPct val="150000"/>
              </a:lnSpc>
              <a:spcBef>
                <a:spcPts val="700"/>
              </a:spcBef>
            </a:pPr>
            <a:r>
              <a:rPr lang="ru-RU" sz="3200" b="1" strike="noStrike" spc="-1" dirty="0" smtClean="0">
                <a:solidFill>
                  <a:srgbClr val="FFCC00"/>
                </a:solidFill>
                <a:latin typeface="Arial"/>
                <a:ea typeface="Arial"/>
              </a:rPr>
              <a:t>30</a:t>
            </a:r>
            <a:r>
              <a:rPr lang="ru-RU" sz="2900" b="0" strike="noStrike" spc="-1" dirty="0" smtClean="0">
                <a:solidFill>
                  <a:srgbClr val="FFFFFF"/>
                </a:solidFill>
                <a:latin typeface="Arial"/>
                <a:ea typeface="Arial"/>
              </a:rPr>
              <a:t> </a:t>
            </a:r>
            <a:r>
              <a:rPr lang="ru-RU" sz="1300" b="1" strike="noStrike" spc="-1" dirty="0" smtClean="0">
                <a:solidFill>
                  <a:srgbClr val="FFFFFF"/>
                </a:solidFill>
                <a:latin typeface="Arial"/>
                <a:ea typeface="Arial"/>
              </a:rPr>
              <a:t>дней</a:t>
            </a:r>
            <a:endParaRPr lang="ru-RU" sz="1300" b="0" strike="noStrike" spc="-1" dirty="0" smtClean="0">
              <a:latin typeface="Arial"/>
            </a:endParaRPr>
          </a:p>
          <a:p>
            <a:pPr>
              <a:lnSpc>
                <a:spcPct val="150000"/>
              </a:lnSpc>
              <a:spcBef>
                <a:spcPts val="700"/>
              </a:spcBef>
            </a:pPr>
            <a:r>
              <a:rPr lang="ru-RU" sz="3200" b="1" strike="noStrike" spc="-1" dirty="0" smtClean="0">
                <a:solidFill>
                  <a:srgbClr val="FFCC00"/>
                </a:solidFill>
                <a:latin typeface="Arial"/>
                <a:ea typeface="Arial"/>
              </a:rPr>
              <a:t>20+</a:t>
            </a:r>
            <a:r>
              <a:rPr lang="ru-RU" sz="1800" b="0" strike="noStrike" spc="-1" dirty="0" smtClean="0">
                <a:solidFill>
                  <a:srgbClr val="FFFFFF"/>
                </a:solidFill>
                <a:latin typeface="Arial"/>
                <a:ea typeface="Arial"/>
              </a:rPr>
              <a:t> </a:t>
            </a:r>
            <a:r>
              <a:rPr lang="ru-RU" sz="1300" b="1" strike="noStrike" spc="-1" dirty="0" smtClean="0">
                <a:solidFill>
                  <a:srgbClr val="FFFFFF"/>
                </a:solidFill>
                <a:latin typeface="Arial"/>
                <a:ea typeface="Arial"/>
              </a:rPr>
              <a:t>активных </a:t>
            </a:r>
          </a:p>
          <a:p>
            <a:pPr marL="756000">
              <a:lnSpc>
                <a:spcPts val="500"/>
              </a:lnSpc>
            </a:pPr>
            <a:r>
              <a:rPr lang="ru-RU" sz="1300" b="1" strike="noStrike" spc="-1" dirty="0" smtClean="0">
                <a:solidFill>
                  <a:srgbClr val="FFFFFF"/>
                </a:solidFill>
                <a:latin typeface="Arial"/>
                <a:ea typeface="Arial"/>
              </a:rPr>
              <a:t>ингредиентов</a:t>
            </a:r>
            <a:endParaRPr lang="ru-RU" sz="1300" b="0" strike="noStrike" spc="-1" dirty="0" smtClean="0">
              <a:latin typeface="Arial"/>
            </a:endParaRPr>
          </a:p>
        </p:txBody>
      </p:sp>
      <p:sp>
        <p:nvSpPr>
          <p:cNvPr id="224" name="CustomShape 3"/>
          <p:cNvSpPr/>
          <p:nvPr/>
        </p:nvSpPr>
        <p:spPr>
          <a:xfrm>
            <a:off x="467640" y="466488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25"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FFFFFF"/>
                </a:solidFill>
                <a:latin typeface="Arial"/>
                <a:ea typeface="Arial"/>
              </a:rPr>
              <a:t>13</a:t>
            </a:r>
            <a:endParaRPr lang="ru-RU" sz="1200" b="0" strike="noStrike" spc="-1">
              <a:latin typeface="Arial"/>
            </a:endParaRPr>
          </a:p>
        </p:txBody>
      </p:sp>
      <p:pic>
        <p:nvPicPr>
          <p:cNvPr id="226" name="image5.png"/>
          <p:cNvPicPr/>
          <p:nvPr/>
        </p:nvPicPr>
        <p:blipFill>
          <a:blip r:embed="rId4"/>
          <a:stretch/>
        </p:blipFill>
        <p:spPr>
          <a:xfrm>
            <a:off x="7678800" y="329400"/>
            <a:ext cx="1007280" cy="353880"/>
          </a:xfrm>
          <a:prstGeom prst="rect">
            <a:avLst/>
          </a:prstGeom>
          <a:ln w="12600">
            <a:noFill/>
          </a:ln>
        </p:spPr>
      </p:pic>
      <p:sp>
        <p:nvSpPr>
          <p:cNvPr id="227" name="CustomShape 5"/>
          <p:cNvSpPr/>
          <p:nvPr/>
        </p:nvSpPr>
        <p:spPr>
          <a:xfrm>
            <a:off x="6853276" y="2036630"/>
            <a:ext cx="1872208" cy="23353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spcBef>
                <a:spcPts val="700"/>
              </a:spcBef>
            </a:pPr>
            <a:r>
              <a:rPr lang="ru-RU" sz="1100" b="1" strike="noStrike" spc="-1" dirty="0" err="1">
                <a:solidFill>
                  <a:srgbClr val="FFFFFF"/>
                </a:solidFill>
                <a:latin typeface="Arial"/>
                <a:ea typeface="Arial"/>
              </a:rPr>
              <a:t>МайндСет</a:t>
            </a:r>
            <a:endParaRPr lang="ru-RU" sz="1100" b="0" strike="noStrike" spc="-1" dirty="0">
              <a:latin typeface="Arial"/>
            </a:endParaRPr>
          </a:p>
          <a:p>
            <a:pPr>
              <a:spcBef>
                <a:spcPts val="700"/>
              </a:spcBef>
            </a:pPr>
            <a:r>
              <a:rPr lang="ru-RU" sz="1100" b="1" strike="noStrike" spc="-1" dirty="0" err="1">
                <a:solidFill>
                  <a:srgbClr val="FFFFFF"/>
                </a:solidFill>
                <a:latin typeface="Arial"/>
                <a:ea typeface="Arial"/>
              </a:rPr>
              <a:t>Корал</a:t>
            </a:r>
            <a:r>
              <a:rPr lang="ru-RU" sz="1100" b="1" strike="noStrike" spc="-1" dirty="0">
                <a:solidFill>
                  <a:srgbClr val="FFFFFF"/>
                </a:solidFill>
                <a:latin typeface="Arial"/>
                <a:ea typeface="Arial"/>
              </a:rPr>
              <a:t>-Майн</a:t>
            </a:r>
            <a:endParaRPr lang="ru-RU" sz="1100" b="0" strike="noStrike" spc="-1" dirty="0">
              <a:latin typeface="Arial"/>
            </a:endParaRPr>
          </a:p>
          <a:p>
            <a:pPr>
              <a:spcBef>
                <a:spcPts val="700"/>
              </a:spcBef>
            </a:pPr>
            <a:r>
              <a:rPr lang="ru-RU" sz="1100" b="1" strike="noStrike" spc="-1" dirty="0" err="1">
                <a:solidFill>
                  <a:srgbClr val="FFFFFF"/>
                </a:solidFill>
                <a:latin typeface="Arial"/>
                <a:ea typeface="Arial"/>
              </a:rPr>
              <a:t>Спирулина</a:t>
            </a:r>
            <a:endParaRPr lang="ru-RU" sz="1100" b="0" strike="noStrike" spc="-1" dirty="0">
              <a:latin typeface="Arial"/>
            </a:endParaRPr>
          </a:p>
          <a:p>
            <a:pPr>
              <a:spcBef>
                <a:spcPts val="700"/>
              </a:spcBef>
            </a:pPr>
            <a:r>
              <a:rPr lang="ru-RU" sz="1100" b="1" strike="noStrike" spc="-1" dirty="0" err="1">
                <a:solidFill>
                  <a:srgbClr val="FFFFFF"/>
                </a:solidFill>
                <a:latin typeface="Arial"/>
                <a:ea typeface="Arial"/>
              </a:rPr>
              <a:t>Корал</a:t>
            </a:r>
            <a:r>
              <a:rPr lang="ru-RU" sz="1100" b="1" strike="noStrike" spc="-1" dirty="0">
                <a:solidFill>
                  <a:srgbClr val="FFFFFF"/>
                </a:solidFill>
                <a:latin typeface="Arial"/>
                <a:ea typeface="Arial"/>
              </a:rPr>
              <a:t> Таурин</a:t>
            </a:r>
            <a:endParaRPr lang="ru-RU" sz="1100" b="0" strike="noStrike" spc="-1" dirty="0">
              <a:latin typeface="Arial"/>
            </a:endParaRPr>
          </a:p>
          <a:p>
            <a:pPr>
              <a:spcBef>
                <a:spcPts val="700"/>
              </a:spcBef>
            </a:pPr>
            <a:r>
              <a:rPr lang="ru-RU" sz="1100" b="1" strike="noStrike" spc="-1" dirty="0" err="1">
                <a:solidFill>
                  <a:srgbClr val="FFFFFF"/>
                </a:solidFill>
                <a:latin typeface="Arial"/>
                <a:ea typeface="Arial"/>
              </a:rPr>
              <a:t>Корал</a:t>
            </a:r>
            <a:r>
              <a:rPr lang="ru-RU" sz="1100" b="1" strike="noStrike" spc="-1" dirty="0">
                <a:solidFill>
                  <a:srgbClr val="FFFFFF"/>
                </a:solidFill>
                <a:latin typeface="Arial"/>
                <a:ea typeface="Arial"/>
              </a:rPr>
              <a:t> Магний</a:t>
            </a:r>
            <a:endParaRPr lang="ru-RU" sz="1100" b="0" strike="noStrike" spc="-1" dirty="0">
              <a:latin typeface="Arial"/>
            </a:endParaRPr>
          </a:p>
          <a:p>
            <a:pPr>
              <a:spcBef>
                <a:spcPts val="700"/>
              </a:spcBef>
            </a:pPr>
            <a:r>
              <a:rPr lang="ru-RU" sz="1100" b="1" strike="noStrike" spc="-1" dirty="0" err="1">
                <a:solidFill>
                  <a:srgbClr val="FFFFFF"/>
                </a:solidFill>
                <a:latin typeface="Arial"/>
                <a:ea typeface="Arial"/>
              </a:rPr>
              <a:t>Корал</a:t>
            </a:r>
            <a:r>
              <a:rPr lang="ru-RU" sz="1100" b="1" strike="noStrike" spc="-1" dirty="0">
                <a:solidFill>
                  <a:srgbClr val="FFFFFF"/>
                </a:solidFill>
                <a:latin typeface="Arial"/>
                <a:ea typeface="Arial"/>
              </a:rPr>
              <a:t> Лецитин</a:t>
            </a:r>
            <a:endParaRPr lang="ru-RU" sz="1100" b="0" strike="noStrike" spc="-1" dirty="0">
              <a:latin typeface="Arial"/>
            </a:endParaRPr>
          </a:p>
          <a:p>
            <a:pPr>
              <a:spcBef>
                <a:spcPts val="700"/>
              </a:spcBef>
            </a:pPr>
            <a:r>
              <a:rPr lang="ru-RU" sz="1100" b="1" strike="noStrike" spc="-1" dirty="0" err="1">
                <a:solidFill>
                  <a:srgbClr val="FFFFFF"/>
                </a:solidFill>
                <a:latin typeface="Arial"/>
                <a:ea typeface="Arial"/>
              </a:rPr>
              <a:t>Корал</a:t>
            </a:r>
            <a:r>
              <a:rPr lang="ru-RU" sz="1100" b="1" strike="noStrike" spc="-1" dirty="0">
                <a:solidFill>
                  <a:srgbClr val="FFFFFF"/>
                </a:solidFill>
                <a:latin typeface="Arial"/>
                <a:ea typeface="Arial"/>
              </a:rPr>
              <a:t> Карнитин</a:t>
            </a:r>
            <a:endParaRPr lang="ru-RU" sz="1100" b="0" strike="noStrike" spc="-1" dirty="0">
              <a:latin typeface="Arial"/>
            </a:endParaRPr>
          </a:p>
          <a:p>
            <a:pPr>
              <a:spcBef>
                <a:spcPts val="700"/>
              </a:spcBef>
            </a:pPr>
            <a:r>
              <a:rPr lang="ru-RU" sz="1100" b="1" strike="noStrike" spc="-1" dirty="0">
                <a:solidFill>
                  <a:srgbClr val="FFFFFF"/>
                </a:solidFill>
                <a:latin typeface="Arial"/>
                <a:ea typeface="Arial"/>
              </a:rPr>
              <a:t>Омега 3/60</a:t>
            </a:r>
            <a:endParaRPr lang="ru-RU" sz="1100" b="0" strike="noStrike" spc="-1" dirty="0">
              <a:latin typeface="Arial"/>
            </a:endParaRPr>
          </a:p>
        </p:txBody>
      </p:sp>
      <p:sp>
        <p:nvSpPr>
          <p:cNvPr id="9" name="CustomShape 2"/>
          <p:cNvSpPr/>
          <p:nvPr/>
        </p:nvSpPr>
        <p:spPr>
          <a:xfrm>
            <a:off x="6493236" y="1450980"/>
            <a:ext cx="2520280" cy="1482903"/>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20000"/>
              </a:lnSpc>
              <a:spcBef>
                <a:spcPts val="700"/>
              </a:spcBef>
            </a:pPr>
            <a:r>
              <a:rPr lang="ru-RU" sz="3200" b="1" strike="noStrike" spc="-1" dirty="0" smtClean="0">
                <a:solidFill>
                  <a:srgbClr val="FFCC00"/>
                </a:solidFill>
                <a:latin typeface="Arial"/>
                <a:ea typeface="Arial"/>
              </a:rPr>
              <a:t>8 </a:t>
            </a:r>
            <a:r>
              <a:rPr lang="ru-RU" sz="1300" b="1" strike="noStrike" spc="-1" dirty="0" smtClean="0">
                <a:solidFill>
                  <a:srgbClr val="FFFFFF"/>
                </a:solidFill>
                <a:latin typeface="Arial"/>
                <a:ea typeface="Arial"/>
              </a:rPr>
              <a:t>продуктов:</a:t>
            </a:r>
            <a:endParaRPr lang="ru-RU" sz="13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4.png"/>
          <p:cNvPicPr/>
          <p:nvPr/>
        </p:nvPicPr>
        <p:blipFill>
          <a:blip r:embed="rId3"/>
          <a:stretch/>
        </p:blipFill>
        <p:spPr>
          <a:xfrm>
            <a:off x="0" y="0"/>
            <a:ext cx="9143280" cy="5142960"/>
          </a:xfrm>
          <a:prstGeom prst="rect">
            <a:avLst/>
          </a:prstGeom>
          <a:ln w="12600">
            <a:noFill/>
          </a:ln>
        </p:spPr>
      </p:pic>
      <p:sp>
        <p:nvSpPr>
          <p:cNvPr id="229" name="CustomShape 1"/>
          <p:cNvSpPr/>
          <p:nvPr/>
        </p:nvSpPr>
        <p:spPr>
          <a:xfrm>
            <a:off x="457200" y="205920"/>
            <a:ext cx="8228880" cy="757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2400" b="1" strike="noStrike" spc="-1">
                <a:solidFill>
                  <a:srgbClr val="FFFFFF"/>
                </a:solidFill>
                <a:latin typeface="Arial"/>
                <a:ea typeface="Arial"/>
              </a:rPr>
              <a:t>Биологически активные компоненты </a:t>
            </a:r>
            <a:endParaRPr lang="ru-RU" sz="2400" b="0" strike="noStrike" spc="-1">
              <a:latin typeface="Arial"/>
            </a:endParaRPr>
          </a:p>
          <a:p>
            <a:pPr>
              <a:lnSpc>
                <a:spcPct val="90000"/>
              </a:lnSpc>
            </a:pPr>
            <a:r>
              <a:rPr lang="ru-RU" sz="2400" b="1" strike="noStrike" spc="-1">
                <a:solidFill>
                  <a:srgbClr val="FFFFFF"/>
                </a:solidFill>
                <a:latin typeface="Arial"/>
                <a:ea typeface="Arial"/>
              </a:rPr>
              <a:t>в составе программы способствуют:</a:t>
            </a:r>
            <a:endParaRPr lang="ru-RU" sz="2400" b="0" strike="noStrike" spc="-1">
              <a:latin typeface="Arial"/>
            </a:endParaRPr>
          </a:p>
        </p:txBody>
      </p:sp>
      <p:sp>
        <p:nvSpPr>
          <p:cNvPr id="230" name="CustomShape 2"/>
          <p:cNvSpPr/>
          <p:nvPr/>
        </p:nvSpPr>
        <p:spPr>
          <a:xfrm>
            <a:off x="467640" y="466488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822A9A"/>
                </a:solidFill>
                <a:latin typeface="Arial"/>
                <a:ea typeface="Arial"/>
              </a:rPr>
              <a:t>coral-club.com</a:t>
            </a:r>
            <a:endParaRPr lang="ru-RU" sz="1200" b="0" strike="noStrike" spc="-1">
              <a:latin typeface="Arial"/>
            </a:endParaRPr>
          </a:p>
        </p:txBody>
      </p:sp>
      <p:sp>
        <p:nvSpPr>
          <p:cNvPr id="231" name="CustomShape 3"/>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822A9A"/>
                </a:solidFill>
                <a:latin typeface="Arial"/>
                <a:ea typeface="Arial"/>
              </a:rPr>
              <a:t>14</a:t>
            </a:r>
            <a:endParaRPr lang="ru-RU" sz="1200" b="0" strike="noStrike" spc="-1">
              <a:latin typeface="Arial"/>
            </a:endParaRPr>
          </a:p>
        </p:txBody>
      </p:sp>
      <p:sp>
        <p:nvSpPr>
          <p:cNvPr id="232" name="CustomShape 4"/>
          <p:cNvSpPr/>
          <p:nvPr/>
        </p:nvSpPr>
        <p:spPr>
          <a:xfrm>
            <a:off x="467640" y="1923840"/>
            <a:ext cx="8228880" cy="2741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marL="108000" indent="-108000">
              <a:lnSpc>
                <a:spcPct val="135000"/>
              </a:lnSpc>
              <a:spcBef>
                <a:spcPts val="201"/>
              </a:spcBef>
              <a:buClr>
                <a:srgbClr val="FFC000"/>
              </a:buClr>
              <a:buFont typeface="Arial"/>
              <a:buChar char="•"/>
            </a:pPr>
            <a:r>
              <a:rPr lang="ru-RU" sz="1400" b="0" strike="noStrike" spc="-1" dirty="0">
                <a:solidFill>
                  <a:srgbClr val="000000"/>
                </a:solidFill>
                <a:latin typeface="Arial"/>
                <a:ea typeface="Arial"/>
              </a:rPr>
              <a:t>улучшению кратковременной и долговременной памяти</a:t>
            </a:r>
            <a:endParaRPr lang="ru-RU" sz="1400" b="0" strike="noStrike" spc="-1" dirty="0">
              <a:latin typeface="Arial"/>
            </a:endParaRPr>
          </a:p>
          <a:p>
            <a:pPr marL="108000" indent="-108000">
              <a:lnSpc>
                <a:spcPct val="135000"/>
              </a:lnSpc>
              <a:spcBef>
                <a:spcPts val="201"/>
              </a:spcBef>
              <a:buClr>
                <a:srgbClr val="FFC000"/>
              </a:buClr>
              <a:buFont typeface="Arial"/>
              <a:buChar char="•"/>
            </a:pPr>
            <a:r>
              <a:rPr lang="ru-RU" sz="1400" b="0" strike="noStrike" spc="-1" dirty="0">
                <a:solidFill>
                  <a:srgbClr val="000000"/>
                </a:solidFill>
                <a:latin typeface="Arial"/>
                <a:ea typeface="Arial"/>
              </a:rPr>
              <a:t>повышению концентрации внимания</a:t>
            </a:r>
            <a:endParaRPr lang="ru-RU" sz="1400" b="0" strike="noStrike" spc="-1" dirty="0">
              <a:latin typeface="Arial"/>
            </a:endParaRPr>
          </a:p>
          <a:p>
            <a:pPr marL="108000" indent="-108000">
              <a:lnSpc>
                <a:spcPct val="135000"/>
              </a:lnSpc>
              <a:spcBef>
                <a:spcPts val="201"/>
              </a:spcBef>
              <a:buClr>
                <a:srgbClr val="FFC000"/>
              </a:buClr>
              <a:buFont typeface="Arial"/>
              <a:buChar char="•"/>
            </a:pPr>
            <a:r>
              <a:rPr lang="ru-RU" sz="1400" b="0" strike="noStrike" spc="-1" dirty="0">
                <a:solidFill>
                  <a:srgbClr val="000000"/>
                </a:solidFill>
                <a:latin typeface="Arial"/>
                <a:ea typeface="Arial"/>
              </a:rPr>
              <a:t>гармонизации психоэмоционального фона</a:t>
            </a:r>
            <a:endParaRPr lang="ru-RU" sz="1400" b="0" strike="noStrike" spc="-1" dirty="0">
              <a:latin typeface="Arial"/>
            </a:endParaRPr>
          </a:p>
          <a:p>
            <a:pPr marL="108000" indent="-108000">
              <a:lnSpc>
                <a:spcPct val="135000"/>
              </a:lnSpc>
              <a:spcBef>
                <a:spcPts val="201"/>
              </a:spcBef>
              <a:buClr>
                <a:srgbClr val="FFC000"/>
              </a:buClr>
              <a:buFont typeface="Arial"/>
              <a:buChar char="•"/>
            </a:pPr>
            <a:r>
              <a:rPr lang="ru-RU" sz="1400" b="0" strike="noStrike" spc="-1" dirty="0">
                <a:solidFill>
                  <a:srgbClr val="000000"/>
                </a:solidFill>
                <a:latin typeface="Arial"/>
                <a:ea typeface="Arial"/>
              </a:rPr>
              <a:t>нормализации циклов сна-бодрствования</a:t>
            </a:r>
            <a:endParaRPr lang="ru-RU" sz="1400" b="0" strike="noStrike" spc="-1" dirty="0">
              <a:latin typeface="Arial"/>
            </a:endParaRPr>
          </a:p>
          <a:p>
            <a:pPr marL="108000" indent="-108000">
              <a:lnSpc>
                <a:spcPct val="135000"/>
              </a:lnSpc>
              <a:spcBef>
                <a:spcPts val="201"/>
              </a:spcBef>
              <a:buClr>
                <a:srgbClr val="FFC000"/>
              </a:buClr>
              <a:buFont typeface="Arial"/>
              <a:buChar char="•"/>
            </a:pPr>
            <a:r>
              <a:rPr lang="ru-RU" sz="1400" b="0" strike="noStrike" spc="-1" dirty="0">
                <a:solidFill>
                  <a:srgbClr val="000000"/>
                </a:solidFill>
                <a:latin typeface="Arial"/>
                <a:ea typeface="Arial"/>
              </a:rPr>
              <a:t>повышению умственной работоспособности</a:t>
            </a:r>
            <a:endParaRPr lang="ru-RU" sz="1400" b="0" strike="noStrike" spc="-1" dirty="0">
              <a:latin typeface="Arial"/>
            </a:endParaRPr>
          </a:p>
          <a:p>
            <a:pPr marL="108000" indent="-108000">
              <a:lnSpc>
                <a:spcPct val="135000"/>
              </a:lnSpc>
              <a:spcBef>
                <a:spcPts val="201"/>
              </a:spcBef>
              <a:buClr>
                <a:srgbClr val="FFC000"/>
              </a:buClr>
              <a:buFont typeface="Arial"/>
              <a:buChar char="•"/>
            </a:pPr>
            <a:r>
              <a:rPr lang="ru-RU" sz="1400" b="0" strike="noStrike" spc="-1" dirty="0">
                <a:solidFill>
                  <a:srgbClr val="000000"/>
                </a:solidFill>
                <a:latin typeface="Arial"/>
                <a:ea typeface="Arial"/>
              </a:rPr>
              <a:t>обеспечению энергетических ресурсов головного мозга</a:t>
            </a:r>
            <a:endParaRPr lang="ru-RU" sz="1400" b="0" strike="noStrike" spc="-1" dirty="0">
              <a:latin typeface="Arial"/>
            </a:endParaRPr>
          </a:p>
        </p:txBody>
      </p:sp>
      <p:pic>
        <p:nvPicPr>
          <p:cNvPr id="233" name="image5.png"/>
          <p:cNvPicPr/>
          <p:nvPr/>
        </p:nvPicPr>
        <p:blipFill>
          <a:blip r:embed="rId4"/>
          <a:stretch/>
        </p:blipFill>
        <p:spPr>
          <a:xfrm>
            <a:off x="7678800" y="329400"/>
            <a:ext cx="1007280" cy="35388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image1.png"/>
          <p:cNvPicPr/>
          <p:nvPr/>
        </p:nvPicPr>
        <p:blipFill>
          <a:blip r:embed="rId3"/>
          <a:srcRect l="1553" t="12719" r="29778" b="1691"/>
          <a:stretch/>
        </p:blipFill>
        <p:spPr>
          <a:xfrm rot="5400000">
            <a:off x="2000880" y="-1999800"/>
            <a:ext cx="5142600" cy="9143280"/>
          </a:xfrm>
          <a:prstGeom prst="rect">
            <a:avLst/>
          </a:prstGeom>
          <a:ln w="12600">
            <a:noFill/>
          </a:ln>
        </p:spPr>
      </p:pic>
      <p:sp>
        <p:nvSpPr>
          <p:cNvPr id="235" name="CustomShape 1"/>
          <p:cNvSpPr/>
          <p:nvPr/>
        </p:nvSpPr>
        <p:spPr>
          <a:xfrm>
            <a:off x="457200" y="205920"/>
            <a:ext cx="8228880" cy="349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800" b="1" strike="noStrike" spc="-1">
                <a:solidFill>
                  <a:srgbClr val="FFFFFF"/>
                </a:solidFill>
                <a:latin typeface="Arial"/>
                <a:ea typeface="Arial"/>
              </a:rPr>
              <a:t>На каждом этапе программы</a:t>
            </a:r>
            <a:endParaRPr lang="ru-RU" sz="1800" b="0" strike="noStrike" spc="-1">
              <a:latin typeface="Arial"/>
            </a:endParaRPr>
          </a:p>
        </p:txBody>
      </p:sp>
      <p:sp>
        <p:nvSpPr>
          <p:cNvPr id="236" name="CustomShape 2"/>
          <p:cNvSpPr/>
          <p:nvPr/>
        </p:nvSpPr>
        <p:spPr>
          <a:xfrm>
            <a:off x="467640" y="466488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37" name="CustomShape 3"/>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FFFFFF"/>
                </a:solidFill>
                <a:latin typeface="Arial"/>
                <a:ea typeface="Arial"/>
              </a:rPr>
              <a:t>15</a:t>
            </a:r>
            <a:endParaRPr lang="ru-RU" sz="1200" b="0" strike="noStrike" spc="-1">
              <a:latin typeface="Arial"/>
            </a:endParaRPr>
          </a:p>
        </p:txBody>
      </p:sp>
      <p:sp>
        <p:nvSpPr>
          <p:cNvPr id="238" name="CustomShape 4"/>
          <p:cNvSpPr/>
          <p:nvPr/>
        </p:nvSpPr>
        <p:spPr>
          <a:xfrm>
            <a:off x="3506040" y="2067840"/>
            <a:ext cx="5025600" cy="9568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nSpc>
                <a:spcPct val="90000"/>
              </a:lnSpc>
              <a:spcBef>
                <a:spcPts val="400"/>
              </a:spcBef>
            </a:pPr>
            <a:r>
              <a:rPr lang="ru-RU" sz="2000" b="1" strike="noStrike" spc="-1">
                <a:solidFill>
                  <a:srgbClr val="FFFFFF"/>
                </a:solidFill>
                <a:latin typeface="Arial"/>
                <a:ea typeface="Arial"/>
              </a:rPr>
              <a:t>Корал-Майн</a:t>
            </a:r>
            <a:r>
              <a:rPr lang="ru-RU" sz="1400" b="1" strike="noStrike" spc="-1">
                <a:solidFill>
                  <a:srgbClr val="FFFFFF"/>
                </a:solidFill>
                <a:latin typeface="Arial"/>
                <a:ea typeface="Arial"/>
              </a:rPr>
              <a:t> </a:t>
            </a:r>
            <a:endParaRPr lang="ru-RU" sz="1400" b="0" strike="noStrike" spc="-1">
              <a:latin typeface="Arial"/>
            </a:endParaRPr>
          </a:p>
          <a:p>
            <a:pPr>
              <a:lnSpc>
                <a:spcPct val="90000"/>
              </a:lnSpc>
              <a:spcBef>
                <a:spcPts val="300"/>
              </a:spcBef>
            </a:pPr>
            <a:r>
              <a:rPr lang="ru-RU" sz="1400" b="0" strike="noStrike" spc="-1">
                <a:solidFill>
                  <a:srgbClr val="FFFFFF"/>
                </a:solidFill>
                <a:latin typeface="Arial"/>
                <a:ea typeface="Arial"/>
              </a:rPr>
              <a:t>Минеральная композиция для обогащения питьевой воды оптимизирует обменные процессы, улучшает водно-солевой и кислотно-щелочной баланс организма.</a:t>
            </a:r>
            <a:endParaRPr lang="ru-RU" sz="1400" b="0" strike="noStrike" spc="-1">
              <a:latin typeface="Arial"/>
            </a:endParaRPr>
          </a:p>
        </p:txBody>
      </p:sp>
      <p:pic>
        <p:nvPicPr>
          <p:cNvPr id="239" name="image5.png"/>
          <p:cNvPicPr/>
          <p:nvPr/>
        </p:nvPicPr>
        <p:blipFill>
          <a:blip r:embed="rId4"/>
          <a:stretch/>
        </p:blipFill>
        <p:spPr>
          <a:xfrm>
            <a:off x="7678800" y="329400"/>
            <a:ext cx="1007280" cy="353880"/>
          </a:xfrm>
          <a:prstGeom prst="rect">
            <a:avLst/>
          </a:prstGeom>
          <a:ln w="12600">
            <a:noFill/>
          </a:ln>
        </p:spPr>
      </p:pic>
      <p:pic>
        <p:nvPicPr>
          <p:cNvPr id="240" name="image14.png"/>
          <p:cNvPicPr/>
          <p:nvPr/>
        </p:nvPicPr>
        <p:blipFill>
          <a:blip r:embed="rId5"/>
          <a:stretch/>
        </p:blipFill>
        <p:spPr>
          <a:xfrm>
            <a:off x="-401760" y="511200"/>
            <a:ext cx="4120200" cy="41202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image15.png"/>
          <p:cNvPicPr/>
          <p:nvPr/>
        </p:nvPicPr>
        <p:blipFill>
          <a:blip r:embed="rId3"/>
          <a:stretch/>
        </p:blipFill>
        <p:spPr>
          <a:xfrm>
            <a:off x="0" y="0"/>
            <a:ext cx="9142920" cy="5142960"/>
          </a:xfrm>
          <a:prstGeom prst="rect">
            <a:avLst/>
          </a:prstGeom>
          <a:ln w="12600">
            <a:noFill/>
          </a:ln>
        </p:spPr>
      </p:pic>
      <p:sp>
        <p:nvSpPr>
          <p:cNvPr id="242" name="CustomShape 1"/>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43" name="CustomShape 2"/>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FFFFFF"/>
                </a:solidFill>
                <a:latin typeface="Arial"/>
                <a:ea typeface="Arial"/>
              </a:rPr>
              <a:t>16</a:t>
            </a:r>
            <a:endParaRPr lang="ru-RU" sz="1200" b="0" strike="noStrike" spc="-1">
              <a:latin typeface="Arial"/>
            </a:endParaRPr>
          </a:p>
        </p:txBody>
      </p:sp>
      <p:sp>
        <p:nvSpPr>
          <p:cNvPr id="244" name="CustomShape 3"/>
          <p:cNvSpPr/>
          <p:nvPr/>
        </p:nvSpPr>
        <p:spPr>
          <a:xfrm>
            <a:off x="467640" y="1779480"/>
            <a:ext cx="6408000" cy="15580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nSpc>
                <a:spcPct val="100000"/>
              </a:lnSpc>
              <a:spcBef>
                <a:spcPts val="300"/>
              </a:spcBef>
            </a:pPr>
            <a:r>
              <a:rPr lang="ru-RU" sz="1400" b="0" strike="noStrike" spc="-1" dirty="0">
                <a:solidFill>
                  <a:srgbClr val="FFFFFF"/>
                </a:solidFill>
                <a:latin typeface="Arial"/>
                <a:ea typeface="Arial"/>
              </a:rPr>
              <a:t>Во время прохождения программы помните о полноценном сне. </a:t>
            </a:r>
            <a:endParaRPr lang="ru-RU" sz="1400" b="0" strike="noStrike" spc="-1" dirty="0">
              <a:latin typeface="Arial"/>
            </a:endParaRPr>
          </a:p>
          <a:p>
            <a:pPr>
              <a:lnSpc>
                <a:spcPct val="100000"/>
              </a:lnSpc>
              <a:spcBef>
                <a:spcPts val="1800"/>
              </a:spcBef>
            </a:pPr>
            <a:r>
              <a:rPr lang="ru-RU" sz="1400" b="0" strike="noStrike" spc="-1" dirty="0">
                <a:solidFill>
                  <a:srgbClr val="FFFFFF"/>
                </a:solidFill>
                <a:latin typeface="Arial"/>
                <a:ea typeface="Arial"/>
              </a:rPr>
              <a:t>Возьмите себе за правило спать не менее 7- 9 часов в сутки. </a:t>
            </a:r>
            <a:endParaRPr lang="ru-RU" sz="1400" b="0" strike="noStrike" spc="-1" dirty="0">
              <a:latin typeface="Arial"/>
            </a:endParaRPr>
          </a:p>
          <a:p>
            <a:pPr>
              <a:lnSpc>
                <a:spcPct val="100000"/>
              </a:lnSpc>
              <a:spcBef>
                <a:spcPts val="1800"/>
              </a:spcBef>
            </a:pPr>
            <a:r>
              <a:rPr lang="ru-RU" sz="1400" b="0" strike="noStrike" spc="-1" dirty="0">
                <a:solidFill>
                  <a:srgbClr val="FFFFFF"/>
                </a:solidFill>
                <a:latin typeface="Arial"/>
                <a:ea typeface="Arial"/>
              </a:rPr>
              <a:t>Глубокий сон в темной прохладной комнате без лишних шумов – идеальное условие для восстановления мозга и центральной нервной системы.</a:t>
            </a:r>
            <a:endParaRPr lang="ru-RU" sz="1400" b="0" strike="noStrike" spc="-1" dirty="0">
              <a:latin typeface="Arial"/>
            </a:endParaRPr>
          </a:p>
        </p:txBody>
      </p:sp>
      <p:pic>
        <p:nvPicPr>
          <p:cNvPr id="245" name="image5.png"/>
          <p:cNvPicPr/>
          <p:nvPr/>
        </p:nvPicPr>
        <p:blipFill>
          <a:blip r:embed="rId4"/>
          <a:stretch/>
        </p:blipFill>
        <p:spPr>
          <a:xfrm>
            <a:off x="7678800" y="329400"/>
            <a:ext cx="1007280" cy="35388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ena.karchebanova\Desktop\1квиз.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 y="0"/>
            <a:ext cx="9143775" cy="5143500"/>
          </a:xfrm>
          <a:prstGeom prst="rect">
            <a:avLst/>
          </a:prstGeom>
          <a:noFill/>
          <a:extLst>
            <a:ext uri="{909E8E84-426E-40DD-AFC4-6F175D3DCCD1}">
              <a14:hiddenFill xmlns:a14="http://schemas.microsoft.com/office/drawing/2010/main">
                <a:solidFill>
                  <a:srgbClr val="FFFFFF"/>
                </a:solidFill>
              </a14:hiddenFill>
            </a:ext>
          </a:extLst>
        </p:spPr>
      </p:pic>
      <p:sp>
        <p:nvSpPr>
          <p:cNvPr id="247" name="CustomShape 1"/>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48" name="CustomShape 2"/>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dirty="0" smtClean="0">
                <a:solidFill>
                  <a:srgbClr val="FFFFFF"/>
                </a:solidFill>
                <a:latin typeface="Arial"/>
                <a:ea typeface="Arial"/>
              </a:rPr>
              <a:t>17</a:t>
            </a:r>
            <a:endParaRPr lang="ru-RU" sz="1200" b="0" strike="noStrike" spc="-1" dirty="0">
              <a:latin typeface="Arial"/>
            </a:endParaRPr>
          </a:p>
        </p:txBody>
      </p:sp>
      <p:pic>
        <p:nvPicPr>
          <p:cNvPr id="249" name="image5.png"/>
          <p:cNvPicPr/>
          <p:nvPr/>
        </p:nvPicPr>
        <p:blipFill>
          <a:blip r:embed="rId3"/>
          <a:stretch/>
        </p:blipFill>
        <p:spPr>
          <a:xfrm>
            <a:off x="7678800" y="329400"/>
            <a:ext cx="1007280" cy="353880"/>
          </a:xfrm>
          <a:prstGeom prst="rect">
            <a:avLst/>
          </a:prstGeom>
          <a:ln w="12600">
            <a:noFill/>
          </a:ln>
        </p:spPr>
      </p:pic>
      <p:sp>
        <p:nvSpPr>
          <p:cNvPr id="250" name="CustomShape 3"/>
          <p:cNvSpPr/>
          <p:nvPr/>
        </p:nvSpPr>
        <p:spPr>
          <a:xfrm>
            <a:off x="457200" y="205920"/>
            <a:ext cx="8228880" cy="727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800" b="1" strike="noStrike" spc="-1" dirty="0">
                <a:solidFill>
                  <a:srgbClr val="FFFFFF"/>
                </a:solidFill>
                <a:latin typeface="Arial"/>
                <a:ea typeface="Arial"/>
              </a:rPr>
              <a:t>Слагаемые успеха</a:t>
            </a:r>
            <a:endParaRPr lang="ru-RU" sz="1800" b="0" strike="noStrike" spc="-1" dirty="0">
              <a:latin typeface="Arial"/>
            </a:endParaRPr>
          </a:p>
          <a:p>
            <a:pPr>
              <a:lnSpc>
                <a:spcPct val="90000"/>
              </a:lnSpc>
              <a:spcBef>
                <a:spcPts val="400"/>
              </a:spcBef>
            </a:pPr>
            <a:r>
              <a:rPr lang="ru-RU" sz="2400" b="1" strike="noStrike" spc="-1" dirty="0">
                <a:solidFill>
                  <a:srgbClr val="FFFFFF"/>
                </a:solidFill>
                <a:latin typeface="Arial"/>
                <a:ea typeface="Arial"/>
              </a:rPr>
              <a:t>Улучшение когнитивных функций</a:t>
            </a:r>
            <a:endParaRPr lang="ru-RU" sz="2400" b="0" strike="noStrike" spc="-1" dirty="0">
              <a:latin typeface="Arial"/>
            </a:endParaRPr>
          </a:p>
        </p:txBody>
      </p:sp>
      <p:sp>
        <p:nvSpPr>
          <p:cNvPr id="251" name="CustomShape 4"/>
          <p:cNvSpPr/>
          <p:nvPr/>
        </p:nvSpPr>
        <p:spPr>
          <a:xfrm>
            <a:off x="467640" y="1222318"/>
            <a:ext cx="8218440" cy="350967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pPr>
            <a:r>
              <a:rPr lang="ru-RU" sz="1400" b="1" strike="noStrike" dirty="0">
                <a:solidFill>
                  <a:srgbClr val="FFFFFF"/>
                </a:solidFill>
                <a:latin typeface="Arial"/>
                <a:ea typeface="Arial"/>
              </a:rPr>
              <a:t>Гинкго </a:t>
            </a:r>
            <a:r>
              <a:rPr lang="ru-RU" sz="1400" b="1" strike="noStrike" dirty="0" err="1">
                <a:solidFill>
                  <a:srgbClr val="FFFFFF"/>
                </a:solidFill>
                <a:latin typeface="Arial"/>
                <a:ea typeface="Arial"/>
              </a:rPr>
              <a:t>билоба</a:t>
            </a:r>
            <a:r>
              <a:rPr lang="ru-RU" sz="1400" b="1" strike="noStrike" dirty="0">
                <a:solidFill>
                  <a:srgbClr val="FFFFFF"/>
                </a:solidFill>
                <a:latin typeface="Arial"/>
                <a:ea typeface="Arial"/>
              </a:rPr>
              <a:t>.</a:t>
            </a:r>
            <a:r>
              <a:rPr lang="ru-RU" sz="1100" b="0" strike="noStrike" dirty="0">
                <a:solidFill>
                  <a:srgbClr val="FFFFFF"/>
                </a:solidFill>
                <a:latin typeface="Arial"/>
                <a:ea typeface="Arial"/>
              </a:rPr>
              <a:t>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Помните</a:t>
            </a:r>
            <a:r>
              <a:rPr lang="ru-RU" sz="1100" b="0" strike="noStrike" dirty="0">
                <a:solidFill>
                  <a:srgbClr val="FFFFFF"/>
                </a:solidFill>
                <a:latin typeface="Arial"/>
                <a:ea typeface="Arial"/>
              </a:rPr>
              <a:t>: “Гинкго </a:t>
            </a:r>
            <a:r>
              <a:rPr lang="ru-RU" sz="1100" b="0" strike="noStrike" dirty="0" err="1">
                <a:solidFill>
                  <a:srgbClr val="FFFFFF"/>
                </a:solidFill>
                <a:latin typeface="Arial"/>
                <a:ea typeface="Arial"/>
              </a:rPr>
              <a:t>билоба</a:t>
            </a:r>
            <a:r>
              <a:rPr lang="ru-RU" sz="1100" b="0" strike="noStrike" dirty="0">
                <a:solidFill>
                  <a:srgbClr val="FFFFFF"/>
                </a:solidFill>
                <a:latin typeface="Arial"/>
                <a:ea typeface="Arial"/>
              </a:rPr>
              <a:t> = мозг”. Растительный экстракт гинкго известен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своим </a:t>
            </a:r>
            <a:r>
              <a:rPr lang="ru-RU" sz="1100" b="0" strike="noStrike" dirty="0" err="1">
                <a:solidFill>
                  <a:srgbClr val="FFFFFF"/>
                </a:solidFill>
                <a:latin typeface="Arial"/>
                <a:ea typeface="Arial"/>
              </a:rPr>
              <a:t>оздоравливающим</a:t>
            </a:r>
            <a:r>
              <a:rPr lang="ru-RU" sz="1100" b="0" strike="noStrike" dirty="0">
                <a:solidFill>
                  <a:srgbClr val="FFFFFF"/>
                </a:solidFill>
                <a:latin typeface="Arial"/>
                <a:ea typeface="Arial"/>
              </a:rPr>
              <a:t> воздействием </a:t>
            </a:r>
            <a:r>
              <a:rPr lang="ru-RU" sz="1100" b="0" strike="noStrike" dirty="0" smtClean="0">
                <a:solidFill>
                  <a:srgbClr val="FFFFFF"/>
                </a:solidFill>
                <a:latin typeface="Arial"/>
                <a:ea typeface="Arial"/>
              </a:rPr>
              <a:t>на </a:t>
            </a:r>
            <a:r>
              <a:rPr lang="ru-RU" sz="1100" b="0" strike="noStrike" dirty="0">
                <a:solidFill>
                  <a:srgbClr val="FFFFFF"/>
                </a:solidFill>
                <a:latin typeface="Arial"/>
                <a:ea typeface="Arial"/>
              </a:rPr>
              <a:t>клетки мозга. </a:t>
            </a:r>
            <a:endParaRPr lang="ru-RU" sz="1100" b="0" strike="noStrike" dirty="0">
              <a:latin typeface="Arial"/>
            </a:endParaRPr>
          </a:p>
          <a:p>
            <a:pPr marL="210240" indent="-208080">
              <a:lnSpc>
                <a:spcPct val="100000"/>
              </a:lnSpc>
              <a:spcBef>
                <a:spcPts val="1200"/>
              </a:spcBef>
            </a:pPr>
            <a:r>
              <a:rPr lang="ru-RU" sz="1400" b="1" strike="noStrike" dirty="0" err="1">
                <a:solidFill>
                  <a:srgbClr val="FFFFFF"/>
                </a:solidFill>
                <a:latin typeface="Arial"/>
                <a:ea typeface="Arial"/>
              </a:rPr>
              <a:t>Липоевая</a:t>
            </a:r>
            <a:r>
              <a:rPr lang="ru-RU" sz="1400" b="1" strike="noStrike" dirty="0">
                <a:solidFill>
                  <a:srgbClr val="FFFFFF"/>
                </a:solidFill>
                <a:latin typeface="Arial"/>
                <a:ea typeface="Arial"/>
              </a:rPr>
              <a:t> кислота.</a:t>
            </a:r>
            <a:r>
              <a:rPr lang="ru-RU" sz="1100" b="0" strike="noStrike" dirty="0">
                <a:solidFill>
                  <a:srgbClr val="FFFFFF"/>
                </a:solidFill>
                <a:latin typeface="Arial"/>
                <a:ea typeface="Arial"/>
              </a:rPr>
              <a:t>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Обеспечивает </a:t>
            </a:r>
            <a:r>
              <a:rPr lang="ru-RU" sz="1100" b="0" strike="noStrike" dirty="0">
                <a:solidFill>
                  <a:srgbClr val="FFFFFF"/>
                </a:solidFill>
                <a:latin typeface="Arial"/>
                <a:ea typeface="Arial"/>
              </a:rPr>
              <a:t>антиоксидантную защиту клеток мозга, улучшает кратковременную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и </a:t>
            </a:r>
            <a:r>
              <a:rPr lang="ru-RU" sz="1100" b="0" strike="noStrike" dirty="0">
                <a:solidFill>
                  <a:srgbClr val="FFFFFF"/>
                </a:solidFill>
                <a:latin typeface="Arial"/>
                <a:ea typeface="Arial"/>
              </a:rPr>
              <a:t>долговременную память, концентрацию внимания, </a:t>
            </a:r>
            <a:r>
              <a:rPr lang="ru-RU" sz="1100" b="0" strike="noStrike" dirty="0" smtClean="0">
                <a:solidFill>
                  <a:srgbClr val="FFFFFF"/>
                </a:solidFill>
                <a:latin typeface="Arial"/>
                <a:ea typeface="Arial"/>
              </a:rPr>
              <a:t>повышает работоспособность</a:t>
            </a:r>
            <a:r>
              <a:rPr lang="ru-RU" sz="1100" b="0" strike="noStrike" dirty="0">
                <a:solidFill>
                  <a:srgbClr val="FFFFFF"/>
                </a:solidFill>
                <a:latin typeface="Arial"/>
                <a:ea typeface="Arial"/>
              </a:rPr>
              <a:t>.</a:t>
            </a:r>
            <a:endParaRPr lang="ru-RU" sz="1100" b="0" strike="noStrike" dirty="0">
              <a:latin typeface="Arial"/>
            </a:endParaRPr>
          </a:p>
          <a:p>
            <a:pPr>
              <a:lnSpc>
                <a:spcPct val="100000"/>
              </a:lnSpc>
              <a:spcBef>
                <a:spcPts val="1200"/>
              </a:spcBef>
            </a:pPr>
            <a:r>
              <a:rPr lang="ru-RU" sz="1400" b="1" strike="noStrike" dirty="0" smtClean="0">
                <a:solidFill>
                  <a:srgbClr val="FFFFFF"/>
                </a:solidFill>
                <a:latin typeface="Arial"/>
                <a:ea typeface="Arial"/>
              </a:rPr>
              <a:t>Лецитин</a:t>
            </a:r>
            <a:r>
              <a:rPr lang="ru-RU" sz="1400" b="1" strike="noStrike" dirty="0">
                <a:solidFill>
                  <a:srgbClr val="FFFFFF"/>
                </a:solidFill>
                <a:latin typeface="Arial"/>
                <a:ea typeface="Arial"/>
              </a:rPr>
              <a:t>.  </a:t>
            </a:r>
            <a:endParaRPr lang="ru-RU" sz="1400" b="1"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Это </a:t>
            </a:r>
            <a:r>
              <a:rPr lang="ru-RU" sz="1100" b="0" strike="noStrike" dirty="0">
                <a:solidFill>
                  <a:srgbClr val="FFFFFF"/>
                </a:solidFill>
                <a:latin typeface="Arial"/>
                <a:ea typeface="Arial"/>
              </a:rPr>
              <a:t>основная составляющая мембран клеток мозга и нервных волокон, а значит,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ключевое </a:t>
            </a:r>
            <a:r>
              <a:rPr lang="ru-RU" sz="1100" b="0" strike="noStrike" dirty="0">
                <a:solidFill>
                  <a:srgbClr val="FFFFFF"/>
                </a:solidFill>
                <a:latin typeface="Arial"/>
                <a:ea typeface="Arial"/>
              </a:rPr>
              <a:t>действие он оказывает на мозг и нервную систему. Лецитин активирует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интеллектуальную </a:t>
            </a:r>
            <a:r>
              <a:rPr lang="ru-RU" sz="1100" b="0" strike="noStrike" dirty="0">
                <a:solidFill>
                  <a:srgbClr val="FFFFFF"/>
                </a:solidFill>
                <a:latin typeface="Arial"/>
                <a:ea typeface="Arial"/>
              </a:rPr>
              <a:t>деятельность, творческую активность, улучшает память.</a:t>
            </a:r>
            <a:endParaRPr lang="ru-RU" sz="1100" b="0" strike="noStrike" dirty="0">
              <a:latin typeface="Arial"/>
            </a:endParaRPr>
          </a:p>
          <a:p>
            <a:pPr>
              <a:lnSpc>
                <a:spcPct val="100000"/>
              </a:lnSpc>
              <a:spcBef>
                <a:spcPts val="1200"/>
              </a:spcBef>
            </a:pPr>
            <a:r>
              <a:rPr lang="ru-RU" sz="1400" b="1" strike="noStrike" dirty="0">
                <a:solidFill>
                  <a:srgbClr val="FFFFFF"/>
                </a:solidFill>
                <a:latin typeface="Arial"/>
                <a:ea typeface="Arial"/>
              </a:rPr>
              <a:t>Тирозин и </a:t>
            </a:r>
            <a:r>
              <a:rPr lang="ru-RU" sz="1400" b="1" strike="noStrike" dirty="0" err="1">
                <a:solidFill>
                  <a:srgbClr val="FFFFFF"/>
                </a:solidFill>
                <a:latin typeface="Arial"/>
                <a:ea typeface="Arial"/>
              </a:rPr>
              <a:t>теанин</a:t>
            </a:r>
            <a:r>
              <a:rPr lang="ru-RU" sz="1400" b="1" strike="noStrike" dirty="0">
                <a:solidFill>
                  <a:srgbClr val="FFFFFF"/>
                </a:solidFill>
                <a:latin typeface="Arial"/>
                <a:ea typeface="Arial"/>
              </a:rPr>
              <a:t>.</a:t>
            </a:r>
            <a:r>
              <a:rPr lang="ru-RU" sz="1100" b="0" strike="noStrike" dirty="0">
                <a:solidFill>
                  <a:srgbClr val="FFFFFF"/>
                </a:solidFill>
                <a:latin typeface="Arial"/>
                <a:ea typeface="Arial"/>
              </a:rPr>
              <a:t>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Обеспечивают </a:t>
            </a:r>
            <a:r>
              <a:rPr lang="ru-RU" sz="1100" b="0" strike="noStrike" dirty="0">
                <a:solidFill>
                  <a:srgbClr val="FFFFFF"/>
                </a:solidFill>
                <a:latin typeface="Arial"/>
                <a:ea typeface="Arial"/>
              </a:rPr>
              <a:t>защиту нейронов головного мозга, положительно влияют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на </a:t>
            </a:r>
            <a:r>
              <a:rPr lang="ru-RU" sz="1100" b="0" strike="noStrike" dirty="0">
                <a:solidFill>
                  <a:srgbClr val="FFFFFF"/>
                </a:solidFill>
                <a:latin typeface="Arial"/>
                <a:ea typeface="Arial"/>
              </a:rPr>
              <a:t>скорость мыслительных процессов и координацию движений. </a:t>
            </a:r>
            <a:endParaRPr lang="ru-RU" sz="1100" b="0" strike="noStrike"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lena.karchebanova\Desktop\1квиз.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 y="0"/>
            <a:ext cx="9143775"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CustomShape 1"/>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5" name="CustomShape 2"/>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dirty="0" smtClean="0">
                <a:solidFill>
                  <a:srgbClr val="FFFFFF"/>
                </a:solidFill>
                <a:latin typeface="Arial"/>
                <a:ea typeface="Arial"/>
              </a:rPr>
              <a:t>18</a:t>
            </a:r>
            <a:endParaRPr lang="ru-RU" sz="1200" b="0" strike="noStrike" spc="-1" dirty="0">
              <a:latin typeface="Arial"/>
            </a:endParaRPr>
          </a:p>
        </p:txBody>
      </p:sp>
      <p:pic>
        <p:nvPicPr>
          <p:cNvPr id="6" name="image5.png"/>
          <p:cNvPicPr/>
          <p:nvPr/>
        </p:nvPicPr>
        <p:blipFill>
          <a:blip r:embed="rId3"/>
          <a:stretch/>
        </p:blipFill>
        <p:spPr>
          <a:xfrm>
            <a:off x="7678800" y="329400"/>
            <a:ext cx="1007280" cy="353880"/>
          </a:xfrm>
          <a:prstGeom prst="rect">
            <a:avLst/>
          </a:prstGeom>
          <a:ln w="12600">
            <a:noFill/>
          </a:ln>
        </p:spPr>
      </p:pic>
      <p:sp>
        <p:nvSpPr>
          <p:cNvPr id="7" name="CustomShape 3"/>
          <p:cNvSpPr/>
          <p:nvPr/>
        </p:nvSpPr>
        <p:spPr>
          <a:xfrm>
            <a:off x="457200" y="205920"/>
            <a:ext cx="8228880" cy="727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800" b="1" strike="noStrike" spc="-1" dirty="0">
                <a:solidFill>
                  <a:srgbClr val="FFFFFF"/>
                </a:solidFill>
                <a:latin typeface="Arial"/>
                <a:ea typeface="Arial"/>
              </a:rPr>
              <a:t>Слагаемые успеха</a:t>
            </a:r>
            <a:endParaRPr lang="ru-RU" sz="1800" b="0" strike="noStrike" spc="-1" dirty="0">
              <a:latin typeface="Arial"/>
            </a:endParaRPr>
          </a:p>
          <a:p>
            <a:pPr>
              <a:lnSpc>
                <a:spcPct val="90000"/>
              </a:lnSpc>
              <a:spcBef>
                <a:spcPts val="400"/>
              </a:spcBef>
            </a:pPr>
            <a:r>
              <a:rPr lang="ru-RU" sz="2400" b="1" strike="noStrike" spc="-1" dirty="0">
                <a:solidFill>
                  <a:srgbClr val="FFFFFF"/>
                </a:solidFill>
                <a:latin typeface="Arial"/>
                <a:ea typeface="Arial"/>
              </a:rPr>
              <a:t>Улучшение когнитивных функций</a:t>
            </a:r>
            <a:endParaRPr lang="ru-RU" sz="2400" b="0" strike="noStrike" spc="-1" dirty="0">
              <a:latin typeface="Arial"/>
            </a:endParaRPr>
          </a:p>
        </p:txBody>
      </p:sp>
      <p:sp>
        <p:nvSpPr>
          <p:cNvPr id="8" name="CustomShape 4"/>
          <p:cNvSpPr/>
          <p:nvPr/>
        </p:nvSpPr>
        <p:spPr>
          <a:xfrm>
            <a:off x="467640" y="1222318"/>
            <a:ext cx="8218440" cy="3653688"/>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pPr>
            <a:r>
              <a:rPr lang="ru-RU" sz="1400" b="1" strike="noStrike" dirty="0" err="1" smtClean="0">
                <a:solidFill>
                  <a:srgbClr val="FFFFFF"/>
                </a:solidFill>
                <a:latin typeface="Arial"/>
                <a:ea typeface="Arial"/>
              </a:rPr>
              <a:t>Спирулина</a:t>
            </a:r>
            <a:r>
              <a:rPr lang="ru-RU" sz="1400" b="1" strike="noStrike" dirty="0">
                <a:solidFill>
                  <a:srgbClr val="FFFFFF"/>
                </a:solidFill>
                <a:latin typeface="Arial"/>
                <a:ea typeface="Arial"/>
              </a:rPr>
              <a:t>.</a:t>
            </a:r>
            <a:r>
              <a:rPr lang="ru-RU" sz="1100" b="0" strike="noStrike" dirty="0">
                <a:solidFill>
                  <a:srgbClr val="FFFFFF"/>
                </a:solidFill>
                <a:latin typeface="Arial"/>
                <a:ea typeface="Arial"/>
              </a:rPr>
              <a:t>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Кладезь </a:t>
            </a:r>
            <a:r>
              <a:rPr lang="ru-RU" sz="1100" b="0" strike="noStrike" dirty="0">
                <a:solidFill>
                  <a:srgbClr val="FFFFFF"/>
                </a:solidFill>
                <a:latin typeface="Arial"/>
                <a:ea typeface="Arial"/>
              </a:rPr>
              <a:t>биологически активных веществ (легкоусвояемый белок, хлорофилл,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витамины </a:t>
            </a:r>
            <a:r>
              <a:rPr lang="ru-RU" sz="1100" b="0" strike="noStrike" dirty="0">
                <a:solidFill>
                  <a:srgbClr val="FFFFFF"/>
                </a:solidFill>
                <a:latin typeface="Arial"/>
                <a:ea typeface="Arial"/>
              </a:rPr>
              <a:t>и минералы), которые улучшают снабжение клеток кислородом,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улучшают </a:t>
            </a:r>
            <a:r>
              <a:rPr lang="ru-RU" sz="1100" b="0" strike="noStrike" dirty="0">
                <a:solidFill>
                  <a:srgbClr val="FFFFFF"/>
                </a:solidFill>
                <a:latin typeface="Arial"/>
                <a:ea typeface="Arial"/>
              </a:rPr>
              <a:t>память и активируют умственные способности.</a:t>
            </a:r>
            <a:endParaRPr lang="ru-RU" sz="1100" b="0" strike="noStrike" dirty="0">
              <a:latin typeface="Arial"/>
            </a:endParaRPr>
          </a:p>
          <a:p>
            <a:pPr>
              <a:lnSpc>
                <a:spcPct val="100000"/>
              </a:lnSpc>
              <a:spcBef>
                <a:spcPts val="1200"/>
              </a:spcBef>
            </a:pPr>
            <a:r>
              <a:rPr lang="ru-RU" sz="1400" b="1" strike="noStrike" dirty="0">
                <a:solidFill>
                  <a:srgbClr val="FFFFFF"/>
                </a:solidFill>
                <a:latin typeface="Arial"/>
                <a:ea typeface="Arial"/>
              </a:rPr>
              <a:t>L-карнитин</a:t>
            </a:r>
            <a:r>
              <a:rPr lang="ru-RU" sz="1400" b="0" strike="noStrike" dirty="0">
                <a:solidFill>
                  <a:srgbClr val="FFFFFF"/>
                </a:solidFill>
                <a:latin typeface="Arial"/>
                <a:ea typeface="Arial"/>
              </a:rPr>
              <a:t>.</a:t>
            </a:r>
            <a:r>
              <a:rPr lang="ru-RU" sz="1100" b="0" strike="noStrike" dirty="0">
                <a:solidFill>
                  <a:srgbClr val="FFFFFF"/>
                </a:solidFill>
                <a:latin typeface="Arial"/>
                <a:ea typeface="Arial"/>
              </a:rPr>
              <a:t> </a:t>
            </a:r>
            <a:endParaRPr lang="ru-RU" sz="1100" b="0" strike="noStrike" dirty="0" smtClean="0">
              <a:solidFill>
                <a:srgbClr val="FFFFFF"/>
              </a:solidFill>
              <a:latin typeface="Arial"/>
              <a:ea typeface="Arial"/>
            </a:endParaRPr>
          </a:p>
          <a:p>
            <a:pPr>
              <a:lnSpc>
                <a:spcPct val="100000"/>
              </a:lnSpc>
            </a:pPr>
            <a:r>
              <a:rPr lang="ru-RU" sz="1100" b="0" strike="noStrike" dirty="0" err="1" smtClean="0">
                <a:solidFill>
                  <a:srgbClr val="FFFFFF"/>
                </a:solidFill>
                <a:latin typeface="Arial"/>
                <a:ea typeface="Arial"/>
              </a:rPr>
              <a:t>Витаминоподобная</a:t>
            </a:r>
            <a:r>
              <a:rPr lang="ru-RU" sz="1100" b="0" strike="noStrike" dirty="0" smtClean="0">
                <a:solidFill>
                  <a:srgbClr val="FFFFFF"/>
                </a:solidFill>
                <a:latin typeface="Arial"/>
                <a:ea typeface="Arial"/>
              </a:rPr>
              <a:t> </a:t>
            </a:r>
            <a:r>
              <a:rPr lang="ru-RU" sz="1100" b="0" strike="noStrike" dirty="0">
                <a:solidFill>
                  <a:srgbClr val="FFFFFF"/>
                </a:solidFill>
                <a:latin typeface="Arial"/>
                <a:ea typeface="Arial"/>
              </a:rPr>
              <a:t>аминокислота-энергетик, при недостатке которой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неизбежны </a:t>
            </a:r>
            <a:r>
              <a:rPr lang="ru-RU" sz="1100" b="0" strike="noStrike" dirty="0">
                <a:solidFill>
                  <a:srgbClr val="FFFFFF"/>
                </a:solidFill>
                <a:latin typeface="Arial"/>
                <a:ea typeface="Arial"/>
              </a:rPr>
              <a:t>проблемы с памятью и вниманием. Особенно с возрастом, когда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синтез </a:t>
            </a:r>
            <a:r>
              <a:rPr lang="ru-RU" sz="1100" b="0" strike="noStrike" dirty="0">
                <a:solidFill>
                  <a:srgbClr val="FFFFFF"/>
                </a:solidFill>
                <a:latin typeface="Arial"/>
                <a:ea typeface="Arial"/>
              </a:rPr>
              <a:t>карнитина в организме снижается.</a:t>
            </a:r>
            <a:endParaRPr lang="ru-RU" sz="1100" b="0" strike="noStrike" dirty="0">
              <a:latin typeface="Arial"/>
            </a:endParaRPr>
          </a:p>
          <a:p>
            <a:pPr>
              <a:lnSpc>
                <a:spcPct val="100000"/>
              </a:lnSpc>
              <a:spcBef>
                <a:spcPts val="1200"/>
              </a:spcBef>
            </a:pPr>
            <a:r>
              <a:rPr lang="ru-RU" sz="1400" b="1" strike="noStrike" dirty="0">
                <a:solidFill>
                  <a:srgbClr val="FFFFFF"/>
                </a:solidFill>
                <a:latin typeface="Arial"/>
                <a:ea typeface="Arial"/>
              </a:rPr>
              <a:t>Магний и витамины группы B.</a:t>
            </a:r>
            <a:r>
              <a:rPr lang="ru-RU" sz="1100" b="0" strike="noStrike" dirty="0">
                <a:solidFill>
                  <a:srgbClr val="FFFFFF"/>
                </a:solidFill>
                <a:latin typeface="Arial"/>
                <a:ea typeface="Arial"/>
              </a:rPr>
              <a:t>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В </a:t>
            </a:r>
            <a:r>
              <a:rPr lang="ru-RU" sz="1100" b="0" strike="noStrike" dirty="0">
                <a:solidFill>
                  <a:srgbClr val="FFFFFF"/>
                </a:solidFill>
                <a:latin typeface="Arial"/>
                <a:ea typeface="Arial"/>
              </a:rPr>
              <a:t>синергии усиливают действие друг друга, оказывая мощное положительное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воздействие </a:t>
            </a:r>
            <a:r>
              <a:rPr lang="ru-RU" sz="1100" b="0" strike="noStrike" dirty="0">
                <a:solidFill>
                  <a:srgbClr val="FFFFFF"/>
                </a:solidFill>
                <a:latin typeface="Arial"/>
                <a:ea typeface="Arial"/>
              </a:rPr>
              <a:t>на мыслительные процессы, формирование всех видов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памяти</a:t>
            </a:r>
            <a:r>
              <a:rPr lang="ru-RU" sz="1100" b="0" strike="noStrike" dirty="0">
                <a:solidFill>
                  <a:srgbClr val="FFFFFF"/>
                </a:solidFill>
                <a:latin typeface="Arial"/>
                <a:ea typeface="Arial"/>
              </a:rPr>
              <a:t>, </a:t>
            </a:r>
            <a:r>
              <a:rPr lang="ru-RU" sz="1100" b="0" strike="noStrike" dirty="0" smtClean="0">
                <a:solidFill>
                  <a:srgbClr val="FFFFFF"/>
                </a:solidFill>
                <a:latin typeface="Arial"/>
                <a:ea typeface="Arial"/>
              </a:rPr>
              <a:t>концентрацию </a:t>
            </a:r>
            <a:r>
              <a:rPr lang="ru-RU" sz="1100" b="0" strike="noStrike" dirty="0">
                <a:solidFill>
                  <a:srgbClr val="FFFFFF"/>
                </a:solidFill>
                <a:latin typeface="Arial"/>
                <a:ea typeface="Arial"/>
              </a:rPr>
              <a:t>внимания и настроение. </a:t>
            </a:r>
            <a:endParaRPr lang="ru-RU" sz="1100" b="0" strike="noStrike" dirty="0">
              <a:latin typeface="Arial"/>
            </a:endParaRPr>
          </a:p>
          <a:p>
            <a:pPr>
              <a:lnSpc>
                <a:spcPct val="100000"/>
              </a:lnSpc>
              <a:spcBef>
                <a:spcPts val="1200"/>
              </a:spcBef>
            </a:pPr>
            <a:r>
              <a:rPr lang="ru-RU" sz="1400" b="1" strike="noStrike" dirty="0">
                <a:solidFill>
                  <a:srgbClr val="FFFFFF"/>
                </a:solidFill>
                <a:latin typeface="Arial"/>
                <a:ea typeface="Arial"/>
              </a:rPr>
              <a:t>Готу Кола. </a:t>
            </a:r>
            <a:endParaRPr lang="ru-RU" sz="1400" b="1"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Улучшает </a:t>
            </a:r>
            <a:r>
              <a:rPr lang="ru-RU" sz="1100" b="0" strike="noStrike" dirty="0">
                <a:solidFill>
                  <a:srgbClr val="FFFFFF"/>
                </a:solidFill>
                <a:latin typeface="Arial"/>
                <a:ea typeface="Arial"/>
              </a:rPr>
              <a:t>питание и насыщение кислородом головного мозга, следствием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чего </a:t>
            </a:r>
            <a:r>
              <a:rPr lang="ru-RU" sz="1100" b="0" strike="noStrike" dirty="0">
                <a:solidFill>
                  <a:srgbClr val="FFFFFF"/>
                </a:solidFill>
                <a:latin typeface="Arial"/>
                <a:ea typeface="Arial"/>
              </a:rPr>
              <a:t>является улучшение памяти и внимания.</a:t>
            </a:r>
            <a:endParaRPr lang="ru-RU" sz="1100" b="0" strike="noStrike" dirty="0">
              <a:latin typeface="Arial"/>
            </a:endParaRPr>
          </a:p>
        </p:txBody>
      </p:sp>
    </p:spTree>
    <p:extLst>
      <p:ext uri="{BB962C8B-B14F-4D97-AF65-F5344CB8AC3E}">
        <p14:creationId xmlns:p14="http://schemas.microsoft.com/office/powerpoint/2010/main" val="3530354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ena.karchebanova\Desktop\1сон.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1" cy="5143627"/>
          </a:xfrm>
          <a:prstGeom prst="rect">
            <a:avLst/>
          </a:prstGeom>
          <a:noFill/>
          <a:extLst>
            <a:ext uri="{909E8E84-426E-40DD-AFC4-6F175D3DCCD1}">
              <a14:hiddenFill xmlns:a14="http://schemas.microsoft.com/office/drawing/2010/main">
                <a:solidFill>
                  <a:srgbClr val="FFFFFF"/>
                </a:solidFill>
              </a14:hiddenFill>
            </a:ext>
          </a:extLst>
        </p:spPr>
      </p:pic>
      <p:sp>
        <p:nvSpPr>
          <p:cNvPr id="253" name="CustomShape 1"/>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54" name="CustomShape 2"/>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dirty="0" smtClean="0">
                <a:solidFill>
                  <a:srgbClr val="FFFFFF"/>
                </a:solidFill>
                <a:latin typeface="Arial"/>
                <a:ea typeface="Arial"/>
              </a:rPr>
              <a:t>19</a:t>
            </a:r>
            <a:endParaRPr lang="ru-RU" sz="1200" b="0" strike="noStrike" spc="-1" dirty="0">
              <a:latin typeface="Arial"/>
            </a:endParaRPr>
          </a:p>
        </p:txBody>
      </p:sp>
      <p:pic>
        <p:nvPicPr>
          <p:cNvPr id="255" name="image5.png"/>
          <p:cNvPicPr/>
          <p:nvPr/>
        </p:nvPicPr>
        <p:blipFill>
          <a:blip r:embed="rId3"/>
          <a:stretch/>
        </p:blipFill>
        <p:spPr>
          <a:xfrm>
            <a:off x="7678800" y="329400"/>
            <a:ext cx="1007280" cy="353880"/>
          </a:xfrm>
          <a:prstGeom prst="rect">
            <a:avLst/>
          </a:prstGeom>
          <a:ln w="12600">
            <a:noFill/>
          </a:ln>
        </p:spPr>
      </p:pic>
      <p:sp>
        <p:nvSpPr>
          <p:cNvPr id="256" name="CustomShape 3"/>
          <p:cNvSpPr/>
          <p:nvPr/>
        </p:nvSpPr>
        <p:spPr>
          <a:xfrm>
            <a:off x="457200" y="205920"/>
            <a:ext cx="8228880" cy="727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800" b="1" strike="noStrike" spc="-1" dirty="0">
                <a:solidFill>
                  <a:srgbClr val="FFFFFF"/>
                </a:solidFill>
                <a:latin typeface="Arial"/>
                <a:ea typeface="Arial"/>
              </a:rPr>
              <a:t>Слагаемые успеха</a:t>
            </a:r>
            <a:endParaRPr lang="ru-RU" sz="1800" b="0" strike="noStrike" spc="-1" dirty="0">
              <a:latin typeface="Arial"/>
            </a:endParaRPr>
          </a:p>
          <a:p>
            <a:pPr>
              <a:lnSpc>
                <a:spcPct val="90000"/>
              </a:lnSpc>
              <a:spcBef>
                <a:spcPts val="400"/>
              </a:spcBef>
            </a:pPr>
            <a:r>
              <a:rPr lang="ru-RU" sz="2400" b="1" strike="noStrike" spc="-1" dirty="0">
                <a:solidFill>
                  <a:srgbClr val="FFFFFF"/>
                </a:solidFill>
                <a:latin typeface="Arial"/>
                <a:ea typeface="Arial"/>
              </a:rPr>
              <a:t>Защита от стресса и нормализация сна</a:t>
            </a:r>
            <a:endParaRPr lang="ru-RU" sz="2400" b="0" strike="noStrike" spc="-1" dirty="0">
              <a:latin typeface="Arial"/>
            </a:endParaRPr>
          </a:p>
        </p:txBody>
      </p:sp>
      <p:sp>
        <p:nvSpPr>
          <p:cNvPr id="257" name="CustomShape 4"/>
          <p:cNvSpPr/>
          <p:nvPr/>
        </p:nvSpPr>
        <p:spPr>
          <a:xfrm>
            <a:off x="467640" y="1230582"/>
            <a:ext cx="8208360" cy="335739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pPr>
            <a:r>
              <a:rPr lang="ru-RU" sz="1400" b="1" strike="noStrike" dirty="0" smtClean="0">
                <a:solidFill>
                  <a:srgbClr val="FFFFFF"/>
                </a:solidFill>
                <a:latin typeface="Arial"/>
                <a:ea typeface="Arial"/>
              </a:rPr>
              <a:t>Магний.</a:t>
            </a:r>
            <a:r>
              <a:rPr lang="ru-RU" sz="1400" b="0" strike="noStrike" dirty="0" smtClean="0">
                <a:solidFill>
                  <a:srgbClr val="FFFFFF"/>
                </a:solidFill>
                <a:latin typeface="Arial"/>
                <a:ea typeface="Arial"/>
              </a:rPr>
              <a:t> </a:t>
            </a:r>
          </a:p>
          <a:p>
            <a:pPr>
              <a:lnSpc>
                <a:spcPct val="100000"/>
              </a:lnSpc>
            </a:pPr>
            <a:r>
              <a:rPr lang="ru-RU" sz="1100" b="0" strike="noStrike" dirty="0" smtClean="0">
                <a:solidFill>
                  <a:srgbClr val="FFFFFF"/>
                </a:solidFill>
                <a:latin typeface="Arial"/>
                <a:ea typeface="Arial"/>
              </a:rPr>
              <a:t>Оказывает благоприятное воздействие на нервную систему, расслабляет мышечные </a:t>
            </a:r>
            <a:endParaRPr lang="ru-RU" sz="1100" dirty="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волокна, снижает уровень стресса, регулирует циклы сна-бодрствования. </a:t>
            </a:r>
            <a:endParaRPr lang="ru-RU" sz="1100" b="0" strike="noStrike" dirty="0" smtClean="0">
              <a:latin typeface="Arial"/>
            </a:endParaRPr>
          </a:p>
          <a:p>
            <a:pPr>
              <a:lnSpc>
                <a:spcPct val="100000"/>
              </a:lnSpc>
              <a:spcBef>
                <a:spcPts val="1200"/>
              </a:spcBef>
            </a:pPr>
            <a:r>
              <a:rPr lang="ru-RU" sz="1400" b="1" strike="noStrike" dirty="0" smtClean="0">
                <a:solidFill>
                  <a:srgbClr val="FFFFFF"/>
                </a:solidFill>
                <a:latin typeface="Arial"/>
                <a:ea typeface="Arial"/>
              </a:rPr>
              <a:t>Зверобой. </a:t>
            </a:r>
          </a:p>
          <a:p>
            <a:pPr>
              <a:lnSpc>
                <a:spcPct val="100000"/>
              </a:lnSpc>
            </a:pPr>
            <a:r>
              <a:rPr lang="ru-RU" sz="1100" b="0" strike="noStrike" dirty="0" smtClean="0">
                <a:solidFill>
                  <a:srgbClr val="FFFFFF"/>
                </a:solidFill>
                <a:latin typeface="Arial"/>
                <a:ea typeface="Arial"/>
              </a:rPr>
              <a:t>Экстракт содержит действующее вещество </a:t>
            </a:r>
            <a:r>
              <a:rPr lang="ru-RU" sz="1100" b="0" strike="noStrike" dirty="0" err="1" smtClean="0">
                <a:solidFill>
                  <a:srgbClr val="FFFFFF"/>
                </a:solidFill>
                <a:latin typeface="Arial"/>
                <a:ea typeface="Arial"/>
              </a:rPr>
              <a:t>гиперицин</a:t>
            </a:r>
            <a:r>
              <a:rPr lang="ru-RU" sz="1100" b="0" strike="noStrike" dirty="0" smtClean="0">
                <a:solidFill>
                  <a:srgbClr val="FFFFFF"/>
                </a:solidFill>
                <a:latin typeface="Arial"/>
                <a:ea typeface="Arial"/>
              </a:rPr>
              <a:t>, которое безопасно </a:t>
            </a:r>
          </a:p>
          <a:p>
            <a:pPr>
              <a:lnSpc>
                <a:spcPct val="100000"/>
              </a:lnSpc>
            </a:pPr>
            <a:r>
              <a:rPr lang="ru-RU" sz="1100" b="0" strike="noStrike" dirty="0" smtClean="0">
                <a:solidFill>
                  <a:srgbClr val="FFFFFF"/>
                </a:solidFill>
                <a:latin typeface="Arial"/>
                <a:ea typeface="Arial"/>
              </a:rPr>
              <a:t>и эффективно уменьшает чувство страха и напряжения, улучшает настроение, </a:t>
            </a:r>
          </a:p>
          <a:p>
            <a:pPr>
              <a:lnSpc>
                <a:spcPct val="100000"/>
              </a:lnSpc>
            </a:pPr>
            <a:r>
              <a:rPr lang="ru-RU" sz="1100" b="0" strike="noStrike" dirty="0" smtClean="0">
                <a:solidFill>
                  <a:srgbClr val="FFFFFF"/>
                </a:solidFill>
                <a:latin typeface="Arial"/>
                <a:ea typeface="Arial"/>
              </a:rPr>
              <a:t>обеспечивает крепкий и здоровый сон. </a:t>
            </a:r>
            <a:endParaRPr lang="ru-RU" sz="1100" b="0" strike="noStrike" dirty="0" smtClean="0">
              <a:latin typeface="Arial"/>
            </a:endParaRPr>
          </a:p>
          <a:p>
            <a:pPr>
              <a:lnSpc>
                <a:spcPct val="100000"/>
              </a:lnSpc>
              <a:spcBef>
                <a:spcPts val="1200"/>
              </a:spcBef>
            </a:pPr>
            <a:r>
              <a:rPr lang="ru-RU" sz="1400" b="1" strike="noStrike" dirty="0" smtClean="0">
                <a:solidFill>
                  <a:srgbClr val="FFFFFF"/>
                </a:solidFill>
                <a:latin typeface="Arial"/>
                <a:ea typeface="Arial"/>
              </a:rPr>
              <a:t>Витамины группы B. </a:t>
            </a:r>
          </a:p>
          <a:p>
            <a:pPr>
              <a:lnSpc>
                <a:spcPct val="100000"/>
              </a:lnSpc>
            </a:pPr>
            <a:r>
              <a:rPr lang="ru-RU" sz="1100" b="0" strike="noStrike" dirty="0" smtClean="0">
                <a:solidFill>
                  <a:srgbClr val="FFFFFF"/>
                </a:solidFill>
                <a:latin typeface="Arial"/>
                <a:ea typeface="Arial"/>
              </a:rPr>
              <a:t>Активизируют парасимпатическую нервную систему, препятствуют </a:t>
            </a:r>
          </a:p>
          <a:p>
            <a:pPr>
              <a:lnSpc>
                <a:spcPct val="100000"/>
              </a:lnSpc>
            </a:pPr>
            <a:r>
              <a:rPr lang="ru-RU" sz="1100" b="0" strike="noStrike" dirty="0" smtClean="0">
                <a:solidFill>
                  <a:srgbClr val="FFFFFF"/>
                </a:solidFill>
                <a:latin typeface="Arial"/>
                <a:ea typeface="Arial"/>
              </a:rPr>
              <a:t>возникновению тревожности и раздражительности.</a:t>
            </a:r>
            <a:endParaRPr lang="ru-RU" sz="1100" b="0" strike="noStrike" dirty="0" smtClean="0">
              <a:latin typeface="Arial"/>
            </a:endParaRPr>
          </a:p>
          <a:p>
            <a:pPr>
              <a:lnSpc>
                <a:spcPct val="100000"/>
              </a:lnSpc>
              <a:spcBef>
                <a:spcPts val="1200"/>
              </a:spcBef>
            </a:pPr>
            <a:r>
              <a:rPr lang="ru-RU" sz="1400" b="1" strike="noStrike" dirty="0" err="1" smtClean="0">
                <a:solidFill>
                  <a:srgbClr val="FFFFFF"/>
                </a:solidFill>
                <a:latin typeface="Arial"/>
                <a:ea typeface="Arial"/>
              </a:rPr>
              <a:t>Теанин</a:t>
            </a:r>
            <a:r>
              <a:rPr lang="ru-RU" sz="1400" b="1" strike="noStrike" dirty="0" smtClean="0">
                <a:solidFill>
                  <a:srgbClr val="FFFFFF"/>
                </a:solidFill>
                <a:latin typeface="Arial"/>
                <a:ea typeface="Arial"/>
              </a:rPr>
              <a:t>. </a:t>
            </a:r>
          </a:p>
          <a:p>
            <a:pPr>
              <a:lnSpc>
                <a:spcPct val="100000"/>
              </a:lnSpc>
            </a:pPr>
            <a:r>
              <a:rPr lang="ru-RU" sz="1100" b="0" strike="noStrike" dirty="0" smtClean="0">
                <a:solidFill>
                  <a:srgbClr val="FFFFFF"/>
                </a:solidFill>
                <a:latin typeface="Arial"/>
                <a:ea typeface="Arial"/>
              </a:rPr>
              <a:t>Снижает физиологические проявления стресса, улучшает проводимость </a:t>
            </a:r>
          </a:p>
          <a:p>
            <a:pPr>
              <a:lnSpc>
                <a:spcPct val="100000"/>
              </a:lnSpc>
            </a:pPr>
            <a:r>
              <a:rPr lang="ru-RU" sz="1100" b="0" strike="noStrike" dirty="0" smtClean="0">
                <a:solidFill>
                  <a:srgbClr val="FFFFFF"/>
                </a:solidFill>
                <a:latin typeface="Arial"/>
                <a:ea typeface="Arial"/>
              </a:rPr>
              <a:t>импульсов между клетками мозга, повышает концентрацию внимания.</a:t>
            </a:r>
            <a:endParaRPr lang="ru-RU" sz="1100" b="0" strike="noStrike" dirty="0" smtClean="0">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mage4.png"/>
          <p:cNvPicPr/>
          <p:nvPr/>
        </p:nvPicPr>
        <p:blipFill>
          <a:blip r:embed="rId3"/>
          <a:stretch/>
        </p:blipFill>
        <p:spPr>
          <a:xfrm>
            <a:off x="0" y="0"/>
            <a:ext cx="9143280" cy="5142960"/>
          </a:xfrm>
          <a:prstGeom prst="rect">
            <a:avLst/>
          </a:prstGeom>
          <a:ln w="12600">
            <a:noFill/>
          </a:ln>
        </p:spPr>
      </p:pic>
      <p:sp>
        <p:nvSpPr>
          <p:cNvPr id="126" name="CustomShape 1"/>
          <p:cNvSpPr/>
          <p:nvPr/>
        </p:nvSpPr>
        <p:spPr>
          <a:xfrm>
            <a:off x="457200" y="205920"/>
            <a:ext cx="8228880" cy="856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ru-RU" sz="2400" b="1" strike="noStrike" spc="-1" dirty="0">
                <a:solidFill>
                  <a:srgbClr val="FFFFFF"/>
                </a:solidFill>
                <a:latin typeface="Arial"/>
                <a:ea typeface="Arial"/>
              </a:rPr>
              <a:t>Что такое </a:t>
            </a:r>
            <a:r>
              <a:rPr dirty="0"/>
              <a:t/>
            </a:r>
            <a:br>
              <a:rPr dirty="0"/>
            </a:br>
            <a:r>
              <a:rPr lang="ru-RU" sz="2400" b="1" strike="noStrike" spc="-1" dirty="0">
                <a:solidFill>
                  <a:srgbClr val="FFFFFF"/>
                </a:solidFill>
                <a:latin typeface="Arial"/>
                <a:ea typeface="Arial"/>
              </a:rPr>
              <a:t>ONESTACK от </a:t>
            </a:r>
            <a:r>
              <a:rPr lang="ru-RU" sz="2400" b="1" strike="noStrike" spc="-1" dirty="0" err="1">
                <a:solidFill>
                  <a:srgbClr val="FFFFFF"/>
                </a:solidFill>
                <a:latin typeface="Arial"/>
                <a:ea typeface="Arial"/>
              </a:rPr>
              <a:t>Coral</a:t>
            </a:r>
            <a:r>
              <a:rPr lang="ru-RU" sz="2400" b="1" strike="noStrike" spc="-1" dirty="0">
                <a:solidFill>
                  <a:srgbClr val="FFFFFF"/>
                </a:solidFill>
                <a:latin typeface="Arial"/>
                <a:ea typeface="Arial"/>
              </a:rPr>
              <a:t> </a:t>
            </a:r>
            <a:r>
              <a:rPr lang="ru-RU" sz="2400" b="1" strike="noStrike" spc="-1" dirty="0" err="1">
                <a:solidFill>
                  <a:srgbClr val="FFFFFF"/>
                </a:solidFill>
                <a:latin typeface="Arial"/>
                <a:ea typeface="Arial"/>
              </a:rPr>
              <a:t>Club</a:t>
            </a:r>
            <a:r>
              <a:rPr lang="ru-RU" sz="2400" b="1" strike="noStrike" spc="-1" dirty="0">
                <a:solidFill>
                  <a:srgbClr val="FFFFFF"/>
                </a:solidFill>
                <a:latin typeface="Arial"/>
                <a:ea typeface="Arial"/>
              </a:rPr>
              <a:t>?</a:t>
            </a:r>
            <a:endParaRPr lang="ru-RU" sz="2400" b="0" strike="noStrike" spc="-1" dirty="0">
              <a:latin typeface="Arial"/>
            </a:endParaRPr>
          </a:p>
        </p:txBody>
      </p:sp>
      <p:sp>
        <p:nvSpPr>
          <p:cNvPr id="127" name="CustomShape 2"/>
          <p:cNvSpPr/>
          <p:nvPr/>
        </p:nvSpPr>
        <p:spPr>
          <a:xfrm>
            <a:off x="467640" y="466488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822A9A"/>
                </a:solidFill>
                <a:latin typeface="Arial"/>
                <a:ea typeface="Arial"/>
              </a:rPr>
              <a:t>coral-club.com</a:t>
            </a:r>
            <a:endParaRPr lang="ru-RU" sz="1200" b="0" strike="noStrike" spc="-1">
              <a:latin typeface="Arial"/>
            </a:endParaRPr>
          </a:p>
        </p:txBody>
      </p:sp>
      <p:sp>
        <p:nvSpPr>
          <p:cNvPr id="128" name="CustomShape 3"/>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822A9A"/>
                </a:solidFill>
                <a:latin typeface="Arial"/>
                <a:ea typeface="Arial"/>
              </a:rPr>
              <a:t>2</a:t>
            </a:r>
            <a:endParaRPr lang="ru-RU" sz="1200" b="0" strike="noStrike" spc="-1">
              <a:latin typeface="Arial"/>
            </a:endParaRPr>
          </a:p>
        </p:txBody>
      </p:sp>
      <p:pic>
        <p:nvPicPr>
          <p:cNvPr id="129" name="image5.png"/>
          <p:cNvPicPr/>
          <p:nvPr/>
        </p:nvPicPr>
        <p:blipFill>
          <a:blip r:embed="rId4"/>
          <a:stretch/>
        </p:blipFill>
        <p:spPr>
          <a:xfrm>
            <a:off x="7678800" y="329400"/>
            <a:ext cx="1007280" cy="353880"/>
          </a:xfrm>
          <a:prstGeom prst="rect">
            <a:avLst/>
          </a:prstGeom>
          <a:ln w="12600">
            <a:noFill/>
          </a:ln>
        </p:spPr>
      </p:pic>
      <p:sp>
        <p:nvSpPr>
          <p:cNvPr id="130" name="CustomShape 4"/>
          <p:cNvSpPr/>
          <p:nvPr/>
        </p:nvSpPr>
        <p:spPr>
          <a:xfrm>
            <a:off x="495720" y="1779840"/>
            <a:ext cx="8228880" cy="2814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90000"/>
              </a:lnSpc>
            </a:pPr>
            <a:r>
              <a:rPr lang="ru-RU" sz="1100" b="0" strike="noStrike" spc="-1" dirty="0">
                <a:solidFill>
                  <a:srgbClr val="000000"/>
                </a:solidFill>
                <a:ea typeface="Arial"/>
                <a:cs typeface="Helvetica" panose="020B0604020202020204" pitchFamily="34" charset="0"/>
              </a:rPr>
              <a:t>ONESTACK — новый подход в решении задач по комплексному </a:t>
            </a:r>
            <a:endParaRPr lang="ru-RU" sz="1100" b="0" strike="noStrike" spc="-1" dirty="0">
              <a:cs typeface="Helvetica" panose="020B0604020202020204" pitchFamily="34" charset="0"/>
            </a:endParaRPr>
          </a:p>
          <a:p>
            <a:pPr>
              <a:lnSpc>
                <a:spcPct val="90000"/>
              </a:lnSpc>
            </a:pPr>
            <a:r>
              <a:rPr lang="ru-RU" sz="1100" b="0" strike="noStrike" spc="-1" dirty="0">
                <a:solidFill>
                  <a:srgbClr val="000000"/>
                </a:solidFill>
                <a:ea typeface="Arial"/>
                <a:cs typeface="Helvetica" panose="020B0604020202020204" pitchFamily="34" charset="0"/>
              </a:rPr>
              <a:t>оздоровлению организма.</a:t>
            </a:r>
            <a:endParaRPr lang="ru-RU" sz="1100" b="0" strike="noStrike" spc="-1" dirty="0">
              <a:cs typeface="Helvetica" panose="020B0604020202020204" pitchFamily="34" charset="0"/>
            </a:endParaRPr>
          </a:p>
          <a:p>
            <a:pPr>
              <a:lnSpc>
                <a:spcPct val="90000"/>
              </a:lnSpc>
              <a:spcBef>
                <a:spcPts val="700"/>
              </a:spcBef>
            </a:pPr>
            <a:endParaRPr lang="ru-RU" sz="1100" b="0" strike="noStrike" spc="-1" dirty="0">
              <a:latin typeface="Arial"/>
            </a:endParaRPr>
          </a:p>
          <a:p>
            <a:pPr>
              <a:lnSpc>
                <a:spcPct val="90000"/>
              </a:lnSpc>
              <a:spcBef>
                <a:spcPts val="700"/>
              </a:spcBef>
            </a:pPr>
            <a:endParaRPr lang="ru-RU" sz="1100" b="0" strike="noStrike" spc="-1" dirty="0">
              <a:latin typeface="Arial"/>
            </a:endParaRPr>
          </a:p>
          <a:p>
            <a:pPr algn="ctr">
              <a:lnSpc>
                <a:spcPct val="90000"/>
              </a:lnSpc>
              <a:spcBef>
                <a:spcPts val="700"/>
              </a:spcBef>
            </a:pPr>
            <a:endParaRPr lang="ru-RU" sz="1100" b="0" strike="noStrike" spc="-1" dirty="0">
              <a:latin typeface="Arial"/>
            </a:endParaRPr>
          </a:p>
          <a:p>
            <a:pPr algn="ctr">
              <a:lnSpc>
                <a:spcPct val="225000"/>
              </a:lnSpc>
              <a:spcBef>
                <a:spcPts val="700"/>
              </a:spcBef>
            </a:pPr>
            <a:endParaRPr lang="ru-RU" sz="1100" b="0" strike="noStrike" spc="-1" dirty="0">
              <a:latin typeface="Arial"/>
            </a:endParaRPr>
          </a:p>
          <a:p>
            <a:pPr algn="ctr">
              <a:lnSpc>
                <a:spcPct val="225000"/>
              </a:lnSpc>
              <a:spcBef>
                <a:spcPts val="300"/>
              </a:spcBef>
            </a:pPr>
            <a:endParaRPr lang="ru-RU" sz="1400" b="1" strike="noStrike" spc="-1" dirty="0" smtClean="0">
              <a:solidFill>
                <a:srgbClr val="FFCC00"/>
              </a:solidFill>
              <a:latin typeface="Arial"/>
              <a:ea typeface="Arial"/>
            </a:endParaRPr>
          </a:p>
          <a:p>
            <a:pPr algn="ctr">
              <a:lnSpc>
                <a:spcPct val="225000"/>
              </a:lnSpc>
              <a:spcBef>
                <a:spcPts val="300"/>
              </a:spcBef>
            </a:pPr>
            <a:r>
              <a:rPr lang="ru-RU" sz="1400" b="1" strike="noStrike" spc="-1" dirty="0" smtClean="0">
                <a:solidFill>
                  <a:srgbClr val="FFCC00"/>
                </a:solidFill>
                <a:latin typeface="Arial"/>
                <a:ea typeface="Arial"/>
              </a:rPr>
              <a:t>1</a:t>
            </a:r>
            <a:r>
              <a:rPr lang="ru-RU" sz="1400" b="0" strike="noStrike" spc="-1" dirty="0" smtClean="0">
                <a:solidFill>
                  <a:srgbClr val="808080"/>
                </a:solidFill>
                <a:latin typeface="Arial"/>
                <a:ea typeface="Arial"/>
              </a:rPr>
              <a:t> </a:t>
            </a:r>
            <a:r>
              <a:rPr lang="ru-RU" sz="1400" b="0" strike="noStrike" spc="-1" dirty="0">
                <a:solidFill>
                  <a:srgbClr val="808080"/>
                </a:solidFill>
                <a:latin typeface="Arial"/>
                <a:ea typeface="Arial"/>
              </a:rPr>
              <a:t>ЗАДАЧА = </a:t>
            </a:r>
            <a:r>
              <a:rPr lang="ru-RU" sz="1400" b="1" strike="noStrike" spc="-1" dirty="0">
                <a:solidFill>
                  <a:srgbClr val="FFCC00"/>
                </a:solidFill>
                <a:latin typeface="Arial"/>
                <a:ea typeface="Arial"/>
              </a:rPr>
              <a:t>1</a:t>
            </a:r>
            <a:r>
              <a:rPr lang="ru-RU" sz="1400" b="0" strike="noStrike" spc="-1" dirty="0">
                <a:solidFill>
                  <a:srgbClr val="808080"/>
                </a:solidFill>
                <a:latin typeface="Arial"/>
                <a:ea typeface="Arial"/>
              </a:rPr>
              <a:t> КОРОБКА</a:t>
            </a:r>
            <a:endParaRPr lang="ru-RU" sz="1400" b="0" strike="noStrike" spc="-1" dirty="0">
              <a:latin typeface="Arial"/>
            </a:endParaRPr>
          </a:p>
        </p:txBody>
      </p:sp>
      <p:sp>
        <p:nvSpPr>
          <p:cNvPr id="131" name="Line 5"/>
          <p:cNvSpPr/>
          <p:nvPr/>
        </p:nvSpPr>
        <p:spPr>
          <a:xfrm>
            <a:off x="534240" y="3723878"/>
            <a:ext cx="8152560" cy="360"/>
          </a:xfrm>
          <a:prstGeom prst="line">
            <a:avLst/>
          </a:prstGeom>
          <a:ln w="38160">
            <a:solidFill>
              <a:srgbClr val="FFCC00"/>
            </a:solidFill>
            <a:round/>
          </a:ln>
        </p:spPr>
        <p:style>
          <a:lnRef idx="0">
            <a:scrgbClr r="0" g="0" b="0"/>
          </a:lnRef>
          <a:fillRef idx="0">
            <a:scrgbClr r="0" g="0" b="0"/>
          </a:fillRef>
          <a:effectRef idx="0">
            <a:scrgbClr r="0" g="0" b="0"/>
          </a:effectRef>
          <a:fontRef idx="minor"/>
        </p:style>
      </p:sp>
      <p:sp>
        <p:nvSpPr>
          <p:cNvPr id="132" name="CustomShape 6"/>
          <p:cNvSpPr/>
          <p:nvPr/>
        </p:nvSpPr>
        <p:spPr>
          <a:xfrm>
            <a:off x="4669560" y="2656440"/>
            <a:ext cx="4031640" cy="842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gn="ctr">
              <a:lnSpc>
                <a:spcPct val="90000"/>
              </a:lnSpc>
              <a:spcBef>
                <a:spcPts val="901"/>
              </a:spcBef>
            </a:pPr>
            <a:r>
              <a:rPr lang="ru-RU" sz="3200" b="1" strike="noStrike" spc="-1">
                <a:solidFill>
                  <a:srgbClr val="FFC000"/>
                </a:solidFill>
                <a:latin typeface="Arial"/>
                <a:ea typeface="Arial"/>
              </a:rPr>
              <a:t>STACK</a:t>
            </a:r>
            <a:r>
              <a:rPr lang="ru-RU" sz="4000" b="1" strike="noStrike" spc="-1">
                <a:solidFill>
                  <a:srgbClr val="FFC000"/>
                </a:solidFill>
                <a:latin typeface="Arial"/>
                <a:ea typeface="Arial"/>
              </a:rPr>
              <a:t> </a:t>
            </a:r>
            <a:endParaRPr lang="ru-RU" sz="4000" b="0" strike="noStrike" spc="-1">
              <a:latin typeface="Arial"/>
            </a:endParaRPr>
          </a:p>
          <a:p>
            <a:pPr algn="ctr">
              <a:lnSpc>
                <a:spcPct val="90000"/>
              </a:lnSpc>
              <a:spcBef>
                <a:spcPts val="300"/>
              </a:spcBef>
            </a:pPr>
            <a:r>
              <a:rPr lang="ru-RU" sz="1400" b="0" strike="noStrike" spc="-1">
                <a:solidFill>
                  <a:srgbClr val="808080"/>
                </a:solidFill>
                <a:latin typeface="Arial"/>
                <a:ea typeface="Arial"/>
              </a:rPr>
              <a:t>(от англ. stack — стопка, пачка)</a:t>
            </a:r>
            <a:endParaRPr lang="ru-RU" sz="1400" b="0" strike="noStrike" spc="-1">
              <a:latin typeface="Arial"/>
            </a:endParaRPr>
          </a:p>
        </p:txBody>
      </p:sp>
      <p:sp>
        <p:nvSpPr>
          <p:cNvPr id="133" name="CustomShape 7"/>
          <p:cNvSpPr/>
          <p:nvPr/>
        </p:nvSpPr>
        <p:spPr>
          <a:xfrm>
            <a:off x="323640" y="2571840"/>
            <a:ext cx="3754440" cy="9162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gn="ctr">
              <a:lnSpc>
                <a:spcPct val="108000"/>
              </a:lnSpc>
              <a:spcBef>
                <a:spcPts val="901"/>
              </a:spcBef>
            </a:pPr>
            <a:r>
              <a:rPr lang="ru-RU" sz="3200" b="1" strike="noStrike" spc="-1" dirty="0">
                <a:solidFill>
                  <a:srgbClr val="FFC000"/>
                </a:solidFill>
                <a:latin typeface="Arial"/>
                <a:ea typeface="Arial"/>
              </a:rPr>
              <a:t>ONE</a:t>
            </a:r>
            <a:r>
              <a:rPr lang="ru-RU" sz="4000" b="0" strike="noStrike" spc="-1" dirty="0">
                <a:solidFill>
                  <a:srgbClr val="000000"/>
                </a:solidFill>
                <a:latin typeface="Arial"/>
                <a:ea typeface="Arial"/>
              </a:rPr>
              <a:t> </a:t>
            </a:r>
            <a:endParaRPr lang="ru-RU" sz="4000" b="0" strike="noStrike" spc="-1" dirty="0">
              <a:latin typeface="Arial"/>
            </a:endParaRPr>
          </a:p>
          <a:p>
            <a:pPr algn="ctr">
              <a:lnSpc>
                <a:spcPct val="90000"/>
              </a:lnSpc>
            </a:pPr>
            <a:r>
              <a:rPr lang="ru-RU" sz="1500" b="0" strike="noStrike" spc="-1" dirty="0">
                <a:solidFill>
                  <a:srgbClr val="808080"/>
                </a:solidFill>
                <a:latin typeface="Arial"/>
                <a:ea typeface="Arial"/>
              </a:rPr>
              <a:t>(от англ. </a:t>
            </a:r>
            <a:r>
              <a:rPr lang="ru-RU" sz="1500" b="0" strike="noStrike" spc="-1" dirty="0" err="1">
                <a:solidFill>
                  <a:srgbClr val="808080"/>
                </a:solidFill>
                <a:latin typeface="Arial"/>
                <a:ea typeface="Arial"/>
              </a:rPr>
              <a:t>one</a:t>
            </a:r>
            <a:r>
              <a:rPr lang="ru-RU" sz="1500" b="0" strike="noStrike" spc="-1" dirty="0">
                <a:solidFill>
                  <a:srgbClr val="808080"/>
                </a:solidFill>
                <a:latin typeface="Arial"/>
                <a:ea typeface="Arial"/>
              </a:rPr>
              <a:t> —</a:t>
            </a:r>
            <a:r>
              <a:rPr lang="ru-RU" sz="1500" b="0" strike="noStrike" spc="-1" dirty="0">
                <a:solidFill>
                  <a:srgbClr val="000000"/>
                </a:solidFill>
                <a:latin typeface="Arial"/>
                <a:ea typeface="Arial"/>
              </a:rPr>
              <a:t> </a:t>
            </a:r>
            <a:r>
              <a:rPr lang="ru-RU" sz="1500" b="0" strike="noStrike" spc="-1" dirty="0">
                <a:solidFill>
                  <a:srgbClr val="808080"/>
                </a:solidFill>
                <a:latin typeface="Arial"/>
                <a:ea typeface="Arial"/>
              </a:rPr>
              <a:t>один)</a:t>
            </a:r>
            <a:endParaRPr lang="ru-RU" sz="15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lena.karchebanova\Desktop\1сон.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1" cy="5143627"/>
          </a:xfrm>
          <a:prstGeom prst="rect">
            <a:avLst/>
          </a:prstGeom>
          <a:noFill/>
          <a:extLst>
            <a:ext uri="{909E8E84-426E-40DD-AFC4-6F175D3DCCD1}">
              <a14:hiddenFill xmlns:a14="http://schemas.microsoft.com/office/drawing/2010/main">
                <a:solidFill>
                  <a:srgbClr val="FFFFFF"/>
                </a:solidFill>
              </a14:hiddenFill>
            </a:ext>
          </a:extLst>
        </p:spPr>
      </p:pic>
      <p:sp>
        <p:nvSpPr>
          <p:cNvPr id="3" name="CustomShape 1"/>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4" name="CustomShape 2"/>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dirty="0" smtClean="0">
                <a:solidFill>
                  <a:srgbClr val="FFFFFF"/>
                </a:solidFill>
                <a:latin typeface="Arial"/>
                <a:ea typeface="Arial"/>
              </a:rPr>
              <a:t>20</a:t>
            </a:r>
            <a:endParaRPr lang="ru-RU" sz="1200" b="0" strike="noStrike" spc="-1" dirty="0">
              <a:latin typeface="Arial"/>
            </a:endParaRPr>
          </a:p>
        </p:txBody>
      </p:sp>
      <p:pic>
        <p:nvPicPr>
          <p:cNvPr id="5" name="image5.png"/>
          <p:cNvPicPr/>
          <p:nvPr/>
        </p:nvPicPr>
        <p:blipFill>
          <a:blip r:embed="rId3"/>
          <a:stretch/>
        </p:blipFill>
        <p:spPr>
          <a:xfrm>
            <a:off x="7678800" y="329400"/>
            <a:ext cx="1007280" cy="353880"/>
          </a:xfrm>
          <a:prstGeom prst="rect">
            <a:avLst/>
          </a:prstGeom>
          <a:ln w="12600">
            <a:noFill/>
          </a:ln>
        </p:spPr>
      </p:pic>
      <p:sp>
        <p:nvSpPr>
          <p:cNvPr id="6" name="CustomShape 3"/>
          <p:cNvSpPr/>
          <p:nvPr/>
        </p:nvSpPr>
        <p:spPr>
          <a:xfrm>
            <a:off x="457200" y="205920"/>
            <a:ext cx="8228880" cy="727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800" b="1" strike="noStrike" spc="-1" dirty="0">
                <a:solidFill>
                  <a:srgbClr val="FFFFFF"/>
                </a:solidFill>
                <a:latin typeface="Arial"/>
                <a:ea typeface="Arial"/>
              </a:rPr>
              <a:t>Слагаемые успеха</a:t>
            </a:r>
            <a:endParaRPr lang="ru-RU" sz="1800" b="0" strike="noStrike" spc="-1" dirty="0">
              <a:latin typeface="Arial"/>
            </a:endParaRPr>
          </a:p>
          <a:p>
            <a:pPr>
              <a:lnSpc>
                <a:spcPct val="90000"/>
              </a:lnSpc>
              <a:spcBef>
                <a:spcPts val="400"/>
              </a:spcBef>
            </a:pPr>
            <a:r>
              <a:rPr lang="ru-RU" sz="2400" b="1" strike="noStrike" spc="-1" dirty="0">
                <a:solidFill>
                  <a:srgbClr val="FFFFFF"/>
                </a:solidFill>
                <a:latin typeface="Arial"/>
                <a:ea typeface="Arial"/>
              </a:rPr>
              <a:t>Защита от стресса и нормализация сна</a:t>
            </a:r>
            <a:endParaRPr lang="ru-RU" sz="2400" b="0" strike="noStrike" spc="-1" dirty="0">
              <a:latin typeface="Arial"/>
            </a:endParaRPr>
          </a:p>
        </p:txBody>
      </p:sp>
      <p:sp>
        <p:nvSpPr>
          <p:cNvPr id="7" name="CustomShape 4"/>
          <p:cNvSpPr/>
          <p:nvPr/>
        </p:nvSpPr>
        <p:spPr>
          <a:xfrm>
            <a:off x="467640" y="1230582"/>
            <a:ext cx="8208360" cy="30693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pPr>
            <a:r>
              <a:rPr lang="ru-RU" sz="1400" b="1" dirty="0" smtClean="0">
                <a:solidFill>
                  <a:srgbClr val="FFFFFF"/>
                </a:solidFill>
                <a:latin typeface="Arial"/>
                <a:ea typeface="Arial"/>
              </a:rPr>
              <a:t>Тирозин</a:t>
            </a:r>
            <a:r>
              <a:rPr lang="ru-RU" sz="1400" b="1" dirty="0">
                <a:solidFill>
                  <a:srgbClr val="FFFFFF"/>
                </a:solidFill>
                <a:latin typeface="Arial"/>
                <a:ea typeface="Arial"/>
              </a:rPr>
              <a:t>. </a:t>
            </a:r>
            <a:endParaRPr lang="ru-RU" sz="1400" b="1" dirty="0" smtClean="0">
              <a:solidFill>
                <a:srgbClr val="FFFFFF"/>
              </a:solidFill>
              <a:latin typeface="Arial"/>
              <a:ea typeface="Arial"/>
            </a:endParaRPr>
          </a:p>
          <a:p>
            <a:pPr>
              <a:lnSpc>
                <a:spcPct val="100000"/>
              </a:lnSpc>
            </a:pPr>
            <a:r>
              <a:rPr lang="ru-RU" sz="1100" b="0" dirty="0" smtClean="0">
                <a:solidFill>
                  <a:srgbClr val="FFFFFF"/>
                </a:solidFill>
                <a:latin typeface="Arial"/>
                <a:ea typeface="Arial"/>
              </a:rPr>
              <a:t>Известен </a:t>
            </a:r>
            <a:r>
              <a:rPr lang="ru-RU" sz="1100" b="0" dirty="0">
                <a:solidFill>
                  <a:srgbClr val="FFFFFF"/>
                </a:solidFill>
                <a:latin typeface="Arial"/>
                <a:ea typeface="Arial"/>
              </a:rPr>
              <a:t>как аминокислота-</a:t>
            </a:r>
            <a:r>
              <a:rPr lang="ru-RU" sz="1100" b="0" dirty="0" err="1">
                <a:solidFill>
                  <a:srgbClr val="FFFFFF"/>
                </a:solidFill>
                <a:latin typeface="Arial"/>
                <a:ea typeface="Arial"/>
              </a:rPr>
              <a:t>антистресс</a:t>
            </a:r>
            <a:r>
              <a:rPr lang="ru-RU" sz="1100" b="0" dirty="0">
                <a:solidFill>
                  <a:srgbClr val="FFFFFF"/>
                </a:solidFill>
                <a:latin typeface="Arial"/>
                <a:ea typeface="Arial"/>
              </a:rPr>
              <a:t>. Снижает симптомы тревожности </a:t>
            </a:r>
            <a:endParaRPr lang="ru-RU" sz="1100" b="0" dirty="0" smtClean="0">
              <a:solidFill>
                <a:srgbClr val="FFFFFF"/>
              </a:solidFill>
              <a:latin typeface="Arial"/>
              <a:ea typeface="Arial"/>
            </a:endParaRPr>
          </a:p>
          <a:p>
            <a:pPr>
              <a:lnSpc>
                <a:spcPct val="100000"/>
              </a:lnSpc>
            </a:pPr>
            <a:r>
              <a:rPr lang="ru-RU" sz="1100" b="0" dirty="0" smtClean="0">
                <a:solidFill>
                  <a:srgbClr val="FFFFFF"/>
                </a:solidFill>
                <a:latin typeface="Arial"/>
                <a:ea typeface="Arial"/>
              </a:rPr>
              <a:t>и </a:t>
            </a:r>
            <a:r>
              <a:rPr lang="ru-RU" sz="1100" b="0" dirty="0">
                <a:solidFill>
                  <a:srgbClr val="FFFFFF"/>
                </a:solidFill>
                <a:latin typeface="Arial"/>
                <a:ea typeface="Arial"/>
              </a:rPr>
              <a:t>умственного переутомления, повышает внимательность и благотворно </a:t>
            </a:r>
            <a:endParaRPr lang="ru-RU" sz="1100" b="0" dirty="0" smtClean="0">
              <a:solidFill>
                <a:srgbClr val="FFFFFF"/>
              </a:solidFill>
              <a:latin typeface="Arial"/>
              <a:ea typeface="Arial"/>
            </a:endParaRPr>
          </a:p>
          <a:p>
            <a:pPr>
              <a:lnSpc>
                <a:spcPct val="100000"/>
              </a:lnSpc>
            </a:pPr>
            <a:r>
              <a:rPr lang="ru-RU" sz="1100" b="0" dirty="0" smtClean="0">
                <a:solidFill>
                  <a:srgbClr val="FFFFFF"/>
                </a:solidFill>
                <a:latin typeface="Arial"/>
                <a:ea typeface="Arial"/>
              </a:rPr>
              <a:t>влияет </a:t>
            </a:r>
            <a:r>
              <a:rPr lang="ru-RU" sz="1100" b="0" dirty="0">
                <a:solidFill>
                  <a:srgbClr val="FFFFFF"/>
                </a:solidFill>
                <a:latin typeface="Arial"/>
                <a:ea typeface="Arial"/>
              </a:rPr>
              <a:t>на когнитивные функции. </a:t>
            </a:r>
            <a:endParaRPr lang="ru-RU" sz="1100" b="0" dirty="0">
              <a:latin typeface="Arial"/>
            </a:endParaRPr>
          </a:p>
          <a:p>
            <a:pPr>
              <a:lnSpc>
                <a:spcPct val="100000"/>
              </a:lnSpc>
              <a:spcBef>
                <a:spcPts val="1200"/>
              </a:spcBef>
            </a:pPr>
            <a:r>
              <a:rPr lang="ru-RU" sz="1400" b="1" dirty="0">
                <a:solidFill>
                  <a:srgbClr val="FFFFFF"/>
                </a:solidFill>
                <a:latin typeface="Arial"/>
                <a:ea typeface="Arial"/>
              </a:rPr>
              <a:t>Таурин</a:t>
            </a:r>
            <a:r>
              <a:rPr lang="ru-RU" sz="1400" b="0" dirty="0">
                <a:solidFill>
                  <a:srgbClr val="FFFFFF"/>
                </a:solidFill>
                <a:latin typeface="Arial"/>
                <a:ea typeface="Arial"/>
              </a:rPr>
              <a:t>. </a:t>
            </a:r>
            <a:endParaRPr lang="ru-RU" sz="1400" b="0" dirty="0" smtClean="0">
              <a:solidFill>
                <a:srgbClr val="FFFFFF"/>
              </a:solidFill>
              <a:latin typeface="Arial"/>
              <a:ea typeface="Arial"/>
            </a:endParaRPr>
          </a:p>
          <a:p>
            <a:pPr>
              <a:lnSpc>
                <a:spcPct val="100000"/>
              </a:lnSpc>
            </a:pPr>
            <a:r>
              <a:rPr lang="ru-RU" sz="1100" b="0" dirty="0" smtClean="0">
                <a:solidFill>
                  <a:srgbClr val="FFFFFF"/>
                </a:solidFill>
                <a:latin typeface="Arial"/>
                <a:ea typeface="Arial"/>
              </a:rPr>
              <a:t>Оказывает </a:t>
            </a:r>
            <a:r>
              <a:rPr lang="ru-RU" sz="1100" b="0" dirty="0">
                <a:solidFill>
                  <a:srgbClr val="FFFFFF"/>
                </a:solidFill>
                <a:latin typeface="Arial"/>
                <a:ea typeface="Arial"/>
              </a:rPr>
              <a:t>многогранное оздоровительное воздействие на ЦНС, обеспечивает </a:t>
            </a:r>
            <a:endParaRPr lang="ru-RU" sz="1100" b="0" dirty="0" smtClean="0">
              <a:solidFill>
                <a:srgbClr val="FFFFFF"/>
              </a:solidFill>
              <a:latin typeface="Arial"/>
              <a:ea typeface="Arial"/>
            </a:endParaRPr>
          </a:p>
          <a:p>
            <a:pPr>
              <a:lnSpc>
                <a:spcPct val="100000"/>
              </a:lnSpc>
            </a:pPr>
            <a:r>
              <a:rPr lang="ru-RU" sz="1100" b="0" dirty="0" smtClean="0">
                <a:solidFill>
                  <a:srgbClr val="FFFFFF"/>
                </a:solidFill>
                <a:latin typeface="Arial"/>
                <a:ea typeface="Arial"/>
              </a:rPr>
              <a:t>положительный </a:t>
            </a:r>
            <a:r>
              <a:rPr lang="ru-RU" sz="1100" b="0" dirty="0">
                <a:solidFill>
                  <a:srgbClr val="FFFFFF"/>
                </a:solidFill>
                <a:latin typeface="Arial"/>
                <a:ea typeface="Arial"/>
              </a:rPr>
              <a:t>эмоциональный баланс. </a:t>
            </a:r>
            <a:endParaRPr lang="ru-RU" sz="1100" b="0" dirty="0">
              <a:latin typeface="Arial"/>
            </a:endParaRPr>
          </a:p>
          <a:p>
            <a:pPr marL="211680" indent="-209520">
              <a:lnSpc>
                <a:spcPct val="100000"/>
              </a:lnSpc>
              <a:spcBef>
                <a:spcPts val="1200"/>
              </a:spcBef>
            </a:pPr>
            <a:r>
              <a:rPr lang="ru-RU" sz="1400" b="1" dirty="0">
                <a:solidFill>
                  <a:srgbClr val="FFFFFF"/>
                </a:solidFill>
                <a:latin typeface="Arial"/>
                <a:ea typeface="Arial"/>
              </a:rPr>
              <a:t>Омега-3.</a:t>
            </a:r>
            <a:r>
              <a:rPr lang="ru-RU" sz="1400" b="0" dirty="0">
                <a:solidFill>
                  <a:srgbClr val="FFFFFF"/>
                </a:solidFill>
                <a:latin typeface="Arial"/>
                <a:ea typeface="Arial"/>
              </a:rPr>
              <a:t> </a:t>
            </a:r>
            <a:endParaRPr lang="ru-RU" sz="1400" b="0" dirty="0" smtClean="0">
              <a:solidFill>
                <a:srgbClr val="FFFFFF"/>
              </a:solidFill>
              <a:latin typeface="Arial"/>
              <a:ea typeface="Arial"/>
            </a:endParaRPr>
          </a:p>
          <a:p>
            <a:pPr marL="211680" indent="-209520">
              <a:lnSpc>
                <a:spcPct val="100000"/>
              </a:lnSpc>
            </a:pPr>
            <a:r>
              <a:rPr lang="ru-RU" sz="1100" b="0" dirty="0" smtClean="0">
                <a:solidFill>
                  <a:srgbClr val="FFFFFF"/>
                </a:solidFill>
                <a:latin typeface="Arial"/>
                <a:ea typeface="Arial"/>
              </a:rPr>
              <a:t>Влияя </a:t>
            </a:r>
            <a:r>
              <a:rPr lang="ru-RU" sz="1100" b="0" dirty="0">
                <a:solidFill>
                  <a:srgbClr val="FFFFFF"/>
                </a:solidFill>
                <a:latin typeface="Arial"/>
                <a:ea typeface="Arial"/>
              </a:rPr>
              <a:t>на серотониновые рецепторы, жирные кислоты Омега-3 помогают </a:t>
            </a:r>
            <a:endParaRPr lang="ru-RU" sz="1100" b="0" dirty="0" smtClean="0">
              <a:solidFill>
                <a:srgbClr val="FFFFFF"/>
              </a:solidFill>
              <a:latin typeface="Arial"/>
              <a:ea typeface="Arial"/>
            </a:endParaRPr>
          </a:p>
          <a:p>
            <a:pPr marL="211680" indent="-209520">
              <a:lnSpc>
                <a:spcPct val="100000"/>
              </a:lnSpc>
            </a:pPr>
            <a:r>
              <a:rPr lang="ru-RU" sz="1100" b="0" dirty="0" smtClean="0">
                <a:solidFill>
                  <a:srgbClr val="FFFFFF"/>
                </a:solidFill>
                <a:latin typeface="Arial"/>
                <a:ea typeface="Arial"/>
              </a:rPr>
              <a:t>справиться </a:t>
            </a:r>
            <a:r>
              <a:rPr lang="ru-RU" sz="1100" b="0" dirty="0">
                <a:solidFill>
                  <a:srgbClr val="FFFFFF"/>
                </a:solidFill>
                <a:latin typeface="Arial"/>
                <a:ea typeface="Arial"/>
              </a:rPr>
              <a:t>с депрессией.</a:t>
            </a:r>
            <a:endParaRPr lang="ru-RU" sz="1100" b="0" dirty="0">
              <a:latin typeface="Arial"/>
            </a:endParaRPr>
          </a:p>
          <a:p>
            <a:pPr marL="211680" indent="-209520">
              <a:lnSpc>
                <a:spcPct val="100000"/>
              </a:lnSpc>
              <a:spcBef>
                <a:spcPts val="1200"/>
              </a:spcBef>
            </a:pPr>
            <a:r>
              <a:rPr lang="ru-RU" sz="1400" b="1" dirty="0">
                <a:solidFill>
                  <a:srgbClr val="FFFFFF"/>
                </a:solidFill>
                <a:latin typeface="Arial"/>
                <a:ea typeface="Arial"/>
              </a:rPr>
              <a:t>Имбирь.</a:t>
            </a:r>
            <a:r>
              <a:rPr lang="ru-RU" sz="1400" b="0" dirty="0">
                <a:solidFill>
                  <a:srgbClr val="FFFFFF"/>
                </a:solidFill>
                <a:latin typeface="Arial"/>
                <a:ea typeface="Arial"/>
              </a:rPr>
              <a:t> </a:t>
            </a:r>
            <a:endParaRPr lang="ru-RU" sz="1400" b="0" dirty="0" smtClean="0">
              <a:solidFill>
                <a:srgbClr val="FFFFFF"/>
              </a:solidFill>
              <a:latin typeface="Arial"/>
              <a:ea typeface="Arial"/>
            </a:endParaRPr>
          </a:p>
          <a:p>
            <a:pPr marL="211680" indent="-209520">
              <a:lnSpc>
                <a:spcPct val="100000"/>
              </a:lnSpc>
            </a:pPr>
            <a:r>
              <a:rPr lang="ru-RU" sz="1100" b="0" dirty="0" smtClean="0">
                <a:solidFill>
                  <a:srgbClr val="FFFFFF"/>
                </a:solidFill>
                <a:latin typeface="Arial"/>
                <a:ea typeface="Arial"/>
              </a:rPr>
              <a:t>Успокаивает</a:t>
            </a:r>
            <a:r>
              <a:rPr lang="ru-RU" sz="1100" b="0" dirty="0">
                <a:solidFill>
                  <a:srgbClr val="FFFFFF"/>
                </a:solidFill>
                <a:latin typeface="Arial"/>
                <a:ea typeface="Arial"/>
              </a:rPr>
              <a:t>, не снижая концентрацию внимания, улучшает </a:t>
            </a:r>
            <a:endParaRPr lang="ru-RU" sz="1100" b="0" dirty="0" smtClean="0">
              <a:solidFill>
                <a:srgbClr val="FFFFFF"/>
              </a:solidFill>
              <a:latin typeface="Arial"/>
              <a:ea typeface="Arial"/>
            </a:endParaRPr>
          </a:p>
          <a:p>
            <a:pPr marL="211680" indent="-209520">
              <a:lnSpc>
                <a:spcPct val="100000"/>
              </a:lnSpc>
            </a:pPr>
            <a:r>
              <a:rPr lang="ru-RU" sz="1100" b="0" dirty="0" smtClean="0">
                <a:solidFill>
                  <a:srgbClr val="FFFFFF"/>
                </a:solidFill>
                <a:latin typeface="Arial"/>
                <a:ea typeface="Arial"/>
              </a:rPr>
              <a:t>мозговое </a:t>
            </a:r>
            <a:r>
              <a:rPr lang="ru-RU" sz="1100" b="0" dirty="0">
                <a:solidFill>
                  <a:srgbClr val="FFFFFF"/>
                </a:solidFill>
                <a:latin typeface="Arial"/>
                <a:ea typeface="Arial"/>
              </a:rPr>
              <a:t>кровообращение.</a:t>
            </a:r>
            <a:endParaRPr lang="ru-RU" sz="1100" b="0" dirty="0">
              <a:latin typeface="Arial"/>
            </a:endParaRPr>
          </a:p>
        </p:txBody>
      </p:sp>
    </p:spTree>
    <p:extLst>
      <p:ext uri="{BB962C8B-B14F-4D97-AF65-F5344CB8AC3E}">
        <p14:creationId xmlns:p14="http://schemas.microsoft.com/office/powerpoint/2010/main" val="3332893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ena.karchebanova\Desktop\1энергия.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626"/>
          </a:xfrm>
          <a:prstGeom prst="rect">
            <a:avLst/>
          </a:prstGeom>
          <a:noFill/>
          <a:extLst>
            <a:ext uri="{909E8E84-426E-40DD-AFC4-6F175D3DCCD1}">
              <a14:hiddenFill xmlns:a14="http://schemas.microsoft.com/office/drawing/2010/main">
                <a:solidFill>
                  <a:srgbClr val="FFFFFF"/>
                </a:solidFill>
              </a14:hiddenFill>
            </a:ext>
          </a:extLst>
        </p:spPr>
      </p:pic>
      <p:sp>
        <p:nvSpPr>
          <p:cNvPr id="259" name="CustomShape 1"/>
          <p:cNvSpPr/>
          <p:nvPr/>
        </p:nvSpPr>
        <p:spPr>
          <a:xfrm>
            <a:off x="457200" y="205920"/>
            <a:ext cx="8228880" cy="727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800" b="1" strike="noStrike" spc="-1" dirty="0">
                <a:solidFill>
                  <a:srgbClr val="FFFFFF"/>
                </a:solidFill>
                <a:latin typeface="Arial"/>
                <a:ea typeface="Arial"/>
              </a:rPr>
              <a:t>Слагаемые успеха</a:t>
            </a:r>
            <a:endParaRPr lang="ru-RU" sz="1800" b="0" strike="noStrike" spc="-1" dirty="0">
              <a:latin typeface="Arial"/>
            </a:endParaRPr>
          </a:p>
          <a:p>
            <a:pPr>
              <a:lnSpc>
                <a:spcPct val="90000"/>
              </a:lnSpc>
              <a:spcBef>
                <a:spcPts val="400"/>
              </a:spcBef>
            </a:pPr>
            <a:r>
              <a:rPr lang="ru-RU" sz="2400" b="1" strike="noStrike" spc="-1" dirty="0">
                <a:solidFill>
                  <a:srgbClr val="FFFFFF"/>
                </a:solidFill>
                <a:latin typeface="Arial"/>
                <a:ea typeface="Arial"/>
              </a:rPr>
              <a:t>Увеличение энергетических ресурсов </a:t>
            </a:r>
            <a:endParaRPr lang="ru-RU" sz="2400" b="0" strike="noStrike" spc="-1" dirty="0">
              <a:latin typeface="Arial"/>
            </a:endParaRPr>
          </a:p>
        </p:txBody>
      </p:sp>
      <p:sp>
        <p:nvSpPr>
          <p:cNvPr id="260" name="CustomShape 2"/>
          <p:cNvSpPr/>
          <p:nvPr/>
        </p:nvSpPr>
        <p:spPr>
          <a:xfrm>
            <a:off x="467640" y="1563638"/>
            <a:ext cx="8208360" cy="3384494"/>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pPr>
            <a:r>
              <a:rPr lang="ru-RU" sz="1400" b="1" strike="noStrike" dirty="0">
                <a:solidFill>
                  <a:srgbClr val="FFFFFF"/>
                </a:solidFill>
                <a:latin typeface="Arial"/>
                <a:ea typeface="Arial"/>
              </a:rPr>
              <a:t>L-карнитин. </a:t>
            </a:r>
            <a:endParaRPr lang="ru-RU" sz="1400" b="1"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Обеспечивает </a:t>
            </a:r>
            <a:r>
              <a:rPr lang="ru-RU" sz="1100" b="0" strike="noStrike" dirty="0">
                <a:solidFill>
                  <a:srgbClr val="FFFFFF"/>
                </a:solidFill>
                <a:latin typeface="Arial"/>
                <a:ea typeface="Arial"/>
              </a:rPr>
              <a:t>быстрый транспорт питательных веществ и энергетических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компонентов </a:t>
            </a:r>
            <a:r>
              <a:rPr lang="ru-RU" sz="1100" b="0" strike="noStrike" dirty="0">
                <a:solidFill>
                  <a:srgbClr val="FFFFFF"/>
                </a:solidFill>
                <a:latin typeface="Arial"/>
                <a:ea typeface="Arial"/>
              </a:rPr>
              <a:t>в клетки мозга. </a:t>
            </a:r>
            <a:endParaRPr lang="ru-RU" sz="1100" b="0" strike="noStrike" dirty="0">
              <a:latin typeface="Arial"/>
            </a:endParaRPr>
          </a:p>
          <a:p>
            <a:pPr>
              <a:lnSpc>
                <a:spcPct val="100000"/>
              </a:lnSpc>
              <a:spcBef>
                <a:spcPts val="1200"/>
              </a:spcBef>
            </a:pPr>
            <a:r>
              <a:rPr lang="ru-RU" sz="1400" b="1" strike="noStrike" dirty="0">
                <a:solidFill>
                  <a:srgbClr val="FFFFFF"/>
                </a:solidFill>
                <a:latin typeface="Arial"/>
                <a:ea typeface="Arial"/>
              </a:rPr>
              <a:t>Таурин.</a:t>
            </a:r>
            <a:r>
              <a:rPr lang="ru-RU" sz="1400" b="0" strike="noStrike" dirty="0">
                <a:solidFill>
                  <a:srgbClr val="FFFFFF"/>
                </a:solidFill>
                <a:latin typeface="Arial"/>
                <a:ea typeface="Arial"/>
              </a:rPr>
              <a:t> </a:t>
            </a:r>
            <a:endParaRPr lang="ru-RU" sz="14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Нормализует </a:t>
            </a:r>
            <a:r>
              <a:rPr lang="ru-RU" sz="1100" b="0" strike="noStrike" dirty="0">
                <a:solidFill>
                  <a:srgbClr val="FFFFFF"/>
                </a:solidFill>
                <a:latin typeface="Arial"/>
                <a:ea typeface="Arial"/>
              </a:rPr>
              <a:t>энергетические циклы организма, активно участвует </a:t>
            </a:r>
            <a:r>
              <a:rPr lang="ru-RU" sz="1100" b="0" strike="noStrike" dirty="0" smtClean="0">
                <a:solidFill>
                  <a:srgbClr val="FFFFFF"/>
                </a:solidFill>
                <a:latin typeface="Arial"/>
                <a:ea typeface="Arial"/>
              </a:rPr>
              <a:t>в </a:t>
            </a:r>
            <a:r>
              <a:rPr lang="ru-RU" sz="1100" b="0" strike="noStrike" dirty="0">
                <a:solidFill>
                  <a:srgbClr val="FFFFFF"/>
                </a:solidFill>
                <a:latin typeface="Arial"/>
                <a:ea typeface="Arial"/>
              </a:rPr>
              <a:t>синтезе </a:t>
            </a:r>
            <a:r>
              <a:rPr lang="ru-RU" sz="1100" b="0" strike="noStrike" dirty="0" smtClean="0">
                <a:solidFill>
                  <a:srgbClr val="FFFFFF"/>
                </a:solidFill>
                <a:latin typeface="Arial"/>
                <a:ea typeface="Arial"/>
              </a:rPr>
              <a:t>АТФ </a:t>
            </a:r>
          </a:p>
          <a:p>
            <a:pPr>
              <a:lnSpc>
                <a:spcPct val="100000"/>
              </a:lnSpc>
            </a:pPr>
            <a:r>
              <a:rPr lang="ru-RU" sz="1100" b="0" strike="noStrike" dirty="0" smtClean="0">
                <a:solidFill>
                  <a:srgbClr val="FFFFFF"/>
                </a:solidFill>
                <a:latin typeface="Arial"/>
                <a:ea typeface="Arial"/>
              </a:rPr>
              <a:t>(</a:t>
            </a:r>
            <a:r>
              <a:rPr lang="ru-RU" sz="1100" b="0" strike="noStrike" dirty="0">
                <a:solidFill>
                  <a:srgbClr val="FFFFFF"/>
                </a:solidFill>
                <a:latin typeface="Arial"/>
                <a:ea typeface="Arial"/>
              </a:rPr>
              <a:t>энергетической “валюты” нашего тела), повышает порог утомляемости.</a:t>
            </a:r>
            <a:endParaRPr lang="ru-RU" sz="1100" b="0" strike="noStrike" dirty="0">
              <a:latin typeface="Arial"/>
            </a:endParaRPr>
          </a:p>
          <a:p>
            <a:pPr>
              <a:lnSpc>
                <a:spcPct val="100000"/>
              </a:lnSpc>
              <a:spcBef>
                <a:spcPts val="1200"/>
              </a:spcBef>
            </a:pPr>
            <a:r>
              <a:rPr lang="ru-RU" sz="1400" b="1" strike="noStrike" dirty="0">
                <a:solidFill>
                  <a:srgbClr val="FFFFFF"/>
                </a:solidFill>
                <a:latin typeface="Arial"/>
                <a:ea typeface="Arial"/>
              </a:rPr>
              <a:t>Витамины группы B.</a:t>
            </a:r>
            <a:r>
              <a:rPr lang="ru-RU" sz="1400" b="0" strike="noStrike" dirty="0">
                <a:solidFill>
                  <a:srgbClr val="FFFFFF"/>
                </a:solidFill>
                <a:latin typeface="Arial"/>
                <a:ea typeface="Arial"/>
              </a:rPr>
              <a:t> </a:t>
            </a:r>
            <a:endParaRPr lang="ru-RU" sz="14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Отвечают </a:t>
            </a:r>
            <a:r>
              <a:rPr lang="ru-RU" sz="1100" b="0" strike="noStrike" dirty="0">
                <a:solidFill>
                  <a:srgbClr val="FFFFFF"/>
                </a:solidFill>
                <a:latin typeface="Arial"/>
                <a:ea typeface="Arial"/>
              </a:rPr>
              <a:t>за общий уровень энергии в организме, обеспечивают нормальную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скорость </a:t>
            </a:r>
            <a:r>
              <a:rPr lang="ru-RU" sz="1100" b="0" strike="noStrike" dirty="0">
                <a:solidFill>
                  <a:srgbClr val="FFFFFF"/>
                </a:solidFill>
                <a:latin typeface="Arial"/>
                <a:ea typeface="Arial"/>
              </a:rPr>
              <a:t>реакций и мыслительных процессов. </a:t>
            </a:r>
            <a:endParaRPr lang="ru-RU" sz="1100" b="0" strike="noStrike" dirty="0">
              <a:latin typeface="Arial"/>
            </a:endParaRPr>
          </a:p>
        </p:txBody>
      </p:sp>
      <p:sp>
        <p:nvSpPr>
          <p:cNvPr id="261" name="CustomShape 3"/>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62"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dirty="0" smtClean="0">
                <a:solidFill>
                  <a:srgbClr val="FFFFFF"/>
                </a:solidFill>
                <a:latin typeface="Arial"/>
                <a:ea typeface="Arial"/>
              </a:rPr>
              <a:t>21</a:t>
            </a:r>
            <a:endParaRPr lang="ru-RU" sz="1200" b="0" strike="noStrike" spc="-1" dirty="0">
              <a:latin typeface="Arial"/>
            </a:endParaRPr>
          </a:p>
        </p:txBody>
      </p:sp>
      <p:pic>
        <p:nvPicPr>
          <p:cNvPr id="263" name="image5.png"/>
          <p:cNvPicPr/>
          <p:nvPr/>
        </p:nvPicPr>
        <p:blipFill>
          <a:blip r:embed="rId3"/>
          <a:stretch/>
        </p:blipFill>
        <p:spPr>
          <a:xfrm>
            <a:off x="7678800" y="329400"/>
            <a:ext cx="1007280" cy="353880"/>
          </a:xfrm>
          <a:prstGeom prst="rect">
            <a:avLst/>
          </a:prstGeom>
          <a:ln w="1260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lena.karchebanova\Desktop\1энергия.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626"/>
          </a:xfrm>
          <a:prstGeom prst="rect">
            <a:avLst/>
          </a:prstGeom>
          <a:noFill/>
          <a:extLst>
            <a:ext uri="{909E8E84-426E-40DD-AFC4-6F175D3DCCD1}">
              <a14:hiddenFill xmlns:a14="http://schemas.microsoft.com/office/drawing/2010/main">
                <a:solidFill>
                  <a:srgbClr val="FFFFFF"/>
                </a:solidFill>
              </a14:hiddenFill>
            </a:ext>
          </a:extLst>
        </p:spPr>
      </p:pic>
      <p:sp>
        <p:nvSpPr>
          <p:cNvPr id="3" name="CustomShape 1"/>
          <p:cNvSpPr/>
          <p:nvPr/>
        </p:nvSpPr>
        <p:spPr>
          <a:xfrm>
            <a:off x="457200" y="205920"/>
            <a:ext cx="8228880" cy="727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800" b="1" strike="noStrike" spc="-1" dirty="0">
                <a:solidFill>
                  <a:srgbClr val="FFFFFF"/>
                </a:solidFill>
                <a:latin typeface="Arial"/>
                <a:ea typeface="Arial"/>
              </a:rPr>
              <a:t>Слагаемые успеха</a:t>
            </a:r>
            <a:endParaRPr lang="ru-RU" sz="1800" b="0" strike="noStrike" spc="-1" dirty="0">
              <a:latin typeface="Arial"/>
            </a:endParaRPr>
          </a:p>
          <a:p>
            <a:pPr>
              <a:lnSpc>
                <a:spcPct val="90000"/>
              </a:lnSpc>
              <a:spcBef>
                <a:spcPts val="400"/>
              </a:spcBef>
            </a:pPr>
            <a:r>
              <a:rPr lang="ru-RU" sz="2400" b="1" strike="noStrike" spc="-1" dirty="0">
                <a:solidFill>
                  <a:srgbClr val="FFFFFF"/>
                </a:solidFill>
                <a:latin typeface="Arial"/>
                <a:ea typeface="Arial"/>
              </a:rPr>
              <a:t>Увеличение энергетических ресурсов </a:t>
            </a:r>
            <a:endParaRPr lang="ru-RU" sz="2400" b="0" strike="noStrike" spc="-1" dirty="0">
              <a:latin typeface="Arial"/>
            </a:endParaRPr>
          </a:p>
        </p:txBody>
      </p:sp>
      <p:sp>
        <p:nvSpPr>
          <p:cNvPr id="4" name="CustomShape 2"/>
          <p:cNvSpPr/>
          <p:nvPr/>
        </p:nvSpPr>
        <p:spPr>
          <a:xfrm>
            <a:off x="467640" y="1563638"/>
            <a:ext cx="8208360" cy="3384494"/>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spcBef>
                <a:spcPts val="1200"/>
              </a:spcBef>
            </a:pPr>
            <a:r>
              <a:rPr lang="ru-RU" sz="1400" b="1" strike="noStrike" dirty="0" smtClean="0">
                <a:solidFill>
                  <a:srgbClr val="FFFFFF"/>
                </a:solidFill>
                <a:latin typeface="Arial"/>
                <a:ea typeface="Arial"/>
              </a:rPr>
              <a:t>Тирозин</a:t>
            </a:r>
            <a:r>
              <a:rPr lang="ru-RU" sz="1400" b="1" strike="noStrike" dirty="0">
                <a:solidFill>
                  <a:srgbClr val="FFFFFF"/>
                </a:solidFill>
                <a:latin typeface="Arial"/>
                <a:ea typeface="Arial"/>
              </a:rPr>
              <a:t>.</a:t>
            </a:r>
            <a:r>
              <a:rPr lang="ru-RU" sz="1400" b="0" strike="noStrike" dirty="0">
                <a:solidFill>
                  <a:srgbClr val="FFFFFF"/>
                </a:solidFill>
                <a:latin typeface="Arial"/>
                <a:ea typeface="Arial"/>
              </a:rPr>
              <a:t> </a:t>
            </a:r>
            <a:endParaRPr lang="ru-RU" sz="14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Ускоряет </a:t>
            </a:r>
            <a:r>
              <a:rPr lang="ru-RU" sz="1100" b="0" strike="noStrike" dirty="0">
                <a:solidFill>
                  <a:srgbClr val="FFFFFF"/>
                </a:solidFill>
                <a:latin typeface="Arial"/>
                <a:ea typeface="Arial"/>
              </a:rPr>
              <a:t>расщепление гликогена до глюкозы, быстро обеспечивая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организм </a:t>
            </a:r>
            <a:r>
              <a:rPr lang="ru-RU" sz="1100" b="0" strike="noStrike" dirty="0">
                <a:solidFill>
                  <a:srgbClr val="FFFFFF"/>
                </a:solidFill>
                <a:latin typeface="Arial"/>
                <a:ea typeface="Arial"/>
              </a:rPr>
              <a:t>энергией. </a:t>
            </a:r>
            <a:r>
              <a:rPr lang="ru-RU" sz="1100" b="0" strike="noStrike" dirty="0" smtClean="0">
                <a:solidFill>
                  <a:srgbClr val="FFFFFF"/>
                </a:solidFill>
                <a:latin typeface="Arial"/>
                <a:ea typeface="Arial"/>
              </a:rPr>
              <a:t>Способствует </a:t>
            </a:r>
            <a:r>
              <a:rPr lang="ru-RU" sz="1100" b="0" strike="noStrike" dirty="0">
                <a:solidFill>
                  <a:srgbClr val="FFFFFF"/>
                </a:solidFill>
                <a:latin typeface="Arial"/>
                <a:ea typeface="Arial"/>
              </a:rPr>
              <a:t>устранению депрессивных состояний,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положительно </a:t>
            </a:r>
            <a:r>
              <a:rPr lang="ru-RU" sz="1100" b="0" strike="noStrike" dirty="0">
                <a:solidFill>
                  <a:srgbClr val="FFFFFF"/>
                </a:solidFill>
                <a:latin typeface="Arial"/>
                <a:ea typeface="Arial"/>
              </a:rPr>
              <a:t>влияет </a:t>
            </a:r>
            <a:r>
              <a:rPr lang="ru-RU" sz="1100" b="0" strike="noStrike" dirty="0" smtClean="0">
                <a:solidFill>
                  <a:srgbClr val="FFFFFF"/>
                </a:solidFill>
                <a:latin typeface="Arial"/>
                <a:ea typeface="Arial"/>
              </a:rPr>
              <a:t>на </a:t>
            </a:r>
            <a:r>
              <a:rPr lang="ru-RU" sz="1100" b="0" strike="noStrike" dirty="0">
                <a:solidFill>
                  <a:srgbClr val="FFFFFF"/>
                </a:solidFill>
                <a:latin typeface="Arial"/>
                <a:ea typeface="Arial"/>
              </a:rPr>
              <a:t>тонус </a:t>
            </a:r>
            <a:r>
              <a:rPr lang="ru-RU" sz="1100" b="0" strike="noStrike" dirty="0" smtClean="0">
                <a:solidFill>
                  <a:srgbClr val="FFFFFF"/>
                </a:solidFill>
                <a:latin typeface="Arial"/>
                <a:ea typeface="Arial"/>
              </a:rPr>
              <a:t>и </a:t>
            </a:r>
            <a:r>
              <a:rPr lang="ru-RU" sz="1100" b="0" strike="noStrike" dirty="0">
                <a:solidFill>
                  <a:srgbClr val="FFFFFF"/>
                </a:solidFill>
                <a:latin typeface="Arial"/>
                <a:ea typeface="Arial"/>
              </a:rPr>
              <a:t>настроение. </a:t>
            </a:r>
            <a:endParaRPr lang="ru-RU" sz="1100" b="0" strike="noStrike" dirty="0">
              <a:latin typeface="Arial"/>
            </a:endParaRPr>
          </a:p>
          <a:p>
            <a:pPr>
              <a:lnSpc>
                <a:spcPct val="100000"/>
              </a:lnSpc>
              <a:spcBef>
                <a:spcPts val="1200"/>
              </a:spcBef>
            </a:pPr>
            <a:r>
              <a:rPr lang="ru-RU" sz="1400" b="1" strike="noStrike" dirty="0" err="1">
                <a:solidFill>
                  <a:srgbClr val="FFFFFF"/>
                </a:solidFill>
                <a:latin typeface="Arial"/>
                <a:ea typeface="Arial"/>
              </a:rPr>
              <a:t>Липоевая</a:t>
            </a:r>
            <a:r>
              <a:rPr lang="ru-RU" sz="1400" b="1" strike="noStrike" dirty="0">
                <a:solidFill>
                  <a:srgbClr val="FFFFFF"/>
                </a:solidFill>
                <a:latin typeface="Arial"/>
                <a:ea typeface="Arial"/>
              </a:rPr>
              <a:t> кислота.</a:t>
            </a:r>
            <a:r>
              <a:rPr lang="ru-RU" sz="1400" b="0" strike="noStrike" dirty="0">
                <a:solidFill>
                  <a:srgbClr val="FFFFFF"/>
                </a:solidFill>
                <a:latin typeface="Arial"/>
                <a:ea typeface="Arial"/>
              </a:rPr>
              <a:t> </a:t>
            </a:r>
            <a:endParaRPr lang="ru-RU" sz="14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Улучшает </a:t>
            </a:r>
            <a:r>
              <a:rPr lang="ru-RU" sz="1100" b="0" strike="noStrike" dirty="0">
                <a:solidFill>
                  <a:srgbClr val="FFFFFF"/>
                </a:solidFill>
                <a:latin typeface="Arial"/>
                <a:ea typeface="Arial"/>
              </a:rPr>
              <a:t>энергетический, углеводный и липидный обмены, </a:t>
            </a:r>
            <a:r>
              <a:rPr lang="ru-RU" sz="1100" b="0" strike="noStrike" dirty="0" smtClean="0">
                <a:solidFill>
                  <a:srgbClr val="FFFFFF"/>
                </a:solidFill>
                <a:latin typeface="Arial"/>
                <a:ea typeface="Arial"/>
              </a:rPr>
              <a:t>способствует </a:t>
            </a:r>
          </a:p>
          <a:p>
            <a:pPr>
              <a:lnSpc>
                <a:spcPct val="100000"/>
              </a:lnSpc>
            </a:pPr>
            <a:r>
              <a:rPr lang="ru-RU" sz="1100" b="0" strike="noStrike" dirty="0" smtClean="0">
                <a:solidFill>
                  <a:srgbClr val="FFFFFF"/>
                </a:solidFill>
                <a:latin typeface="Arial"/>
                <a:ea typeface="Arial"/>
              </a:rPr>
              <a:t>оздоровлению головного </a:t>
            </a:r>
            <a:r>
              <a:rPr lang="ru-RU" sz="1100" b="0" strike="noStrike" dirty="0">
                <a:solidFill>
                  <a:srgbClr val="FFFFFF"/>
                </a:solidFill>
                <a:latin typeface="Arial"/>
                <a:ea typeface="Arial"/>
              </a:rPr>
              <a:t>мозга, </a:t>
            </a:r>
            <a:r>
              <a:rPr lang="ru-RU" sz="1100" b="0" strike="noStrike" dirty="0" smtClean="0">
                <a:solidFill>
                  <a:srgbClr val="FFFFFF"/>
                </a:solidFill>
                <a:latin typeface="Arial"/>
                <a:ea typeface="Arial"/>
              </a:rPr>
              <a:t>защищает клетки от окислительного </a:t>
            </a:r>
          </a:p>
          <a:p>
            <a:pPr>
              <a:lnSpc>
                <a:spcPct val="100000"/>
              </a:lnSpc>
            </a:pPr>
            <a:r>
              <a:rPr lang="ru-RU" sz="1100" b="0" strike="noStrike" dirty="0" smtClean="0">
                <a:solidFill>
                  <a:srgbClr val="FFFFFF"/>
                </a:solidFill>
                <a:latin typeface="Arial"/>
                <a:ea typeface="Arial"/>
              </a:rPr>
              <a:t>повреждения. </a:t>
            </a:r>
            <a:endParaRPr lang="ru-RU" sz="1100" b="0" strike="noStrike" dirty="0">
              <a:latin typeface="Arial"/>
            </a:endParaRPr>
          </a:p>
        </p:txBody>
      </p:sp>
      <p:sp>
        <p:nvSpPr>
          <p:cNvPr id="5" name="CustomShape 3"/>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6"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dirty="0" smtClean="0">
                <a:solidFill>
                  <a:srgbClr val="FFFFFF"/>
                </a:solidFill>
                <a:latin typeface="Arial"/>
                <a:ea typeface="Arial"/>
              </a:rPr>
              <a:t>22</a:t>
            </a:r>
            <a:endParaRPr lang="ru-RU" sz="1200" b="0" strike="noStrike" spc="-1" dirty="0">
              <a:latin typeface="Arial"/>
            </a:endParaRPr>
          </a:p>
        </p:txBody>
      </p:sp>
      <p:pic>
        <p:nvPicPr>
          <p:cNvPr id="7" name="image5.png"/>
          <p:cNvPicPr/>
          <p:nvPr/>
        </p:nvPicPr>
        <p:blipFill>
          <a:blip r:embed="rId3"/>
          <a:stretch/>
        </p:blipFill>
        <p:spPr>
          <a:xfrm>
            <a:off x="7678800" y="329400"/>
            <a:ext cx="1007280" cy="353880"/>
          </a:xfrm>
          <a:prstGeom prst="rect">
            <a:avLst/>
          </a:prstGeom>
          <a:ln w="12600">
            <a:noFill/>
          </a:ln>
        </p:spPr>
      </p:pic>
    </p:spTree>
    <p:extLst>
      <p:ext uri="{BB962C8B-B14F-4D97-AF65-F5344CB8AC3E}">
        <p14:creationId xmlns:p14="http://schemas.microsoft.com/office/powerpoint/2010/main" val="660217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lena.karchebanova\Desktop\1окс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 y="0"/>
            <a:ext cx="9143776" cy="5143500"/>
          </a:xfrm>
          <a:prstGeom prst="rect">
            <a:avLst/>
          </a:prstGeom>
          <a:noFill/>
          <a:extLst>
            <a:ext uri="{909E8E84-426E-40DD-AFC4-6F175D3DCCD1}">
              <a14:hiddenFill xmlns:a14="http://schemas.microsoft.com/office/drawing/2010/main">
                <a:solidFill>
                  <a:srgbClr val="FFFFFF"/>
                </a:solidFill>
              </a14:hiddenFill>
            </a:ext>
          </a:extLst>
        </p:spPr>
      </p:pic>
      <p:sp>
        <p:nvSpPr>
          <p:cNvPr id="265" name="CustomShape 1"/>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66" name="CustomShape 2"/>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dirty="0" smtClean="0">
                <a:solidFill>
                  <a:srgbClr val="FFFFFF"/>
                </a:solidFill>
                <a:latin typeface="Arial"/>
                <a:ea typeface="Arial"/>
              </a:rPr>
              <a:t>23</a:t>
            </a:r>
            <a:endParaRPr lang="ru-RU" sz="1200" b="0" strike="noStrike" spc="-1" dirty="0">
              <a:latin typeface="Arial"/>
            </a:endParaRPr>
          </a:p>
        </p:txBody>
      </p:sp>
      <p:pic>
        <p:nvPicPr>
          <p:cNvPr id="267" name="image5.png"/>
          <p:cNvPicPr/>
          <p:nvPr/>
        </p:nvPicPr>
        <p:blipFill>
          <a:blip r:embed="rId3"/>
          <a:stretch/>
        </p:blipFill>
        <p:spPr>
          <a:xfrm>
            <a:off x="7678800" y="329400"/>
            <a:ext cx="1007280" cy="353880"/>
          </a:xfrm>
          <a:prstGeom prst="rect">
            <a:avLst/>
          </a:prstGeom>
          <a:ln w="12600">
            <a:noFill/>
          </a:ln>
        </p:spPr>
      </p:pic>
      <p:sp>
        <p:nvSpPr>
          <p:cNvPr id="268" name="CustomShape 3"/>
          <p:cNvSpPr/>
          <p:nvPr/>
        </p:nvSpPr>
        <p:spPr>
          <a:xfrm>
            <a:off x="457200" y="205920"/>
            <a:ext cx="8228880" cy="677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800" b="1" strike="noStrike" spc="-1">
                <a:solidFill>
                  <a:srgbClr val="FFFFFF"/>
                </a:solidFill>
                <a:latin typeface="Arial"/>
                <a:ea typeface="Arial"/>
              </a:rPr>
              <a:t>Слагаемые успеха</a:t>
            </a:r>
            <a:endParaRPr lang="ru-RU" sz="1800" b="0" strike="noStrike" spc="-1">
              <a:latin typeface="Arial"/>
            </a:endParaRPr>
          </a:p>
          <a:p>
            <a:pPr>
              <a:lnSpc>
                <a:spcPct val="90000"/>
              </a:lnSpc>
            </a:pPr>
            <a:r>
              <a:rPr lang="ru-RU" sz="2400" b="1" strike="noStrike" spc="-1">
                <a:solidFill>
                  <a:srgbClr val="FFFFFF"/>
                </a:solidFill>
                <a:latin typeface="Arial"/>
                <a:ea typeface="Arial"/>
              </a:rPr>
              <a:t>Антиоксидантная защита</a:t>
            </a:r>
            <a:endParaRPr lang="ru-RU" sz="2400" b="0" strike="noStrike" spc="-1">
              <a:latin typeface="Arial"/>
            </a:endParaRPr>
          </a:p>
        </p:txBody>
      </p:sp>
      <p:sp>
        <p:nvSpPr>
          <p:cNvPr id="269" name="CustomShape 4"/>
          <p:cNvSpPr/>
          <p:nvPr/>
        </p:nvSpPr>
        <p:spPr>
          <a:xfrm>
            <a:off x="467640" y="1275480"/>
            <a:ext cx="8208360" cy="3312494"/>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400" b="1" strike="noStrike" dirty="0" smtClean="0">
                <a:solidFill>
                  <a:srgbClr val="FFFFFF"/>
                </a:solidFill>
                <a:latin typeface="Arial"/>
                <a:ea typeface="Arial"/>
              </a:rPr>
              <a:t>Гинкго </a:t>
            </a:r>
            <a:r>
              <a:rPr lang="ru-RU" sz="1400" b="1" strike="noStrike" dirty="0" err="1" smtClean="0">
                <a:solidFill>
                  <a:srgbClr val="FFFFFF"/>
                </a:solidFill>
                <a:latin typeface="Arial"/>
                <a:ea typeface="Arial"/>
              </a:rPr>
              <a:t>билоба</a:t>
            </a:r>
            <a:r>
              <a:rPr lang="ru-RU" sz="1400" b="1" strike="noStrike" dirty="0" smtClean="0">
                <a:solidFill>
                  <a:srgbClr val="FFFFFF"/>
                </a:solidFill>
                <a:latin typeface="Arial"/>
                <a:ea typeface="Arial"/>
              </a:rPr>
              <a:t>. </a:t>
            </a:r>
          </a:p>
          <a:p>
            <a:pPr>
              <a:lnSpc>
                <a:spcPct val="90000"/>
              </a:lnSpc>
            </a:pPr>
            <a:r>
              <a:rPr lang="ru-RU" sz="1100" b="0" strike="noStrike" dirty="0" smtClean="0">
                <a:solidFill>
                  <a:srgbClr val="FFFFFF"/>
                </a:solidFill>
                <a:latin typeface="Arial"/>
                <a:ea typeface="Arial"/>
              </a:rPr>
              <a:t>Замедляет процессы старения мозга, восстанавливая структуру кровеносных </a:t>
            </a:r>
          </a:p>
          <a:p>
            <a:pPr>
              <a:lnSpc>
                <a:spcPct val="90000"/>
              </a:lnSpc>
            </a:pPr>
            <a:r>
              <a:rPr lang="ru-RU" sz="1100" b="0" strike="noStrike" dirty="0" smtClean="0">
                <a:solidFill>
                  <a:srgbClr val="FFFFFF"/>
                </a:solidFill>
                <a:latin typeface="Arial"/>
                <a:ea typeface="Arial"/>
              </a:rPr>
              <a:t>сосудов. Положительно воздействует на формирование памяти и скорость </a:t>
            </a:r>
          </a:p>
          <a:p>
            <a:pPr>
              <a:lnSpc>
                <a:spcPct val="90000"/>
              </a:lnSpc>
            </a:pPr>
            <a:r>
              <a:rPr lang="ru-RU" sz="1100" b="0" strike="noStrike" dirty="0" smtClean="0">
                <a:solidFill>
                  <a:srgbClr val="FFFFFF"/>
                </a:solidFill>
                <a:latin typeface="Arial"/>
                <a:ea typeface="Arial"/>
              </a:rPr>
              <a:t>мыслительных процессов. </a:t>
            </a:r>
            <a:endParaRPr lang="ru-RU" sz="1100" b="0" strike="noStrike" dirty="0" smtClean="0">
              <a:latin typeface="Arial"/>
            </a:endParaRPr>
          </a:p>
          <a:p>
            <a:pPr>
              <a:lnSpc>
                <a:spcPct val="90000"/>
              </a:lnSpc>
              <a:spcBef>
                <a:spcPts val="1200"/>
              </a:spcBef>
            </a:pPr>
            <a:r>
              <a:rPr lang="ru-RU" sz="1400" b="1" strike="noStrike" dirty="0" smtClean="0">
                <a:solidFill>
                  <a:srgbClr val="FFFFFF"/>
                </a:solidFill>
                <a:latin typeface="Arial"/>
                <a:ea typeface="Arial"/>
              </a:rPr>
              <a:t>Лецитин.</a:t>
            </a:r>
            <a:r>
              <a:rPr lang="ru-RU" sz="1400" b="0" strike="noStrike" dirty="0" smtClean="0">
                <a:solidFill>
                  <a:srgbClr val="FFFFFF"/>
                </a:solidFill>
                <a:latin typeface="Arial"/>
                <a:ea typeface="Arial"/>
              </a:rPr>
              <a:t> </a:t>
            </a:r>
          </a:p>
          <a:p>
            <a:pPr>
              <a:lnSpc>
                <a:spcPct val="90000"/>
              </a:lnSpc>
            </a:pPr>
            <a:r>
              <a:rPr lang="ru-RU" sz="1100" b="0" strike="noStrike" dirty="0" smtClean="0">
                <a:solidFill>
                  <a:srgbClr val="FFFFFF"/>
                </a:solidFill>
                <a:latin typeface="Arial"/>
                <a:ea typeface="Arial"/>
              </a:rPr>
              <a:t>Обладает сильными поверхностно-активными свойствами, предупреждает </a:t>
            </a:r>
          </a:p>
          <a:p>
            <a:pPr>
              <a:lnSpc>
                <a:spcPct val="90000"/>
              </a:lnSpc>
            </a:pPr>
            <a:r>
              <a:rPr lang="ru-RU" sz="1100" b="0" strike="noStrike" dirty="0" smtClean="0">
                <a:solidFill>
                  <a:srgbClr val="FFFFFF"/>
                </a:solidFill>
                <a:latin typeface="Arial"/>
                <a:ea typeface="Arial"/>
              </a:rPr>
              <a:t>образование свободных радикалов.</a:t>
            </a:r>
            <a:endParaRPr lang="ru-RU" sz="1100" b="0" strike="noStrike" dirty="0" smtClean="0">
              <a:latin typeface="Arial"/>
            </a:endParaRPr>
          </a:p>
          <a:p>
            <a:pPr>
              <a:lnSpc>
                <a:spcPct val="90000"/>
              </a:lnSpc>
              <a:spcBef>
                <a:spcPts val="1200"/>
              </a:spcBef>
            </a:pPr>
            <a:r>
              <a:rPr lang="ru-RU" sz="1400" b="1" strike="noStrike" dirty="0" smtClean="0">
                <a:solidFill>
                  <a:srgbClr val="FFFFFF"/>
                </a:solidFill>
                <a:latin typeface="Arial"/>
                <a:ea typeface="Arial"/>
              </a:rPr>
              <a:t>Таурин.</a:t>
            </a:r>
            <a:r>
              <a:rPr lang="ru-RU" sz="1400" b="0" strike="noStrike" dirty="0" smtClean="0">
                <a:solidFill>
                  <a:srgbClr val="FFFFFF"/>
                </a:solidFill>
                <a:latin typeface="Arial"/>
                <a:ea typeface="Arial"/>
              </a:rPr>
              <a:t> </a:t>
            </a:r>
          </a:p>
          <a:p>
            <a:pPr>
              <a:lnSpc>
                <a:spcPct val="90000"/>
              </a:lnSpc>
            </a:pPr>
            <a:r>
              <a:rPr lang="ru-RU" sz="1100" b="0" strike="noStrike" dirty="0" smtClean="0">
                <a:solidFill>
                  <a:srgbClr val="FFFFFF"/>
                </a:solidFill>
                <a:latin typeface="Arial"/>
                <a:ea typeface="Arial"/>
              </a:rPr>
              <a:t>Участвует в построении тканей, ускоряет процесс выведения токсинов. </a:t>
            </a:r>
            <a:endParaRPr lang="ru-RU" sz="1100" b="0" strike="noStrike" dirty="0" smtClean="0">
              <a:latin typeface="Arial"/>
            </a:endParaRPr>
          </a:p>
          <a:p>
            <a:pPr>
              <a:lnSpc>
                <a:spcPct val="90000"/>
              </a:lnSpc>
              <a:spcBef>
                <a:spcPts val="1200"/>
              </a:spcBef>
            </a:pPr>
            <a:r>
              <a:rPr lang="ru-RU" sz="1400" b="1" strike="noStrike" dirty="0" err="1" smtClean="0">
                <a:solidFill>
                  <a:srgbClr val="FFFFFF"/>
                </a:solidFill>
                <a:latin typeface="Arial"/>
                <a:ea typeface="Arial"/>
              </a:rPr>
              <a:t>Спирулина</a:t>
            </a:r>
            <a:r>
              <a:rPr lang="ru-RU" sz="1400" b="1" strike="noStrike" dirty="0" smtClean="0">
                <a:solidFill>
                  <a:srgbClr val="FFFFFF"/>
                </a:solidFill>
                <a:latin typeface="Arial"/>
                <a:ea typeface="Arial"/>
              </a:rPr>
              <a:t>.</a:t>
            </a:r>
            <a:r>
              <a:rPr lang="ru-RU" sz="1400" b="0" strike="noStrike" dirty="0" smtClean="0">
                <a:solidFill>
                  <a:srgbClr val="FFFFFF"/>
                </a:solidFill>
                <a:latin typeface="Arial"/>
                <a:ea typeface="Arial"/>
              </a:rPr>
              <a:t> </a:t>
            </a:r>
          </a:p>
          <a:p>
            <a:pPr>
              <a:lnSpc>
                <a:spcPct val="90000"/>
              </a:lnSpc>
            </a:pPr>
            <a:r>
              <a:rPr lang="ru-RU" sz="1100" b="0" strike="noStrike" dirty="0" smtClean="0">
                <a:solidFill>
                  <a:srgbClr val="FFFFFF"/>
                </a:solidFill>
                <a:latin typeface="Arial"/>
                <a:ea typeface="Arial"/>
              </a:rPr>
              <a:t>Повышает сопротивляемость организма к воздействию неблагоприятных </a:t>
            </a:r>
            <a:endParaRPr lang="ru-RU" sz="1100" dirty="0">
              <a:solidFill>
                <a:srgbClr val="FFFFFF"/>
              </a:solidFill>
              <a:latin typeface="Arial"/>
              <a:ea typeface="Arial"/>
            </a:endParaRPr>
          </a:p>
          <a:p>
            <a:pPr>
              <a:lnSpc>
                <a:spcPct val="90000"/>
              </a:lnSpc>
            </a:pPr>
            <a:r>
              <a:rPr lang="ru-RU" sz="1100" b="0" strike="noStrike" dirty="0" smtClean="0">
                <a:solidFill>
                  <a:srgbClr val="FFFFFF"/>
                </a:solidFill>
                <a:latin typeface="Arial"/>
                <a:ea typeface="Arial"/>
              </a:rPr>
              <a:t>факторов окружающей среды, связывает и выводит из организма токсины.</a:t>
            </a:r>
            <a:endParaRPr lang="ru-RU" sz="1100" b="0" strike="noStrike" dirty="0" smtClean="0">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lena.karchebanova\Desktop\1окс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 y="0"/>
            <a:ext cx="9143776"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ustomShape 1"/>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4" name="CustomShape 2"/>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dirty="0" smtClean="0">
                <a:solidFill>
                  <a:srgbClr val="FFFFFF"/>
                </a:solidFill>
                <a:latin typeface="Arial"/>
                <a:ea typeface="Arial"/>
              </a:rPr>
              <a:t>24</a:t>
            </a:r>
            <a:endParaRPr lang="ru-RU" sz="1200" b="0" strike="noStrike" spc="-1" dirty="0">
              <a:latin typeface="Arial"/>
            </a:endParaRPr>
          </a:p>
        </p:txBody>
      </p:sp>
      <p:pic>
        <p:nvPicPr>
          <p:cNvPr id="5" name="image5.png"/>
          <p:cNvPicPr/>
          <p:nvPr/>
        </p:nvPicPr>
        <p:blipFill>
          <a:blip r:embed="rId3"/>
          <a:stretch/>
        </p:blipFill>
        <p:spPr>
          <a:xfrm>
            <a:off x="7678800" y="329400"/>
            <a:ext cx="1007280" cy="353880"/>
          </a:xfrm>
          <a:prstGeom prst="rect">
            <a:avLst/>
          </a:prstGeom>
          <a:ln w="12600">
            <a:noFill/>
          </a:ln>
        </p:spPr>
      </p:pic>
      <p:sp>
        <p:nvSpPr>
          <p:cNvPr id="6" name="CustomShape 3"/>
          <p:cNvSpPr/>
          <p:nvPr/>
        </p:nvSpPr>
        <p:spPr>
          <a:xfrm>
            <a:off x="457200" y="205920"/>
            <a:ext cx="8228880" cy="677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800" b="1" strike="noStrike" spc="-1">
                <a:solidFill>
                  <a:srgbClr val="FFFFFF"/>
                </a:solidFill>
                <a:latin typeface="Arial"/>
                <a:ea typeface="Arial"/>
              </a:rPr>
              <a:t>Слагаемые успеха</a:t>
            </a:r>
            <a:endParaRPr lang="ru-RU" sz="1800" b="0" strike="noStrike" spc="-1">
              <a:latin typeface="Arial"/>
            </a:endParaRPr>
          </a:p>
          <a:p>
            <a:pPr>
              <a:lnSpc>
                <a:spcPct val="90000"/>
              </a:lnSpc>
            </a:pPr>
            <a:r>
              <a:rPr lang="ru-RU" sz="2400" b="1" strike="noStrike" spc="-1">
                <a:solidFill>
                  <a:srgbClr val="FFFFFF"/>
                </a:solidFill>
                <a:latin typeface="Arial"/>
                <a:ea typeface="Arial"/>
              </a:rPr>
              <a:t>Антиоксидантная защита</a:t>
            </a:r>
            <a:endParaRPr lang="ru-RU" sz="2400" b="0" strike="noStrike" spc="-1">
              <a:latin typeface="Arial"/>
            </a:endParaRPr>
          </a:p>
        </p:txBody>
      </p:sp>
      <p:sp>
        <p:nvSpPr>
          <p:cNvPr id="7" name="CustomShape 4"/>
          <p:cNvSpPr/>
          <p:nvPr/>
        </p:nvSpPr>
        <p:spPr>
          <a:xfrm>
            <a:off x="467640" y="1563512"/>
            <a:ext cx="8208360" cy="3312494"/>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400" b="1" strike="noStrike" dirty="0" err="1" smtClean="0">
                <a:solidFill>
                  <a:srgbClr val="FFFFFF"/>
                </a:solidFill>
                <a:latin typeface="Arial"/>
                <a:ea typeface="Arial"/>
              </a:rPr>
              <a:t>Липоевая</a:t>
            </a:r>
            <a:r>
              <a:rPr lang="ru-RU" sz="1400" b="1" strike="noStrike" dirty="0" smtClean="0">
                <a:solidFill>
                  <a:srgbClr val="FFFFFF"/>
                </a:solidFill>
                <a:latin typeface="Arial"/>
                <a:ea typeface="Arial"/>
              </a:rPr>
              <a:t> </a:t>
            </a:r>
            <a:r>
              <a:rPr lang="ru-RU" sz="1400" b="1" strike="noStrike" dirty="0">
                <a:solidFill>
                  <a:srgbClr val="FFFFFF"/>
                </a:solidFill>
                <a:latin typeface="Arial"/>
                <a:ea typeface="Arial"/>
              </a:rPr>
              <a:t>кислота.</a:t>
            </a:r>
            <a:r>
              <a:rPr lang="ru-RU" sz="1400" b="0" strike="noStrike" dirty="0">
                <a:solidFill>
                  <a:srgbClr val="FFFFFF"/>
                </a:solidFill>
                <a:latin typeface="Arial"/>
                <a:ea typeface="Arial"/>
              </a:rPr>
              <a:t> </a:t>
            </a:r>
            <a:endParaRPr lang="ru-RU" sz="1400" b="0" strike="noStrike" dirty="0" smtClean="0">
              <a:solidFill>
                <a:srgbClr val="FFFFFF"/>
              </a:solidFill>
              <a:latin typeface="Arial"/>
              <a:ea typeface="Arial"/>
            </a:endParaRPr>
          </a:p>
          <a:p>
            <a:pPr>
              <a:lnSpc>
                <a:spcPct val="90000"/>
              </a:lnSpc>
            </a:pPr>
            <a:r>
              <a:rPr lang="ru-RU" sz="1100" b="0" strike="noStrike" dirty="0" smtClean="0">
                <a:solidFill>
                  <a:srgbClr val="FFFFFF"/>
                </a:solidFill>
                <a:latin typeface="Arial"/>
                <a:ea typeface="Arial"/>
              </a:rPr>
              <a:t>Оказывает </a:t>
            </a:r>
            <a:r>
              <a:rPr lang="ru-RU" sz="1100" b="0" strike="noStrike" dirty="0">
                <a:solidFill>
                  <a:srgbClr val="FFFFFF"/>
                </a:solidFill>
                <a:latin typeface="Arial"/>
                <a:ea typeface="Arial"/>
              </a:rPr>
              <a:t>защитное действие при окислении </a:t>
            </a:r>
            <a:endParaRPr lang="ru-RU" sz="1100" b="0" strike="noStrike" dirty="0" smtClean="0">
              <a:solidFill>
                <a:srgbClr val="FFFFFF"/>
              </a:solidFill>
              <a:latin typeface="Arial"/>
              <a:ea typeface="Arial"/>
            </a:endParaRPr>
          </a:p>
          <a:p>
            <a:pPr>
              <a:lnSpc>
                <a:spcPct val="90000"/>
              </a:lnSpc>
            </a:pPr>
            <a:r>
              <a:rPr lang="ru-RU" sz="1100" b="0" strike="noStrike" dirty="0" smtClean="0">
                <a:solidFill>
                  <a:srgbClr val="FFFFFF"/>
                </a:solidFill>
                <a:latin typeface="Arial"/>
                <a:ea typeface="Arial"/>
              </a:rPr>
              <a:t>липидов</a:t>
            </a:r>
            <a:r>
              <a:rPr lang="ru-RU" sz="1100" b="0" strike="noStrike" dirty="0">
                <a:solidFill>
                  <a:srgbClr val="FFFFFF"/>
                </a:solidFill>
                <a:latin typeface="Arial"/>
                <a:ea typeface="Arial"/>
              </a:rPr>
              <a:t>, снижает токсическое воздействие на ткани свободных радикалов. </a:t>
            </a:r>
            <a:endParaRPr lang="ru-RU" sz="1100" b="0" strike="noStrike" dirty="0">
              <a:latin typeface="Arial"/>
            </a:endParaRPr>
          </a:p>
          <a:p>
            <a:pPr>
              <a:lnSpc>
                <a:spcPct val="90000"/>
              </a:lnSpc>
              <a:spcBef>
                <a:spcPts val="1200"/>
              </a:spcBef>
            </a:pPr>
            <a:r>
              <a:rPr lang="ru-RU" sz="1400" b="1" strike="noStrike" dirty="0" err="1">
                <a:solidFill>
                  <a:srgbClr val="FFFFFF"/>
                </a:solidFill>
                <a:latin typeface="Arial"/>
                <a:ea typeface="Arial"/>
              </a:rPr>
              <a:t>Теанин</a:t>
            </a:r>
            <a:r>
              <a:rPr lang="ru-RU" sz="1400" b="1" strike="noStrike" dirty="0">
                <a:solidFill>
                  <a:srgbClr val="FFFFFF"/>
                </a:solidFill>
                <a:latin typeface="Arial"/>
                <a:ea typeface="Arial"/>
              </a:rPr>
              <a:t>.</a:t>
            </a:r>
            <a:r>
              <a:rPr lang="ru-RU" sz="1400" b="0" strike="noStrike" dirty="0">
                <a:solidFill>
                  <a:srgbClr val="FFFFFF"/>
                </a:solidFill>
                <a:latin typeface="Arial"/>
                <a:ea typeface="Arial"/>
              </a:rPr>
              <a:t> </a:t>
            </a:r>
            <a:endParaRPr lang="ru-RU" sz="1400" b="0" strike="noStrike" dirty="0" smtClean="0">
              <a:solidFill>
                <a:srgbClr val="FFFFFF"/>
              </a:solidFill>
              <a:latin typeface="Arial"/>
              <a:ea typeface="Arial"/>
            </a:endParaRPr>
          </a:p>
          <a:p>
            <a:pPr>
              <a:lnSpc>
                <a:spcPct val="90000"/>
              </a:lnSpc>
            </a:pPr>
            <a:r>
              <a:rPr lang="ru-RU" sz="1100" b="0" strike="noStrike" dirty="0" smtClean="0">
                <a:solidFill>
                  <a:srgbClr val="FFFFFF"/>
                </a:solidFill>
                <a:latin typeface="Arial"/>
                <a:ea typeface="Arial"/>
              </a:rPr>
              <a:t>Аминокислота</a:t>
            </a:r>
            <a:r>
              <a:rPr lang="ru-RU" sz="1100" b="0" strike="noStrike" dirty="0">
                <a:solidFill>
                  <a:srgbClr val="FFFFFF"/>
                </a:solidFill>
                <a:latin typeface="Arial"/>
                <a:ea typeface="Arial"/>
              </a:rPr>
              <a:t>, которая оказывает антиоксидантное </a:t>
            </a:r>
            <a:r>
              <a:rPr lang="ru-RU" sz="1100" b="0" strike="noStrike" dirty="0" smtClean="0">
                <a:solidFill>
                  <a:srgbClr val="FFFFFF"/>
                </a:solidFill>
                <a:latin typeface="Arial"/>
                <a:ea typeface="Arial"/>
              </a:rPr>
              <a:t>действие</a:t>
            </a:r>
            <a:r>
              <a:rPr lang="ru-RU" sz="1100" b="0" strike="noStrike" dirty="0">
                <a:solidFill>
                  <a:srgbClr val="FFFFFF"/>
                </a:solidFill>
                <a:latin typeface="Arial"/>
                <a:ea typeface="Arial"/>
              </a:rPr>
              <a:t>, улучшая </a:t>
            </a:r>
            <a:endParaRPr lang="ru-RU" sz="1100" b="0" strike="noStrike" dirty="0" smtClean="0">
              <a:solidFill>
                <a:srgbClr val="FFFFFF"/>
              </a:solidFill>
              <a:latin typeface="Arial"/>
              <a:ea typeface="Arial"/>
            </a:endParaRPr>
          </a:p>
          <a:p>
            <a:pPr>
              <a:lnSpc>
                <a:spcPct val="90000"/>
              </a:lnSpc>
            </a:pPr>
            <a:r>
              <a:rPr lang="ru-RU" sz="1100" b="0" strike="noStrike" dirty="0" smtClean="0">
                <a:solidFill>
                  <a:srgbClr val="FFFFFF"/>
                </a:solidFill>
                <a:latin typeface="Arial"/>
                <a:ea typeface="Arial"/>
              </a:rPr>
              <a:t>состояние </a:t>
            </a:r>
            <a:r>
              <a:rPr lang="ru-RU" sz="1100" b="0" strike="noStrike" dirty="0">
                <a:solidFill>
                  <a:srgbClr val="FFFFFF"/>
                </a:solidFill>
                <a:latin typeface="Arial"/>
                <a:ea typeface="Arial"/>
              </a:rPr>
              <a:t>сосудов головного мозга.</a:t>
            </a:r>
            <a:endParaRPr lang="ru-RU" sz="1100" b="0" strike="noStrike" dirty="0">
              <a:latin typeface="Arial"/>
            </a:endParaRPr>
          </a:p>
          <a:p>
            <a:pPr>
              <a:lnSpc>
                <a:spcPct val="90000"/>
              </a:lnSpc>
              <a:spcBef>
                <a:spcPts val="1200"/>
              </a:spcBef>
            </a:pPr>
            <a:r>
              <a:rPr lang="ru-RU" sz="1400" b="1" strike="noStrike" dirty="0">
                <a:solidFill>
                  <a:srgbClr val="FFFFFF"/>
                </a:solidFill>
                <a:latin typeface="Arial"/>
                <a:ea typeface="Arial"/>
              </a:rPr>
              <a:t>Имбирь.</a:t>
            </a:r>
            <a:r>
              <a:rPr lang="ru-RU" sz="1400" b="0" strike="noStrike" dirty="0">
                <a:solidFill>
                  <a:srgbClr val="FFFFFF"/>
                </a:solidFill>
                <a:latin typeface="Arial"/>
                <a:ea typeface="Arial"/>
              </a:rPr>
              <a:t> </a:t>
            </a:r>
            <a:endParaRPr lang="ru-RU" sz="1400" b="0" strike="noStrike" dirty="0" smtClean="0">
              <a:solidFill>
                <a:srgbClr val="FFFFFF"/>
              </a:solidFill>
              <a:latin typeface="Arial"/>
              <a:ea typeface="Arial"/>
            </a:endParaRPr>
          </a:p>
          <a:p>
            <a:pPr>
              <a:lnSpc>
                <a:spcPct val="90000"/>
              </a:lnSpc>
            </a:pPr>
            <a:r>
              <a:rPr lang="ru-RU" sz="1100" b="0" strike="noStrike" dirty="0" smtClean="0">
                <a:solidFill>
                  <a:srgbClr val="FFFFFF"/>
                </a:solidFill>
                <a:latin typeface="Arial"/>
                <a:ea typeface="Arial"/>
              </a:rPr>
              <a:t>Помогает </a:t>
            </a:r>
            <a:r>
              <a:rPr lang="ru-RU" sz="1100" b="0" strike="noStrike" dirty="0">
                <a:solidFill>
                  <a:srgbClr val="FFFFFF"/>
                </a:solidFill>
                <a:latin typeface="Arial"/>
                <a:ea typeface="Arial"/>
              </a:rPr>
              <a:t>организму справиться со свободными радикалами, </a:t>
            </a:r>
            <a:r>
              <a:rPr lang="ru-RU" sz="1100" b="0" strike="noStrike" dirty="0" smtClean="0">
                <a:solidFill>
                  <a:srgbClr val="FFFFFF"/>
                </a:solidFill>
                <a:latin typeface="Arial"/>
                <a:ea typeface="Arial"/>
              </a:rPr>
              <a:t>препятствует </a:t>
            </a:r>
          </a:p>
          <a:p>
            <a:pPr>
              <a:lnSpc>
                <a:spcPct val="90000"/>
              </a:lnSpc>
            </a:pPr>
            <a:r>
              <a:rPr lang="ru-RU" sz="1100" b="0" strike="noStrike" dirty="0" smtClean="0">
                <a:solidFill>
                  <a:srgbClr val="FFFFFF"/>
                </a:solidFill>
                <a:latin typeface="Arial"/>
                <a:ea typeface="Arial"/>
              </a:rPr>
              <a:t>старению </a:t>
            </a:r>
            <a:r>
              <a:rPr lang="ru-RU" sz="1100" b="0" strike="noStrike" dirty="0">
                <a:solidFill>
                  <a:srgbClr val="FFFFFF"/>
                </a:solidFill>
                <a:latin typeface="Arial"/>
                <a:ea typeface="Arial"/>
              </a:rPr>
              <a:t>клеток. </a:t>
            </a:r>
            <a:endParaRPr lang="ru-RU" sz="1100" b="0" strike="noStrike" dirty="0">
              <a:latin typeface="Arial"/>
            </a:endParaRPr>
          </a:p>
        </p:txBody>
      </p:sp>
    </p:spTree>
    <p:extLst>
      <p:ext uri="{BB962C8B-B14F-4D97-AF65-F5344CB8AC3E}">
        <p14:creationId xmlns:p14="http://schemas.microsoft.com/office/powerpoint/2010/main" val="2675054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lena.karchebanova\Desktop\1возраст.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1"/>
            <a:ext cx="9144000" cy="5143625"/>
          </a:xfrm>
          <a:prstGeom prst="rect">
            <a:avLst/>
          </a:prstGeom>
          <a:noFill/>
          <a:extLst>
            <a:ext uri="{909E8E84-426E-40DD-AFC4-6F175D3DCCD1}">
              <a14:hiddenFill xmlns:a14="http://schemas.microsoft.com/office/drawing/2010/main">
                <a:solidFill>
                  <a:srgbClr val="FFFFFF"/>
                </a:solidFill>
              </a14:hiddenFill>
            </a:ext>
          </a:extLst>
        </p:spPr>
      </p:pic>
      <p:sp>
        <p:nvSpPr>
          <p:cNvPr id="271" name="CustomShape 1"/>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72" name="CustomShape 2"/>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dirty="0" smtClean="0">
                <a:solidFill>
                  <a:srgbClr val="FFFFFF"/>
                </a:solidFill>
                <a:latin typeface="Arial"/>
                <a:ea typeface="Arial"/>
              </a:rPr>
              <a:t>25</a:t>
            </a:r>
            <a:endParaRPr lang="ru-RU" sz="1200" b="0" strike="noStrike" spc="-1" dirty="0">
              <a:latin typeface="Arial"/>
            </a:endParaRPr>
          </a:p>
        </p:txBody>
      </p:sp>
      <p:pic>
        <p:nvPicPr>
          <p:cNvPr id="273" name="image5.png"/>
          <p:cNvPicPr/>
          <p:nvPr/>
        </p:nvPicPr>
        <p:blipFill>
          <a:blip r:embed="rId3"/>
          <a:stretch/>
        </p:blipFill>
        <p:spPr>
          <a:xfrm>
            <a:off x="7678800" y="329400"/>
            <a:ext cx="1007280" cy="353880"/>
          </a:xfrm>
          <a:prstGeom prst="rect">
            <a:avLst/>
          </a:prstGeom>
          <a:ln w="12600">
            <a:noFill/>
          </a:ln>
        </p:spPr>
      </p:pic>
      <p:sp>
        <p:nvSpPr>
          <p:cNvPr id="274" name="CustomShape 3"/>
          <p:cNvSpPr/>
          <p:nvPr/>
        </p:nvSpPr>
        <p:spPr>
          <a:xfrm>
            <a:off x="457200" y="123478"/>
            <a:ext cx="8228880" cy="10785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800" b="1" strike="noStrike" spc="-1" dirty="0">
                <a:solidFill>
                  <a:srgbClr val="FFFFFF"/>
                </a:solidFill>
                <a:latin typeface="Arial"/>
                <a:ea typeface="Arial"/>
              </a:rPr>
              <a:t>Слагаемые успеха</a:t>
            </a:r>
            <a:r>
              <a:rPr lang="ru-RU" sz="2400" b="1" strike="noStrike" spc="-1" dirty="0">
                <a:solidFill>
                  <a:srgbClr val="FFFFFF"/>
                </a:solidFill>
                <a:latin typeface="Arial"/>
                <a:ea typeface="Arial"/>
              </a:rPr>
              <a:t> </a:t>
            </a:r>
            <a:endParaRPr lang="ru-RU" sz="2400" b="0" strike="noStrike" spc="-1" dirty="0">
              <a:latin typeface="Arial"/>
            </a:endParaRPr>
          </a:p>
          <a:p>
            <a:pPr>
              <a:lnSpc>
                <a:spcPct val="90000"/>
              </a:lnSpc>
            </a:pPr>
            <a:r>
              <a:rPr lang="ru-RU" sz="2400" b="1" strike="noStrike" spc="-1" dirty="0">
                <a:solidFill>
                  <a:srgbClr val="FFFFFF"/>
                </a:solidFill>
                <a:latin typeface="Arial"/>
                <a:ea typeface="Arial"/>
              </a:rPr>
              <a:t>Профилактика возрастных нарушений </a:t>
            </a:r>
            <a:endParaRPr lang="ru-RU" sz="2400" b="0" strike="noStrike" spc="-1" dirty="0">
              <a:latin typeface="Arial"/>
            </a:endParaRPr>
          </a:p>
          <a:p>
            <a:pPr>
              <a:lnSpc>
                <a:spcPct val="90000"/>
              </a:lnSpc>
            </a:pPr>
            <a:r>
              <a:rPr lang="ru-RU" sz="2400" b="1" strike="noStrike" spc="-1" dirty="0">
                <a:solidFill>
                  <a:srgbClr val="FFFFFF"/>
                </a:solidFill>
                <a:latin typeface="Arial"/>
                <a:ea typeface="Arial"/>
              </a:rPr>
              <a:t>памяти и внимания</a:t>
            </a:r>
            <a:endParaRPr lang="ru-RU" sz="2400" b="0" strike="noStrike" spc="-1" dirty="0">
              <a:latin typeface="Arial"/>
            </a:endParaRPr>
          </a:p>
        </p:txBody>
      </p:sp>
      <p:sp>
        <p:nvSpPr>
          <p:cNvPr id="275" name="CustomShape 4"/>
          <p:cNvSpPr/>
          <p:nvPr/>
        </p:nvSpPr>
        <p:spPr>
          <a:xfrm>
            <a:off x="467640" y="1563638"/>
            <a:ext cx="8208360" cy="3096344"/>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pPr>
            <a:r>
              <a:rPr lang="ru-RU" sz="1400" b="1" strike="noStrike" dirty="0">
                <a:solidFill>
                  <a:srgbClr val="FFFFFF"/>
                </a:solidFill>
                <a:latin typeface="Arial"/>
                <a:ea typeface="Arial"/>
              </a:rPr>
              <a:t>Гинкго </a:t>
            </a:r>
            <a:r>
              <a:rPr lang="ru-RU" sz="1400" b="1" strike="noStrike" dirty="0" err="1">
                <a:solidFill>
                  <a:srgbClr val="FFFFFF"/>
                </a:solidFill>
                <a:latin typeface="Arial"/>
                <a:ea typeface="Arial"/>
              </a:rPr>
              <a:t>билоба</a:t>
            </a:r>
            <a:r>
              <a:rPr lang="ru-RU" sz="1400" b="1" strike="noStrike" dirty="0">
                <a:solidFill>
                  <a:srgbClr val="FFFFFF"/>
                </a:solidFill>
                <a:latin typeface="Arial"/>
                <a:ea typeface="Arial"/>
              </a:rPr>
              <a:t>.</a:t>
            </a:r>
            <a:r>
              <a:rPr lang="ru-RU" sz="1400" b="0" strike="noStrike" dirty="0">
                <a:solidFill>
                  <a:srgbClr val="FFFFFF"/>
                </a:solidFill>
                <a:latin typeface="Arial"/>
                <a:ea typeface="Arial"/>
              </a:rPr>
              <a:t> </a:t>
            </a:r>
            <a:endParaRPr lang="ru-RU" sz="1400" b="0" strike="noStrike" dirty="0" smtClean="0">
              <a:solidFill>
                <a:srgbClr val="FFFFFF"/>
              </a:solidFill>
              <a:latin typeface="Arial"/>
              <a:ea typeface="Arial"/>
            </a:endParaRPr>
          </a:p>
          <a:p>
            <a:pPr>
              <a:lnSpc>
                <a:spcPct val="100000"/>
              </a:lnSpc>
            </a:pPr>
            <a:r>
              <a:rPr lang="ru-RU" sz="1100" b="0" strike="noStrike" dirty="0" err="1" smtClean="0">
                <a:solidFill>
                  <a:srgbClr val="FFFFFF"/>
                </a:solidFill>
                <a:latin typeface="Arial"/>
                <a:ea typeface="Arial"/>
              </a:rPr>
              <a:t>Нейропротектор</a:t>
            </a:r>
            <a:r>
              <a:rPr lang="ru-RU" sz="1100" b="0" strike="noStrike" dirty="0">
                <a:solidFill>
                  <a:srgbClr val="FFFFFF"/>
                </a:solidFill>
                <a:latin typeface="Arial"/>
                <a:ea typeface="Arial"/>
              </a:rPr>
              <a:t>, защищает мозг от старения и способствует образованию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новых </a:t>
            </a:r>
            <a:r>
              <a:rPr lang="ru-RU" sz="1100" b="0" strike="noStrike" dirty="0">
                <a:solidFill>
                  <a:srgbClr val="FFFFFF"/>
                </a:solidFill>
                <a:latin typeface="Arial"/>
                <a:ea typeface="Arial"/>
              </a:rPr>
              <a:t>нейронных связей. </a:t>
            </a:r>
            <a:endParaRPr lang="ru-RU" sz="1100" b="0" strike="noStrike" dirty="0">
              <a:latin typeface="Arial"/>
            </a:endParaRPr>
          </a:p>
          <a:p>
            <a:pPr>
              <a:lnSpc>
                <a:spcPct val="100000"/>
              </a:lnSpc>
              <a:spcBef>
                <a:spcPts val="1200"/>
              </a:spcBef>
            </a:pPr>
            <a:r>
              <a:rPr lang="ru-RU" sz="1400" b="1" strike="noStrike" dirty="0">
                <a:solidFill>
                  <a:srgbClr val="FFFFFF"/>
                </a:solidFill>
                <a:latin typeface="Arial"/>
                <a:ea typeface="Arial"/>
              </a:rPr>
              <a:t>L-карнитин. </a:t>
            </a:r>
            <a:endParaRPr lang="ru-RU" sz="1400" b="1"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Активирует </a:t>
            </a:r>
            <a:r>
              <a:rPr lang="ru-RU" sz="1100" b="0" strike="noStrike" dirty="0">
                <a:solidFill>
                  <a:srgbClr val="FFFFFF"/>
                </a:solidFill>
                <a:latin typeface="Arial"/>
                <a:ea typeface="Arial"/>
              </a:rPr>
              <a:t>обменные процессы в митохондриях и способствует нормальному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функционированию </a:t>
            </a:r>
            <a:r>
              <a:rPr lang="ru-RU" sz="1100" b="0" strike="noStrike" dirty="0">
                <a:solidFill>
                  <a:srgbClr val="FFFFFF"/>
                </a:solidFill>
                <a:latin typeface="Arial"/>
                <a:ea typeface="Arial"/>
              </a:rPr>
              <a:t>клеток. </a:t>
            </a:r>
            <a:endParaRPr lang="ru-RU" sz="1100" b="0" strike="noStrike" dirty="0">
              <a:latin typeface="Arial"/>
            </a:endParaRPr>
          </a:p>
          <a:p>
            <a:pPr>
              <a:lnSpc>
                <a:spcPct val="100000"/>
              </a:lnSpc>
              <a:spcBef>
                <a:spcPts val="1200"/>
              </a:spcBef>
            </a:pPr>
            <a:r>
              <a:rPr lang="ru-RU" sz="1400" b="1" strike="noStrike" dirty="0" err="1">
                <a:solidFill>
                  <a:srgbClr val="FFFFFF"/>
                </a:solidFill>
                <a:latin typeface="Arial"/>
                <a:ea typeface="Arial"/>
              </a:rPr>
              <a:t>Спирулина</a:t>
            </a:r>
            <a:r>
              <a:rPr lang="ru-RU" sz="1400" b="1" strike="noStrike" dirty="0">
                <a:solidFill>
                  <a:srgbClr val="FFFFFF"/>
                </a:solidFill>
                <a:latin typeface="Arial"/>
                <a:ea typeface="Arial"/>
              </a:rPr>
              <a:t>. </a:t>
            </a:r>
            <a:endParaRPr lang="ru-RU" sz="1400" b="1"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Антиоксиданты </a:t>
            </a:r>
            <a:r>
              <a:rPr lang="ru-RU" sz="1100" b="0" strike="noStrike" dirty="0">
                <a:solidFill>
                  <a:srgbClr val="FFFFFF"/>
                </a:solidFill>
                <a:latin typeface="Arial"/>
                <a:ea typeface="Arial"/>
              </a:rPr>
              <a:t>в составе </a:t>
            </a:r>
            <a:r>
              <a:rPr lang="ru-RU" sz="1100" b="0" strike="noStrike" dirty="0" err="1">
                <a:solidFill>
                  <a:srgbClr val="FFFFFF"/>
                </a:solidFill>
                <a:latin typeface="Arial"/>
                <a:ea typeface="Arial"/>
              </a:rPr>
              <a:t>спирулины</a:t>
            </a:r>
            <a:r>
              <a:rPr lang="ru-RU" sz="1100" b="0" strike="noStrike" dirty="0">
                <a:solidFill>
                  <a:srgbClr val="FFFFFF"/>
                </a:solidFill>
                <a:latin typeface="Arial"/>
                <a:ea typeface="Arial"/>
              </a:rPr>
              <a:t> способствуют молодости клеток и замедляют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процессы </a:t>
            </a:r>
            <a:r>
              <a:rPr lang="ru-RU" sz="1100" b="0" strike="noStrike" dirty="0">
                <a:solidFill>
                  <a:srgbClr val="FFFFFF"/>
                </a:solidFill>
                <a:latin typeface="Arial"/>
                <a:ea typeface="Arial"/>
              </a:rPr>
              <a:t>старения. </a:t>
            </a:r>
            <a:endParaRPr lang="ru-RU" sz="1100" b="0" strike="noStrike" dirty="0">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lena.karchebanova\Desktop\1возраст.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1"/>
            <a:ext cx="9144000" cy="5143625"/>
          </a:xfrm>
          <a:prstGeom prst="rect">
            <a:avLst/>
          </a:prstGeom>
          <a:noFill/>
          <a:extLst>
            <a:ext uri="{909E8E84-426E-40DD-AFC4-6F175D3DCCD1}">
              <a14:hiddenFill xmlns:a14="http://schemas.microsoft.com/office/drawing/2010/main">
                <a:solidFill>
                  <a:srgbClr val="FFFFFF"/>
                </a:solidFill>
              </a14:hiddenFill>
            </a:ext>
          </a:extLst>
        </p:spPr>
      </p:pic>
      <p:sp>
        <p:nvSpPr>
          <p:cNvPr id="3" name="CustomShape 1"/>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4" name="CustomShape 2"/>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dirty="0" smtClean="0">
                <a:solidFill>
                  <a:srgbClr val="FFFFFF"/>
                </a:solidFill>
                <a:latin typeface="Arial"/>
                <a:ea typeface="Arial"/>
              </a:rPr>
              <a:t>26</a:t>
            </a:r>
            <a:endParaRPr lang="ru-RU" sz="1200" b="0" strike="noStrike" spc="-1" dirty="0">
              <a:latin typeface="Arial"/>
            </a:endParaRPr>
          </a:p>
        </p:txBody>
      </p:sp>
      <p:pic>
        <p:nvPicPr>
          <p:cNvPr id="5" name="image5.png"/>
          <p:cNvPicPr/>
          <p:nvPr/>
        </p:nvPicPr>
        <p:blipFill>
          <a:blip r:embed="rId3"/>
          <a:stretch/>
        </p:blipFill>
        <p:spPr>
          <a:xfrm>
            <a:off x="7678800" y="329400"/>
            <a:ext cx="1007280" cy="353880"/>
          </a:xfrm>
          <a:prstGeom prst="rect">
            <a:avLst/>
          </a:prstGeom>
          <a:ln w="12600">
            <a:noFill/>
          </a:ln>
        </p:spPr>
      </p:pic>
      <p:sp>
        <p:nvSpPr>
          <p:cNvPr id="6" name="CustomShape 3"/>
          <p:cNvSpPr/>
          <p:nvPr/>
        </p:nvSpPr>
        <p:spPr>
          <a:xfrm>
            <a:off x="457200" y="123478"/>
            <a:ext cx="8228880" cy="10785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1800" b="1" strike="noStrike" spc="-1" dirty="0">
                <a:solidFill>
                  <a:srgbClr val="FFFFFF"/>
                </a:solidFill>
                <a:latin typeface="Arial"/>
                <a:ea typeface="Arial"/>
              </a:rPr>
              <a:t>Слагаемые успеха</a:t>
            </a:r>
            <a:r>
              <a:rPr lang="ru-RU" sz="2400" b="1" strike="noStrike" spc="-1" dirty="0">
                <a:solidFill>
                  <a:srgbClr val="FFFFFF"/>
                </a:solidFill>
                <a:latin typeface="Arial"/>
                <a:ea typeface="Arial"/>
              </a:rPr>
              <a:t> </a:t>
            </a:r>
            <a:endParaRPr lang="ru-RU" sz="2400" b="0" strike="noStrike" spc="-1" dirty="0">
              <a:latin typeface="Arial"/>
            </a:endParaRPr>
          </a:p>
          <a:p>
            <a:pPr>
              <a:lnSpc>
                <a:spcPct val="90000"/>
              </a:lnSpc>
            </a:pPr>
            <a:r>
              <a:rPr lang="ru-RU" sz="2400" b="1" strike="noStrike" spc="-1" dirty="0">
                <a:solidFill>
                  <a:srgbClr val="FFFFFF"/>
                </a:solidFill>
                <a:latin typeface="Arial"/>
                <a:ea typeface="Arial"/>
              </a:rPr>
              <a:t>Профилактика возрастных нарушений </a:t>
            </a:r>
            <a:endParaRPr lang="ru-RU" sz="2400" b="0" strike="noStrike" spc="-1" dirty="0">
              <a:latin typeface="Arial"/>
            </a:endParaRPr>
          </a:p>
          <a:p>
            <a:pPr>
              <a:lnSpc>
                <a:spcPct val="90000"/>
              </a:lnSpc>
            </a:pPr>
            <a:r>
              <a:rPr lang="ru-RU" sz="2400" b="1" strike="noStrike" spc="-1" dirty="0">
                <a:solidFill>
                  <a:srgbClr val="FFFFFF"/>
                </a:solidFill>
                <a:latin typeface="Arial"/>
                <a:ea typeface="Arial"/>
              </a:rPr>
              <a:t>памяти и внимания</a:t>
            </a:r>
            <a:endParaRPr lang="ru-RU" sz="2400" b="0" strike="noStrike" spc="-1" dirty="0">
              <a:latin typeface="Arial"/>
            </a:endParaRPr>
          </a:p>
        </p:txBody>
      </p:sp>
      <p:sp>
        <p:nvSpPr>
          <p:cNvPr id="7" name="CustomShape 4"/>
          <p:cNvSpPr/>
          <p:nvPr/>
        </p:nvSpPr>
        <p:spPr>
          <a:xfrm>
            <a:off x="467640" y="1563638"/>
            <a:ext cx="8208360" cy="3096344"/>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pPr>
            <a:r>
              <a:rPr lang="ru-RU" sz="1400" b="1" strike="noStrike" dirty="0" err="1" smtClean="0">
                <a:solidFill>
                  <a:srgbClr val="FFFFFF"/>
                </a:solidFill>
                <a:latin typeface="Arial"/>
                <a:ea typeface="Arial"/>
              </a:rPr>
              <a:t>Теанин</a:t>
            </a:r>
            <a:r>
              <a:rPr lang="ru-RU" sz="1400" b="1" strike="noStrike" dirty="0">
                <a:solidFill>
                  <a:srgbClr val="FFFFFF"/>
                </a:solidFill>
                <a:latin typeface="Arial"/>
                <a:ea typeface="Arial"/>
              </a:rPr>
              <a:t>. </a:t>
            </a:r>
            <a:endParaRPr lang="ru-RU" sz="1400" b="1"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Улучшает </a:t>
            </a:r>
            <a:r>
              <a:rPr lang="ru-RU" sz="1100" b="0" strike="noStrike" dirty="0">
                <a:solidFill>
                  <a:srgbClr val="FFFFFF"/>
                </a:solidFill>
                <a:latin typeface="Arial"/>
                <a:ea typeface="Arial"/>
              </a:rPr>
              <a:t>интеллектуальные возможности мозга и способствует сохранению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его </a:t>
            </a:r>
            <a:r>
              <a:rPr lang="ru-RU" sz="1100" b="0" strike="noStrike" dirty="0">
                <a:solidFill>
                  <a:srgbClr val="FFFFFF"/>
                </a:solidFill>
                <a:latin typeface="Arial"/>
                <a:ea typeface="Arial"/>
              </a:rPr>
              <a:t>активности. </a:t>
            </a:r>
            <a:endParaRPr lang="ru-RU" sz="1100" b="0" strike="noStrike" dirty="0">
              <a:latin typeface="Arial"/>
            </a:endParaRPr>
          </a:p>
          <a:p>
            <a:pPr>
              <a:lnSpc>
                <a:spcPct val="100000"/>
              </a:lnSpc>
              <a:spcBef>
                <a:spcPts val="1200"/>
              </a:spcBef>
            </a:pPr>
            <a:r>
              <a:rPr lang="ru-RU" sz="1400" b="1" strike="noStrike" dirty="0">
                <a:solidFill>
                  <a:srgbClr val="FFFFFF"/>
                </a:solidFill>
                <a:latin typeface="Arial"/>
                <a:ea typeface="Arial"/>
              </a:rPr>
              <a:t>Таурин. </a:t>
            </a:r>
            <a:endParaRPr lang="ru-RU" sz="1400" b="1"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Предотвращает </a:t>
            </a:r>
            <a:r>
              <a:rPr lang="ru-RU" sz="1100" b="0" strike="noStrike" dirty="0">
                <a:solidFill>
                  <a:srgbClr val="FFFFFF"/>
                </a:solidFill>
                <a:latin typeface="Arial"/>
                <a:ea typeface="Arial"/>
              </a:rPr>
              <a:t>разрушение нейронов головного мозга и улучшает передачу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нервных импульсов</a:t>
            </a:r>
            <a:r>
              <a:rPr lang="ru-RU" sz="1100" b="0" strike="noStrike" dirty="0">
                <a:solidFill>
                  <a:srgbClr val="FFFFFF"/>
                </a:solidFill>
                <a:latin typeface="Arial"/>
                <a:ea typeface="Arial"/>
              </a:rPr>
              <a:t>. </a:t>
            </a:r>
            <a:endParaRPr lang="ru-RU" sz="1100" b="0" strike="noStrike" dirty="0">
              <a:latin typeface="Arial"/>
            </a:endParaRPr>
          </a:p>
          <a:p>
            <a:pPr>
              <a:lnSpc>
                <a:spcPct val="100000"/>
              </a:lnSpc>
              <a:spcBef>
                <a:spcPts val="1200"/>
              </a:spcBef>
            </a:pPr>
            <a:r>
              <a:rPr lang="ru-RU" sz="1400" b="1" strike="noStrike" dirty="0">
                <a:solidFill>
                  <a:srgbClr val="FFFFFF"/>
                </a:solidFill>
                <a:latin typeface="Arial"/>
                <a:ea typeface="Arial"/>
              </a:rPr>
              <a:t>Омега-3. </a:t>
            </a:r>
            <a:endParaRPr lang="ru-RU" sz="1400" b="1"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Полиненасыщенные </a:t>
            </a:r>
            <a:r>
              <a:rPr lang="ru-RU" sz="1100" b="0" strike="noStrike" dirty="0">
                <a:solidFill>
                  <a:srgbClr val="FFFFFF"/>
                </a:solidFill>
                <a:latin typeface="Arial"/>
                <a:ea typeface="Arial"/>
              </a:rPr>
              <a:t>жирные кислоты Омега-3 – это важнейшие структурные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элементы </a:t>
            </a:r>
            <a:r>
              <a:rPr lang="ru-RU" sz="1100" b="0" strike="noStrike" dirty="0">
                <a:solidFill>
                  <a:srgbClr val="FFFFFF"/>
                </a:solidFill>
                <a:latin typeface="Arial"/>
                <a:ea typeface="Arial"/>
              </a:rPr>
              <a:t>клеточных </a:t>
            </a:r>
            <a:r>
              <a:rPr lang="ru-RU" sz="1100" b="0" strike="noStrike" dirty="0" smtClean="0">
                <a:solidFill>
                  <a:srgbClr val="FFFFFF"/>
                </a:solidFill>
                <a:latin typeface="Arial"/>
                <a:ea typeface="Arial"/>
              </a:rPr>
              <a:t>оболочек</a:t>
            </a:r>
            <a:r>
              <a:rPr lang="ru-RU" sz="1100" b="0" strike="noStrike" dirty="0">
                <a:solidFill>
                  <a:srgbClr val="FFFFFF"/>
                </a:solidFill>
                <a:latin typeface="Arial"/>
                <a:ea typeface="Arial"/>
              </a:rPr>
              <a:t>, которые обеспечивают обновление клеток </a:t>
            </a:r>
            <a:endParaRPr lang="ru-RU" sz="1100" b="0" strike="noStrike" dirty="0" smtClean="0">
              <a:solidFill>
                <a:srgbClr val="FFFFFF"/>
              </a:solidFill>
              <a:latin typeface="Arial"/>
              <a:ea typeface="Arial"/>
            </a:endParaRPr>
          </a:p>
          <a:p>
            <a:pPr>
              <a:lnSpc>
                <a:spcPct val="100000"/>
              </a:lnSpc>
            </a:pPr>
            <a:r>
              <a:rPr lang="ru-RU" sz="1100" b="0" strike="noStrike" dirty="0" smtClean="0">
                <a:solidFill>
                  <a:srgbClr val="FFFFFF"/>
                </a:solidFill>
                <a:latin typeface="Arial"/>
                <a:ea typeface="Arial"/>
              </a:rPr>
              <a:t>и </a:t>
            </a:r>
            <a:r>
              <a:rPr lang="ru-RU" sz="1100" b="0" strike="noStrike" dirty="0">
                <a:solidFill>
                  <a:srgbClr val="FFFFFF"/>
                </a:solidFill>
                <a:latin typeface="Arial"/>
                <a:ea typeface="Arial"/>
              </a:rPr>
              <a:t>необходимую скорость реакций.</a:t>
            </a:r>
            <a:endParaRPr lang="ru-RU" sz="1100" b="0" strike="noStrike" dirty="0">
              <a:latin typeface="Arial"/>
            </a:endParaRPr>
          </a:p>
        </p:txBody>
      </p:sp>
    </p:spTree>
    <p:extLst>
      <p:ext uri="{BB962C8B-B14F-4D97-AF65-F5344CB8AC3E}">
        <p14:creationId xmlns:p14="http://schemas.microsoft.com/office/powerpoint/2010/main" val="2519690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mage21.png"/>
          <p:cNvPicPr/>
          <p:nvPr/>
        </p:nvPicPr>
        <p:blipFill>
          <a:blip r:embed="rId3"/>
          <a:srcRect t="1379" r="1766"/>
          <a:stretch/>
        </p:blipFill>
        <p:spPr>
          <a:xfrm>
            <a:off x="0" y="0"/>
            <a:ext cx="9143280" cy="5163480"/>
          </a:xfrm>
          <a:prstGeom prst="rect">
            <a:avLst/>
          </a:prstGeom>
          <a:ln w="12600">
            <a:noFill/>
          </a:ln>
        </p:spPr>
      </p:pic>
      <p:sp>
        <p:nvSpPr>
          <p:cNvPr id="277" name="CustomShape 1"/>
          <p:cNvSpPr/>
          <p:nvPr/>
        </p:nvSpPr>
        <p:spPr>
          <a:xfrm>
            <a:off x="457200" y="205920"/>
            <a:ext cx="8228880" cy="757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2400" b="1" strike="noStrike" spc="-1">
                <a:solidFill>
                  <a:srgbClr val="FFFFFF"/>
                </a:solidFill>
                <a:latin typeface="Arial"/>
                <a:ea typeface="Arial"/>
              </a:rPr>
              <a:t>4 причины купить </a:t>
            </a:r>
            <a:endParaRPr lang="ru-RU" sz="2400" b="0" strike="noStrike" spc="-1">
              <a:latin typeface="Arial"/>
            </a:endParaRPr>
          </a:p>
          <a:p>
            <a:pPr>
              <a:lnSpc>
                <a:spcPct val="90000"/>
              </a:lnSpc>
            </a:pPr>
            <a:r>
              <a:rPr lang="ru-RU" sz="2400" b="1" strike="noStrike" spc="-1">
                <a:solidFill>
                  <a:srgbClr val="FFFFFF"/>
                </a:solidFill>
                <a:latin typeface="Arial"/>
                <a:ea typeface="Arial"/>
              </a:rPr>
              <a:t>ONESTACK Mental Force</a:t>
            </a:r>
            <a:endParaRPr lang="ru-RU" sz="2400" b="0" strike="noStrike" spc="-1">
              <a:latin typeface="Arial"/>
            </a:endParaRPr>
          </a:p>
        </p:txBody>
      </p:sp>
      <p:sp>
        <p:nvSpPr>
          <p:cNvPr id="278" name="CustomShape 2"/>
          <p:cNvSpPr/>
          <p:nvPr/>
        </p:nvSpPr>
        <p:spPr>
          <a:xfrm>
            <a:off x="144000" y="3208680"/>
            <a:ext cx="2338920" cy="5137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gn="ctr"/>
            <a:r>
              <a:rPr lang="ru-RU" sz="1100" b="1" strike="noStrike" spc="-1" dirty="0">
                <a:solidFill>
                  <a:srgbClr val="FFFFFF"/>
                </a:solidFill>
                <a:latin typeface="Arial"/>
                <a:ea typeface="Arial"/>
              </a:rPr>
              <a:t>Исчерпывающее </a:t>
            </a:r>
            <a:endParaRPr lang="ru-RU" sz="1100" b="0" strike="noStrike" spc="-1" dirty="0">
              <a:latin typeface="Arial"/>
            </a:endParaRPr>
          </a:p>
          <a:p>
            <a:pPr algn="ctr"/>
            <a:r>
              <a:rPr lang="ru-RU" sz="1100" b="1" strike="noStrike" spc="-1" dirty="0">
                <a:solidFill>
                  <a:srgbClr val="FFFFFF"/>
                </a:solidFill>
                <a:latin typeface="Arial"/>
                <a:ea typeface="Arial"/>
              </a:rPr>
              <a:t>комплексное решение  </a:t>
            </a:r>
            <a:endParaRPr lang="ru-RU" sz="1100" b="0" strike="noStrike" spc="-1" dirty="0">
              <a:latin typeface="Arial"/>
            </a:endParaRPr>
          </a:p>
          <a:p>
            <a:pPr algn="ctr"/>
            <a:r>
              <a:rPr lang="ru-RU" sz="1100" b="1" strike="noStrike" spc="-1" dirty="0">
                <a:solidFill>
                  <a:srgbClr val="FFFFFF"/>
                </a:solidFill>
                <a:latin typeface="Arial"/>
                <a:ea typeface="Arial"/>
              </a:rPr>
              <a:t>задачи</a:t>
            </a:r>
            <a:endParaRPr lang="ru-RU" sz="1100" b="0" strike="noStrike" spc="-1" dirty="0">
              <a:latin typeface="Arial"/>
            </a:endParaRPr>
          </a:p>
        </p:txBody>
      </p:sp>
      <p:sp>
        <p:nvSpPr>
          <p:cNvPr id="279" name="CustomShape 3"/>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80"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dirty="0" smtClean="0">
                <a:solidFill>
                  <a:srgbClr val="FFFFFF"/>
                </a:solidFill>
                <a:latin typeface="Arial"/>
                <a:ea typeface="Arial"/>
              </a:rPr>
              <a:t>27</a:t>
            </a:r>
            <a:endParaRPr lang="ru-RU" sz="1200" b="0" strike="noStrike" spc="-1" dirty="0">
              <a:latin typeface="Arial"/>
            </a:endParaRPr>
          </a:p>
        </p:txBody>
      </p:sp>
      <p:sp>
        <p:nvSpPr>
          <p:cNvPr id="281" name="CustomShape 5"/>
          <p:cNvSpPr/>
          <p:nvPr/>
        </p:nvSpPr>
        <p:spPr>
          <a:xfrm>
            <a:off x="2555640" y="3208680"/>
            <a:ext cx="22316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gn="ctr">
              <a:lnSpc>
                <a:spcPct val="90000"/>
              </a:lnSpc>
            </a:pPr>
            <a:r>
              <a:rPr lang="ru-RU" sz="1100" b="1" strike="noStrike" spc="-1" dirty="0">
                <a:solidFill>
                  <a:srgbClr val="FFFFFF"/>
                </a:solidFill>
                <a:latin typeface="Arial"/>
                <a:ea typeface="Arial"/>
              </a:rPr>
              <a:t>Понятная схема приема </a:t>
            </a:r>
            <a:endParaRPr lang="ru-RU" sz="1100" b="0" strike="noStrike" spc="-1" dirty="0">
              <a:latin typeface="Arial"/>
            </a:endParaRPr>
          </a:p>
          <a:p>
            <a:pPr algn="ctr">
              <a:lnSpc>
                <a:spcPct val="90000"/>
              </a:lnSpc>
            </a:pPr>
            <a:r>
              <a:rPr lang="ru-RU" sz="1100" b="1" strike="noStrike" spc="-1" dirty="0">
                <a:solidFill>
                  <a:srgbClr val="FFFFFF"/>
                </a:solidFill>
                <a:latin typeface="Arial"/>
                <a:ea typeface="Arial"/>
              </a:rPr>
              <a:t>и оптимальная дозировка</a:t>
            </a:r>
            <a:endParaRPr lang="ru-RU" sz="1100" b="0" strike="noStrike" spc="-1" dirty="0">
              <a:latin typeface="Arial"/>
            </a:endParaRPr>
          </a:p>
        </p:txBody>
      </p:sp>
      <p:pic>
        <p:nvPicPr>
          <p:cNvPr id="282" name="image5.png"/>
          <p:cNvPicPr/>
          <p:nvPr/>
        </p:nvPicPr>
        <p:blipFill>
          <a:blip r:embed="rId4"/>
          <a:stretch/>
        </p:blipFill>
        <p:spPr>
          <a:xfrm>
            <a:off x="7678800" y="329400"/>
            <a:ext cx="1007280" cy="353880"/>
          </a:xfrm>
          <a:prstGeom prst="rect">
            <a:avLst/>
          </a:prstGeom>
          <a:ln w="12600">
            <a:noFill/>
          </a:ln>
        </p:spPr>
      </p:pic>
      <p:sp>
        <p:nvSpPr>
          <p:cNvPr id="283" name="CustomShape 6"/>
          <p:cNvSpPr/>
          <p:nvPr/>
        </p:nvSpPr>
        <p:spPr>
          <a:xfrm>
            <a:off x="4824360" y="3208680"/>
            <a:ext cx="233892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gn="ctr">
              <a:lnSpc>
                <a:spcPct val="100000"/>
              </a:lnSpc>
            </a:pPr>
            <a:r>
              <a:rPr lang="ru-RU" sz="1100" b="1" strike="noStrike" spc="-1" dirty="0">
                <a:solidFill>
                  <a:srgbClr val="FFFFFF"/>
                </a:solidFill>
                <a:latin typeface="Arial"/>
                <a:ea typeface="Arial"/>
              </a:rPr>
              <a:t>Синергия активных </a:t>
            </a:r>
            <a:endParaRPr lang="ru-RU" sz="1100" b="0" strike="noStrike" spc="-1" dirty="0">
              <a:latin typeface="Arial"/>
            </a:endParaRPr>
          </a:p>
          <a:p>
            <a:pPr algn="ctr">
              <a:lnSpc>
                <a:spcPct val="100000"/>
              </a:lnSpc>
            </a:pPr>
            <a:r>
              <a:rPr lang="ru-RU" sz="1100" b="1" strike="noStrike" spc="-1" dirty="0">
                <a:solidFill>
                  <a:srgbClr val="FFFFFF"/>
                </a:solidFill>
                <a:latin typeface="Arial"/>
                <a:ea typeface="Arial"/>
              </a:rPr>
              <a:t>компонентов</a:t>
            </a:r>
            <a:endParaRPr lang="ru-RU" sz="1100" b="0" strike="noStrike" spc="-1" dirty="0">
              <a:latin typeface="Arial"/>
            </a:endParaRPr>
          </a:p>
        </p:txBody>
      </p:sp>
      <p:sp>
        <p:nvSpPr>
          <p:cNvPr id="284" name="CustomShape 7"/>
          <p:cNvSpPr/>
          <p:nvPr/>
        </p:nvSpPr>
        <p:spPr>
          <a:xfrm>
            <a:off x="7020360" y="3208680"/>
            <a:ext cx="22316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gn="ctr">
              <a:lnSpc>
                <a:spcPct val="90000"/>
              </a:lnSpc>
            </a:pPr>
            <a:r>
              <a:rPr lang="ru-RU" sz="1100" b="1" strike="noStrike" spc="-1" dirty="0">
                <a:solidFill>
                  <a:srgbClr val="FFFFFF"/>
                </a:solidFill>
                <a:latin typeface="Arial"/>
                <a:ea typeface="Arial"/>
              </a:rPr>
              <a:t>Выгодная</a:t>
            </a:r>
            <a:endParaRPr lang="ru-RU" sz="1100" b="0" strike="noStrike" spc="-1" dirty="0">
              <a:latin typeface="Arial"/>
            </a:endParaRPr>
          </a:p>
          <a:p>
            <a:pPr algn="ctr">
              <a:lnSpc>
                <a:spcPct val="90000"/>
              </a:lnSpc>
            </a:pPr>
            <a:r>
              <a:rPr lang="ru-RU" sz="1100" b="1" strike="noStrike" spc="-1" dirty="0">
                <a:solidFill>
                  <a:srgbClr val="FFFFFF"/>
                </a:solidFill>
                <a:latin typeface="Arial"/>
                <a:ea typeface="Arial"/>
              </a:rPr>
              <a:t>цена</a:t>
            </a:r>
            <a:endParaRPr lang="ru-RU" sz="1100" b="0" strike="noStrike" spc="-1" dirty="0">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jpeg\слайды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14"/>
            <a:ext cx="9251640" cy="5204174"/>
          </a:xfrm>
          <a:prstGeom prst="rect">
            <a:avLst/>
          </a:prstGeom>
          <a:noFill/>
          <a:extLst>
            <a:ext uri="{909E8E84-426E-40DD-AFC4-6F175D3DCCD1}">
              <a14:hiddenFill xmlns:a14="http://schemas.microsoft.com/office/drawing/2010/main">
                <a:solidFill>
                  <a:srgbClr val="FFFFFF"/>
                </a:solidFill>
              </a14:hiddenFill>
            </a:ext>
          </a:extLst>
        </p:spPr>
      </p:pic>
      <p:sp>
        <p:nvSpPr>
          <p:cNvPr id="286" name="CustomShape 1"/>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287" name="CustomShape 2"/>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spc="-1" dirty="0" smtClean="0">
                <a:solidFill>
                  <a:srgbClr val="FFFFFF"/>
                </a:solidFill>
                <a:latin typeface="Arial"/>
              </a:rPr>
              <a:t>28</a:t>
            </a:r>
            <a:endParaRPr lang="ru-RU" sz="1200" b="0" strike="noStrike" spc="-1" dirty="0">
              <a:latin typeface="Arial"/>
            </a:endParaRPr>
          </a:p>
        </p:txBody>
      </p:sp>
      <p:sp>
        <p:nvSpPr>
          <p:cNvPr id="288" name="CustomShape 3"/>
          <p:cNvSpPr/>
          <p:nvPr/>
        </p:nvSpPr>
        <p:spPr>
          <a:xfrm>
            <a:off x="467640" y="1146256"/>
            <a:ext cx="8218440" cy="3585734"/>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marL="108000" indent="-108000">
              <a:lnSpc>
                <a:spcPct val="170000"/>
              </a:lnSpc>
              <a:spcBef>
                <a:spcPts val="201"/>
              </a:spcBef>
              <a:buClr>
                <a:srgbClr val="FFFFFF"/>
              </a:buClr>
              <a:buFont typeface="Arial"/>
              <a:buChar char="•"/>
            </a:pPr>
            <a:r>
              <a:rPr lang="ru-RU" sz="1100" b="0" strike="noStrike" spc="-1" dirty="0">
                <a:solidFill>
                  <a:srgbClr val="FFFFFF"/>
                </a:solidFill>
                <a:latin typeface="Arial"/>
                <a:ea typeface="Arial"/>
              </a:rPr>
              <a:t>Мыслите ясно</a:t>
            </a:r>
            <a:endParaRPr lang="ru-RU" sz="1100" b="0" strike="noStrike" spc="-1" dirty="0">
              <a:latin typeface="Arial"/>
            </a:endParaRPr>
          </a:p>
          <a:p>
            <a:pPr marL="108000" indent="-108000">
              <a:lnSpc>
                <a:spcPct val="170000"/>
              </a:lnSpc>
              <a:spcBef>
                <a:spcPts val="201"/>
              </a:spcBef>
              <a:buClr>
                <a:srgbClr val="FFFFFF"/>
              </a:buClr>
              <a:buFont typeface="Arial"/>
              <a:buChar char="•"/>
            </a:pPr>
            <a:r>
              <a:rPr lang="ru-RU" sz="1100" b="0" strike="noStrike" spc="-1" dirty="0">
                <a:solidFill>
                  <a:srgbClr val="FFFFFF"/>
                </a:solidFill>
                <a:latin typeface="Arial"/>
                <a:ea typeface="Arial"/>
              </a:rPr>
              <a:t>Творите</a:t>
            </a:r>
            <a:endParaRPr lang="ru-RU" sz="1100" b="0" strike="noStrike" spc="-1" dirty="0">
              <a:latin typeface="Arial"/>
            </a:endParaRPr>
          </a:p>
          <a:p>
            <a:pPr marL="108000" indent="-108000">
              <a:lnSpc>
                <a:spcPct val="170000"/>
              </a:lnSpc>
              <a:spcBef>
                <a:spcPts val="201"/>
              </a:spcBef>
              <a:buClr>
                <a:srgbClr val="FFFFFF"/>
              </a:buClr>
              <a:buFont typeface="Arial"/>
              <a:buChar char="•"/>
            </a:pPr>
            <a:r>
              <a:rPr lang="ru-RU" sz="1100" b="0" strike="noStrike" spc="-1" dirty="0">
                <a:solidFill>
                  <a:srgbClr val="FFFFFF"/>
                </a:solidFill>
                <a:latin typeface="Arial"/>
                <a:ea typeface="Arial"/>
              </a:rPr>
              <a:t>Фокусируйтесь</a:t>
            </a:r>
            <a:endParaRPr lang="ru-RU" sz="1100" b="0" strike="noStrike" spc="-1" dirty="0">
              <a:latin typeface="Arial"/>
            </a:endParaRPr>
          </a:p>
          <a:p>
            <a:pPr marL="108000" indent="-108000">
              <a:lnSpc>
                <a:spcPct val="170000"/>
              </a:lnSpc>
              <a:spcBef>
                <a:spcPts val="201"/>
              </a:spcBef>
              <a:buClr>
                <a:srgbClr val="FFFFFF"/>
              </a:buClr>
              <a:buFont typeface="Arial"/>
              <a:buChar char="•"/>
            </a:pPr>
            <a:r>
              <a:rPr lang="ru-RU" sz="1100" b="0" strike="noStrike" spc="-1" dirty="0">
                <a:solidFill>
                  <a:srgbClr val="FFFFFF"/>
                </a:solidFill>
                <a:latin typeface="Arial"/>
                <a:ea typeface="Arial"/>
              </a:rPr>
              <a:t>Планируйте</a:t>
            </a:r>
            <a:endParaRPr lang="ru-RU" sz="1100" b="0" strike="noStrike" spc="-1" dirty="0">
              <a:latin typeface="Arial"/>
            </a:endParaRPr>
          </a:p>
          <a:p>
            <a:pPr>
              <a:lnSpc>
                <a:spcPct val="180000"/>
              </a:lnSpc>
              <a:spcBef>
                <a:spcPts val="1001"/>
              </a:spcBef>
            </a:pPr>
            <a:endParaRPr lang="ru-RU" sz="1600" b="1" spc="-1" dirty="0">
              <a:solidFill>
                <a:srgbClr val="FFFFFF"/>
              </a:solidFill>
              <a:latin typeface="Arial"/>
              <a:ea typeface="Arial"/>
            </a:endParaRPr>
          </a:p>
          <a:p>
            <a:pPr>
              <a:lnSpc>
                <a:spcPct val="180000"/>
              </a:lnSpc>
              <a:spcBef>
                <a:spcPts val="1001"/>
              </a:spcBef>
            </a:pPr>
            <a:r>
              <a:rPr lang="ru-RU" sz="1400" b="1" strike="noStrike" spc="-1" dirty="0" smtClean="0">
                <a:solidFill>
                  <a:srgbClr val="FFFFFF"/>
                </a:solidFill>
                <a:latin typeface="Arial"/>
                <a:ea typeface="Arial"/>
              </a:rPr>
              <a:t>Выходите </a:t>
            </a:r>
            <a:r>
              <a:rPr lang="ru-RU" sz="1400" b="1" strike="noStrike" spc="-1" dirty="0">
                <a:solidFill>
                  <a:srgbClr val="FFFFFF"/>
                </a:solidFill>
                <a:latin typeface="Arial"/>
                <a:ea typeface="Arial"/>
              </a:rPr>
              <a:t>на новый уровень с ONESTACK </a:t>
            </a:r>
            <a:r>
              <a:rPr lang="ru-RU" sz="1400" b="1" strike="noStrike" spc="-1" dirty="0" err="1">
                <a:solidFill>
                  <a:srgbClr val="FFFFFF"/>
                </a:solidFill>
                <a:latin typeface="Arial"/>
                <a:ea typeface="Arial"/>
              </a:rPr>
              <a:t>Mental</a:t>
            </a:r>
            <a:r>
              <a:rPr lang="ru-RU" sz="1400" b="1" strike="noStrike" spc="-1" dirty="0">
                <a:solidFill>
                  <a:srgbClr val="FFFFFF"/>
                </a:solidFill>
                <a:latin typeface="Arial"/>
                <a:ea typeface="Arial"/>
              </a:rPr>
              <a:t> </a:t>
            </a:r>
            <a:r>
              <a:rPr lang="ru-RU" sz="1400" b="1" strike="noStrike" spc="-1" dirty="0" err="1">
                <a:solidFill>
                  <a:srgbClr val="FFFFFF"/>
                </a:solidFill>
                <a:latin typeface="Arial"/>
                <a:ea typeface="Arial"/>
              </a:rPr>
              <a:t>Force</a:t>
            </a:r>
            <a:r>
              <a:rPr lang="ru-RU" sz="1400" b="1" strike="noStrike" spc="-1" dirty="0">
                <a:solidFill>
                  <a:srgbClr val="FFFFFF"/>
                </a:solidFill>
                <a:latin typeface="Arial"/>
                <a:ea typeface="Arial"/>
              </a:rPr>
              <a:t>!</a:t>
            </a:r>
            <a:endParaRPr lang="ru-RU" sz="1400" b="0" strike="noStrike" spc="-1" dirty="0">
              <a:latin typeface="Arial"/>
            </a:endParaRPr>
          </a:p>
        </p:txBody>
      </p:sp>
      <p:sp>
        <p:nvSpPr>
          <p:cNvPr id="9" name="CustomShape 3"/>
          <p:cNvSpPr/>
          <p:nvPr/>
        </p:nvSpPr>
        <p:spPr>
          <a:xfrm>
            <a:off x="2699792" y="1146256"/>
            <a:ext cx="4680520" cy="2361598"/>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marL="108000" indent="-108000">
              <a:lnSpc>
                <a:spcPct val="170000"/>
              </a:lnSpc>
              <a:spcBef>
                <a:spcPts val="201"/>
              </a:spcBef>
              <a:buClr>
                <a:srgbClr val="FFFFFF"/>
              </a:buClr>
              <a:buFont typeface="Arial"/>
              <a:buChar char="•"/>
            </a:pPr>
            <a:r>
              <a:rPr lang="ru-RU" sz="1100" b="0" strike="noStrike" spc="-1" dirty="0" smtClean="0">
                <a:solidFill>
                  <a:srgbClr val="FFFFFF"/>
                </a:solidFill>
                <a:latin typeface="Arial"/>
                <a:ea typeface="Arial"/>
              </a:rPr>
              <a:t>Легко </a:t>
            </a:r>
            <a:r>
              <a:rPr lang="ru-RU" sz="1100" b="0" strike="noStrike" spc="-1" dirty="0">
                <a:solidFill>
                  <a:srgbClr val="FFFFFF"/>
                </a:solidFill>
                <a:latin typeface="Arial"/>
                <a:ea typeface="Arial"/>
              </a:rPr>
              <a:t>переключайтесь между задачами</a:t>
            </a:r>
            <a:endParaRPr lang="ru-RU" sz="1100" b="0" strike="noStrike" spc="-1" dirty="0">
              <a:latin typeface="Arial"/>
            </a:endParaRPr>
          </a:p>
          <a:p>
            <a:pPr marL="108000" indent="-108000">
              <a:lnSpc>
                <a:spcPct val="170000"/>
              </a:lnSpc>
              <a:spcBef>
                <a:spcPts val="201"/>
              </a:spcBef>
              <a:buClr>
                <a:srgbClr val="FFFFFF"/>
              </a:buClr>
              <a:buFont typeface="Arial"/>
              <a:buChar char="•"/>
            </a:pPr>
            <a:r>
              <a:rPr lang="ru-RU" sz="1100" b="0" strike="noStrike" spc="-1" dirty="0">
                <a:solidFill>
                  <a:srgbClr val="FFFFFF"/>
                </a:solidFill>
                <a:latin typeface="Arial"/>
                <a:ea typeface="Arial"/>
              </a:rPr>
              <a:t>Избавьтесь от усталости и тревожности</a:t>
            </a:r>
            <a:endParaRPr lang="ru-RU" sz="1100" b="0" strike="noStrike" spc="-1" dirty="0">
              <a:latin typeface="Arial"/>
            </a:endParaRPr>
          </a:p>
          <a:p>
            <a:pPr marL="108000" indent="-108000">
              <a:lnSpc>
                <a:spcPct val="170000"/>
              </a:lnSpc>
              <a:spcBef>
                <a:spcPts val="201"/>
              </a:spcBef>
              <a:buClr>
                <a:srgbClr val="FFFFFF"/>
              </a:buClr>
              <a:buFont typeface="Arial"/>
              <a:buChar char="•"/>
            </a:pPr>
            <a:r>
              <a:rPr lang="ru-RU" sz="1100" b="0" strike="noStrike" spc="-1" dirty="0">
                <a:solidFill>
                  <a:srgbClr val="FFFFFF"/>
                </a:solidFill>
                <a:latin typeface="Arial"/>
                <a:ea typeface="Arial"/>
              </a:rPr>
              <a:t>Обретите прекрасное настроение</a:t>
            </a:r>
            <a:endParaRPr lang="ru-RU" sz="1100" b="0" strike="noStrike" spc="-1" dirty="0">
              <a:latin typeface="Arial"/>
            </a:endParaRPr>
          </a:p>
          <a:p>
            <a:pPr marL="108000" indent="-108000">
              <a:lnSpc>
                <a:spcPct val="170000"/>
              </a:lnSpc>
              <a:spcBef>
                <a:spcPts val="201"/>
              </a:spcBef>
              <a:buClr>
                <a:srgbClr val="FFFFFF"/>
              </a:buClr>
              <a:buFont typeface="Arial"/>
              <a:buChar char="•"/>
            </a:pPr>
            <a:r>
              <a:rPr lang="ru-RU" sz="1100" b="0" strike="noStrike" spc="-1" dirty="0">
                <a:solidFill>
                  <a:srgbClr val="FFFFFF"/>
                </a:solidFill>
                <a:latin typeface="Arial"/>
                <a:ea typeface="Arial"/>
              </a:rPr>
              <a:t>Чувствуйте себя </a:t>
            </a:r>
            <a:r>
              <a:rPr lang="ru-RU" sz="1100" b="0" strike="noStrike" spc="-1" dirty="0" smtClean="0">
                <a:solidFill>
                  <a:srgbClr val="FFFFFF"/>
                </a:solidFill>
                <a:latin typeface="Arial"/>
                <a:ea typeface="Arial"/>
              </a:rPr>
              <a:t>великолепно</a:t>
            </a:r>
            <a:endParaRPr lang="ru-RU" sz="1100" b="0" strike="noStrike" spc="-1" dirty="0">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image1.png"/>
          <p:cNvPicPr/>
          <p:nvPr/>
        </p:nvPicPr>
        <p:blipFill>
          <a:blip r:embed="rId2"/>
          <a:srcRect l="19455"/>
          <a:stretch/>
        </p:blipFill>
        <p:spPr>
          <a:xfrm rot="5400000">
            <a:off x="1998360" y="-1997280"/>
            <a:ext cx="5184000" cy="9179640"/>
          </a:xfrm>
          <a:prstGeom prst="rect">
            <a:avLst/>
          </a:prstGeom>
          <a:ln w="12600">
            <a:noFill/>
          </a:ln>
        </p:spPr>
      </p:pic>
      <p:pic>
        <p:nvPicPr>
          <p:cNvPr id="291" name="image2.png"/>
          <p:cNvPicPr/>
          <p:nvPr/>
        </p:nvPicPr>
        <p:blipFill>
          <a:blip r:embed="rId3"/>
          <a:stretch/>
        </p:blipFill>
        <p:spPr>
          <a:xfrm>
            <a:off x="3746160" y="2427840"/>
            <a:ext cx="1716120" cy="603360"/>
          </a:xfrm>
          <a:prstGeom prst="rect">
            <a:avLst/>
          </a:prstGeom>
          <a:ln w="12600">
            <a:noFill/>
          </a:ln>
        </p:spPr>
      </p:pic>
      <p:sp>
        <p:nvSpPr>
          <p:cNvPr id="292" name="CustomShape 1"/>
          <p:cNvSpPr/>
          <p:nvPr/>
        </p:nvSpPr>
        <p:spPr>
          <a:xfrm>
            <a:off x="165960" y="173880"/>
            <a:ext cx="8811360" cy="4794840"/>
          </a:xfrm>
          <a:prstGeom prst="rect">
            <a:avLst/>
          </a:prstGeom>
          <a:noFill/>
          <a:ln w="25560">
            <a:solidFill>
              <a:srgbClr val="FFCC00"/>
            </a:solidFill>
            <a:miter/>
          </a:ln>
        </p:spPr>
        <p:style>
          <a:lnRef idx="0">
            <a:scrgbClr r="0" g="0" b="0"/>
          </a:lnRef>
          <a:fillRef idx="0">
            <a:scrgbClr r="0" g="0" b="0"/>
          </a:fillRef>
          <a:effectRef idx="0">
            <a:scrgbClr r="0" g="0" b="0"/>
          </a:effectRef>
          <a:fontRef idx="minor"/>
        </p:style>
      </p:sp>
      <p:pic>
        <p:nvPicPr>
          <p:cNvPr id="293" name="image3.png"/>
          <p:cNvPicPr/>
          <p:nvPr/>
        </p:nvPicPr>
        <p:blipFill>
          <a:blip r:embed="rId4"/>
          <a:stretch/>
        </p:blipFill>
        <p:spPr>
          <a:xfrm>
            <a:off x="4387680" y="1878480"/>
            <a:ext cx="404640" cy="282240"/>
          </a:xfrm>
          <a:prstGeom prst="rect">
            <a:avLst/>
          </a:prstGeom>
          <a:ln w="1260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6.png"/>
          <p:cNvPicPr/>
          <p:nvPr/>
        </p:nvPicPr>
        <p:blipFill>
          <a:blip r:embed="rId3"/>
          <a:srcRect t="4074" r="4396"/>
          <a:stretch/>
        </p:blipFill>
        <p:spPr>
          <a:xfrm>
            <a:off x="0" y="0"/>
            <a:ext cx="9143280" cy="5160240"/>
          </a:xfrm>
          <a:prstGeom prst="rect">
            <a:avLst/>
          </a:prstGeom>
          <a:ln w="12600">
            <a:noFill/>
          </a:ln>
        </p:spPr>
      </p:pic>
      <p:sp>
        <p:nvSpPr>
          <p:cNvPr id="135" name="CustomShape 1"/>
          <p:cNvSpPr/>
          <p:nvPr/>
        </p:nvSpPr>
        <p:spPr>
          <a:xfrm>
            <a:off x="457200" y="205920"/>
            <a:ext cx="8228880" cy="856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ru-RU" sz="2400" b="1" strike="noStrike" spc="-1" dirty="0">
                <a:solidFill>
                  <a:srgbClr val="FFFFFF"/>
                </a:solidFill>
                <a:latin typeface="Arial"/>
                <a:ea typeface="Arial"/>
              </a:rPr>
              <a:t>В чем преимущества </a:t>
            </a:r>
            <a:r>
              <a:rPr dirty="0"/>
              <a:t/>
            </a:r>
            <a:br>
              <a:rPr dirty="0"/>
            </a:br>
            <a:r>
              <a:rPr lang="ru-RU" sz="2400" b="1" strike="noStrike" spc="-1" dirty="0">
                <a:solidFill>
                  <a:srgbClr val="FFFFFF"/>
                </a:solidFill>
                <a:latin typeface="Arial"/>
                <a:ea typeface="Arial"/>
              </a:rPr>
              <a:t>ONESTACK от </a:t>
            </a:r>
            <a:r>
              <a:rPr lang="ru-RU" sz="2400" b="1" strike="noStrike" spc="-1" dirty="0" err="1">
                <a:solidFill>
                  <a:srgbClr val="FFFFFF"/>
                </a:solidFill>
                <a:latin typeface="Arial"/>
                <a:ea typeface="Arial"/>
              </a:rPr>
              <a:t>Coral</a:t>
            </a:r>
            <a:r>
              <a:rPr lang="ru-RU" sz="2400" b="1" strike="noStrike" spc="-1" dirty="0">
                <a:solidFill>
                  <a:srgbClr val="FFFFFF"/>
                </a:solidFill>
                <a:latin typeface="Arial"/>
                <a:ea typeface="Arial"/>
              </a:rPr>
              <a:t> </a:t>
            </a:r>
            <a:r>
              <a:rPr lang="ru-RU" sz="2400" b="1" strike="noStrike" spc="-1" dirty="0" err="1">
                <a:solidFill>
                  <a:srgbClr val="FFFFFF"/>
                </a:solidFill>
                <a:latin typeface="Arial"/>
                <a:ea typeface="Arial"/>
              </a:rPr>
              <a:t>Club</a:t>
            </a:r>
            <a:r>
              <a:rPr lang="ru-RU" sz="2400" b="1" strike="noStrike" spc="-1" dirty="0">
                <a:solidFill>
                  <a:srgbClr val="FFFFFF"/>
                </a:solidFill>
                <a:latin typeface="Arial"/>
                <a:ea typeface="Arial"/>
              </a:rPr>
              <a:t>?</a:t>
            </a:r>
            <a:endParaRPr lang="ru-RU" sz="2400" b="0" strike="noStrike" spc="-1" dirty="0">
              <a:latin typeface="Arial"/>
            </a:endParaRPr>
          </a:p>
        </p:txBody>
      </p:sp>
      <p:sp>
        <p:nvSpPr>
          <p:cNvPr id="136" name="CustomShape 2"/>
          <p:cNvSpPr/>
          <p:nvPr/>
        </p:nvSpPr>
        <p:spPr>
          <a:xfrm>
            <a:off x="515880" y="2283840"/>
            <a:ext cx="1823040" cy="8272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100" b="1" strike="noStrike" spc="-1" dirty="0">
                <a:solidFill>
                  <a:srgbClr val="FFFFFF"/>
                </a:solidFill>
                <a:latin typeface="Arial"/>
                <a:ea typeface="Arial"/>
              </a:rPr>
              <a:t>Системный </a:t>
            </a:r>
            <a:endParaRPr lang="ru-RU" sz="1100" b="0" strike="noStrike" spc="-1" dirty="0">
              <a:latin typeface="Arial"/>
            </a:endParaRPr>
          </a:p>
          <a:p>
            <a:pPr>
              <a:lnSpc>
                <a:spcPct val="100000"/>
              </a:lnSpc>
            </a:pPr>
            <a:r>
              <a:rPr lang="ru-RU" sz="1100" b="1" strike="noStrike" spc="-1" dirty="0">
                <a:solidFill>
                  <a:srgbClr val="FFFFFF"/>
                </a:solidFill>
                <a:latin typeface="Arial"/>
                <a:ea typeface="Arial"/>
              </a:rPr>
              <a:t>подход</a:t>
            </a:r>
            <a:endParaRPr lang="ru-RU" sz="1100" b="0" strike="noStrike" spc="-1" dirty="0">
              <a:latin typeface="Arial"/>
            </a:endParaRPr>
          </a:p>
        </p:txBody>
      </p:sp>
      <p:sp>
        <p:nvSpPr>
          <p:cNvPr id="137" name="CustomShape 3"/>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138"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FFFFFF"/>
                </a:solidFill>
                <a:latin typeface="Arial"/>
                <a:ea typeface="Arial"/>
              </a:rPr>
              <a:t>3</a:t>
            </a:r>
            <a:endParaRPr lang="ru-RU" sz="1200" b="0" strike="noStrike" spc="-1">
              <a:latin typeface="Arial"/>
            </a:endParaRPr>
          </a:p>
        </p:txBody>
      </p:sp>
      <p:sp>
        <p:nvSpPr>
          <p:cNvPr id="139" name="CustomShape 5"/>
          <p:cNvSpPr/>
          <p:nvPr/>
        </p:nvSpPr>
        <p:spPr>
          <a:xfrm>
            <a:off x="3055320" y="2283840"/>
            <a:ext cx="20876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nSpc>
                <a:spcPct val="90000"/>
              </a:lnSpc>
            </a:pPr>
            <a:r>
              <a:rPr lang="ru-RU" sz="1000" b="1" strike="noStrike" spc="-1">
                <a:solidFill>
                  <a:srgbClr val="FFFFFF"/>
                </a:solidFill>
                <a:latin typeface="Arial"/>
                <a:ea typeface="Arial"/>
              </a:rPr>
              <a:t>Комплексный </a:t>
            </a:r>
            <a:endParaRPr lang="ru-RU" sz="1000" b="0" strike="noStrike" spc="-1">
              <a:latin typeface="Arial"/>
            </a:endParaRPr>
          </a:p>
          <a:p>
            <a:pPr>
              <a:lnSpc>
                <a:spcPct val="90000"/>
              </a:lnSpc>
            </a:pPr>
            <a:r>
              <a:rPr lang="ru-RU" sz="1000" b="1" strike="noStrike" spc="-1">
                <a:solidFill>
                  <a:srgbClr val="FFFFFF"/>
                </a:solidFill>
                <a:latin typeface="Arial"/>
                <a:ea typeface="Arial"/>
              </a:rPr>
              <a:t>эффект</a:t>
            </a:r>
            <a:endParaRPr lang="ru-RU" sz="1000" b="0" strike="noStrike" spc="-1">
              <a:latin typeface="Arial"/>
            </a:endParaRPr>
          </a:p>
        </p:txBody>
      </p:sp>
      <p:sp>
        <p:nvSpPr>
          <p:cNvPr id="140" name="CustomShape 6"/>
          <p:cNvSpPr/>
          <p:nvPr/>
        </p:nvSpPr>
        <p:spPr>
          <a:xfrm>
            <a:off x="539640" y="3913920"/>
            <a:ext cx="17996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nSpc>
                <a:spcPct val="90000"/>
              </a:lnSpc>
            </a:pPr>
            <a:r>
              <a:rPr lang="ru-RU" sz="1000" b="1" strike="noStrike" spc="-1">
                <a:solidFill>
                  <a:srgbClr val="FFFFFF"/>
                </a:solidFill>
                <a:latin typeface="Arial"/>
                <a:ea typeface="Arial"/>
              </a:rPr>
              <a:t>Выгодная </a:t>
            </a:r>
            <a:endParaRPr lang="ru-RU" sz="1000" b="0" strike="noStrike" spc="-1">
              <a:latin typeface="Arial"/>
            </a:endParaRPr>
          </a:p>
          <a:p>
            <a:pPr>
              <a:lnSpc>
                <a:spcPct val="90000"/>
              </a:lnSpc>
            </a:pPr>
            <a:r>
              <a:rPr lang="ru-RU" sz="1000" b="1" strike="noStrike" spc="-1">
                <a:solidFill>
                  <a:srgbClr val="FFFFFF"/>
                </a:solidFill>
                <a:latin typeface="Arial"/>
                <a:ea typeface="Arial"/>
              </a:rPr>
              <a:t>цена</a:t>
            </a:r>
            <a:endParaRPr lang="ru-RU" sz="1000" b="0" strike="noStrike" spc="-1">
              <a:latin typeface="Arial"/>
            </a:endParaRPr>
          </a:p>
        </p:txBody>
      </p:sp>
      <p:sp>
        <p:nvSpPr>
          <p:cNvPr id="141" name="CustomShape 7"/>
          <p:cNvSpPr/>
          <p:nvPr/>
        </p:nvSpPr>
        <p:spPr>
          <a:xfrm>
            <a:off x="3055320" y="3913920"/>
            <a:ext cx="20876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nSpc>
                <a:spcPct val="90000"/>
              </a:lnSpc>
            </a:pPr>
            <a:r>
              <a:rPr lang="ru-RU" sz="1000" b="1" strike="noStrike" spc="-1">
                <a:solidFill>
                  <a:srgbClr val="FFFFFF"/>
                </a:solidFill>
                <a:latin typeface="Arial"/>
                <a:ea typeface="Arial"/>
              </a:rPr>
              <a:t>Синергичность</a:t>
            </a:r>
            <a:endParaRPr lang="ru-RU" sz="1000" b="0" strike="noStrike" spc="-1">
              <a:latin typeface="Arial"/>
            </a:endParaRPr>
          </a:p>
          <a:p>
            <a:pPr>
              <a:lnSpc>
                <a:spcPct val="90000"/>
              </a:lnSpc>
            </a:pPr>
            <a:r>
              <a:rPr lang="ru-RU" sz="1000" b="1" strike="noStrike" spc="-1">
                <a:solidFill>
                  <a:srgbClr val="FFFFFF"/>
                </a:solidFill>
                <a:latin typeface="Arial"/>
                <a:ea typeface="Arial"/>
              </a:rPr>
              <a:t>действия</a:t>
            </a:r>
            <a:endParaRPr lang="ru-RU" sz="1000" b="0" strike="noStrike" spc="-1">
              <a:latin typeface="Arial"/>
            </a:endParaRPr>
          </a:p>
        </p:txBody>
      </p:sp>
      <p:sp>
        <p:nvSpPr>
          <p:cNvPr id="142" name="CustomShape 8"/>
          <p:cNvSpPr/>
          <p:nvPr/>
        </p:nvSpPr>
        <p:spPr>
          <a:xfrm>
            <a:off x="5538960" y="2283840"/>
            <a:ext cx="3383640" cy="592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201"/>
              </a:spcBef>
            </a:pPr>
            <a:r>
              <a:rPr lang="ru-RU" sz="1100" b="1" strike="noStrike" spc="-1">
                <a:solidFill>
                  <a:srgbClr val="FFFFFF"/>
                </a:solidFill>
                <a:latin typeface="Arial"/>
                <a:ea typeface="Arial"/>
              </a:rPr>
              <a:t>Продуманное сочетание активных компонентов для точного решения определенной задачи</a:t>
            </a:r>
            <a:endParaRPr lang="ru-RU" sz="1100" b="0" strike="noStrike" spc="-1">
              <a:latin typeface="Arial"/>
            </a:endParaRPr>
          </a:p>
        </p:txBody>
      </p:sp>
      <p:sp>
        <p:nvSpPr>
          <p:cNvPr id="143" name="CustomShape 9"/>
          <p:cNvSpPr/>
          <p:nvPr/>
        </p:nvSpPr>
        <p:spPr>
          <a:xfrm>
            <a:off x="5538960" y="3913920"/>
            <a:ext cx="3178080" cy="42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201"/>
              </a:spcBef>
            </a:pPr>
            <a:r>
              <a:rPr lang="ru-RU" sz="1100" b="1" strike="noStrike" spc="-1">
                <a:solidFill>
                  <a:srgbClr val="FFFFFF"/>
                </a:solidFill>
                <a:latin typeface="Arial"/>
                <a:ea typeface="Arial"/>
              </a:rPr>
              <a:t>Четкая схема применения для максимального эффекта</a:t>
            </a:r>
            <a:endParaRPr lang="ru-RU" sz="1100" b="0" strike="noStrike" spc="-1">
              <a:latin typeface="Arial"/>
            </a:endParaRPr>
          </a:p>
        </p:txBody>
      </p:sp>
      <p:pic>
        <p:nvPicPr>
          <p:cNvPr id="144" name="image5.png"/>
          <p:cNvPicPr/>
          <p:nvPr/>
        </p:nvPicPr>
        <p:blipFill>
          <a:blip r:embed="rId4"/>
          <a:stretch/>
        </p:blipFill>
        <p:spPr>
          <a:xfrm>
            <a:off x="7678800" y="329400"/>
            <a:ext cx="1007280" cy="35388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image4.png"/>
          <p:cNvPicPr/>
          <p:nvPr/>
        </p:nvPicPr>
        <p:blipFill>
          <a:blip r:embed="rId3"/>
          <a:stretch/>
        </p:blipFill>
        <p:spPr>
          <a:xfrm>
            <a:off x="0" y="0"/>
            <a:ext cx="9143280" cy="5142960"/>
          </a:xfrm>
          <a:prstGeom prst="rect">
            <a:avLst/>
          </a:prstGeom>
          <a:ln w="12600">
            <a:noFill/>
          </a:ln>
        </p:spPr>
      </p:pic>
      <p:sp>
        <p:nvSpPr>
          <p:cNvPr id="146" name="CustomShape 1"/>
          <p:cNvSpPr/>
          <p:nvPr/>
        </p:nvSpPr>
        <p:spPr>
          <a:xfrm>
            <a:off x="457200" y="205920"/>
            <a:ext cx="8228880" cy="856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ru-RU" sz="2400" b="1" strike="noStrike" spc="-1">
                <a:solidFill>
                  <a:srgbClr val="FFFFFF"/>
                </a:solidFill>
                <a:latin typeface="Arial"/>
                <a:ea typeface="Arial"/>
              </a:rPr>
              <a:t>Как работает</a:t>
            </a:r>
            <a:r>
              <a:t/>
            </a:r>
            <a:br/>
            <a:r>
              <a:rPr lang="ru-RU" sz="2400" b="1" strike="noStrike" spc="-1">
                <a:solidFill>
                  <a:srgbClr val="FFFFFF"/>
                </a:solidFill>
                <a:latin typeface="Arial"/>
                <a:ea typeface="Arial"/>
              </a:rPr>
              <a:t>ONESTACK от Coral Club?</a:t>
            </a:r>
            <a:endParaRPr lang="ru-RU" sz="2400" b="0" strike="noStrike" spc="-1">
              <a:latin typeface="Arial"/>
            </a:endParaRPr>
          </a:p>
        </p:txBody>
      </p:sp>
      <p:sp>
        <p:nvSpPr>
          <p:cNvPr id="147" name="CustomShape 2"/>
          <p:cNvSpPr/>
          <p:nvPr/>
        </p:nvSpPr>
        <p:spPr>
          <a:xfrm>
            <a:off x="457200" y="1779840"/>
            <a:ext cx="8228880" cy="2447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108000" indent="-108000">
              <a:lnSpc>
                <a:spcPct val="100000"/>
              </a:lnSpc>
              <a:spcBef>
                <a:spcPts val="201"/>
              </a:spcBef>
              <a:buClr>
                <a:srgbClr val="FFC000"/>
              </a:buClr>
              <a:buFont typeface="Arial"/>
              <a:buChar char="•"/>
            </a:pPr>
            <a:r>
              <a:rPr lang="ru-RU" sz="1100" b="0" strike="noStrike" spc="-1" dirty="0">
                <a:solidFill>
                  <a:srgbClr val="000000"/>
                </a:solidFill>
                <a:latin typeface="Arial"/>
                <a:ea typeface="Arial"/>
              </a:rPr>
              <a:t>Вы ставите себе задачу: например, повысить продуктивность мозга или наладить пищеварение, очистить организм от токсинов, избавиться от проблем с кожей и т.д.</a:t>
            </a:r>
            <a:endParaRPr lang="ru-RU" sz="1100" b="0" strike="noStrike" spc="-1" dirty="0">
              <a:latin typeface="Arial"/>
            </a:endParaRPr>
          </a:p>
          <a:p>
            <a:pPr marL="108000" indent="-108000">
              <a:lnSpc>
                <a:spcPct val="100000"/>
              </a:lnSpc>
              <a:spcBef>
                <a:spcPts val="1199"/>
              </a:spcBef>
              <a:buClr>
                <a:srgbClr val="FFC000"/>
              </a:buClr>
              <a:buFont typeface="Arial"/>
              <a:buChar char="•"/>
            </a:pPr>
            <a:r>
              <a:rPr lang="ru-RU" sz="1100" b="0" strike="noStrike" spc="-1" dirty="0">
                <a:solidFill>
                  <a:srgbClr val="000000"/>
                </a:solidFill>
                <a:latin typeface="Arial"/>
                <a:ea typeface="Arial"/>
              </a:rPr>
              <a:t>Выбираете целевую программу ONESTACK, направленную на решение этой задачи.</a:t>
            </a:r>
            <a:endParaRPr lang="ru-RU" sz="1100" b="0" strike="noStrike" spc="-1" dirty="0">
              <a:latin typeface="Arial"/>
            </a:endParaRPr>
          </a:p>
          <a:p>
            <a:pPr marL="108000" indent="-108000">
              <a:lnSpc>
                <a:spcPct val="100000"/>
              </a:lnSpc>
              <a:spcBef>
                <a:spcPts val="1199"/>
              </a:spcBef>
              <a:buClr>
                <a:srgbClr val="FFC000"/>
              </a:buClr>
              <a:buFont typeface="Arial"/>
              <a:buChar char="•"/>
            </a:pPr>
            <a:r>
              <a:rPr lang="ru-RU" sz="1100" b="0" strike="noStrike" spc="-1" dirty="0">
                <a:solidFill>
                  <a:srgbClr val="000000"/>
                </a:solidFill>
                <a:latin typeface="Arial"/>
                <a:ea typeface="Arial"/>
              </a:rPr>
              <a:t>Приступаете к выполнению.</a:t>
            </a:r>
            <a:endParaRPr lang="ru-RU" sz="1100" b="0" strike="noStrike" spc="-1" dirty="0">
              <a:latin typeface="Arial"/>
            </a:endParaRPr>
          </a:p>
          <a:p>
            <a:pPr marL="108000" indent="-108000">
              <a:lnSpc>
                <a:spcPct val="100000"/>
              </a:lnSpc>
              <a:spcBef>
                <a:spcPts val="1199"/>
              </a:spcBef>
              <a:buClr>
                <a:srgbClr val="FFC000"/>
              </a:buClr>
              <a:buFont typeface="Arial"/>
              <a:buChar char="•"/>
            </a:pPr>
            <a:r>
              <a:rPr lang="ru-RU" sz="1100" b="0" strike="noStrike" spc="-1" dirty="0">
                <a:solidFill>
                  <a:srgbClr val="000000"/>
                </a:solidFill>
                <a:latin typeface="Arial"/>
                <a:ea typeface="Arial"/>
              </a:rPr>
              <a:t>Четко следуете инструкциям и придерживаетесь указанной последовательности приема. Каждая группа компонентов ONESTACK «выходит на сцену» в свое время и выполняет свою работу.</a:t>
            </a:r>
            <a:endParaRPr lang="ru-RU" sz="1100" b="0" strike="noStrike" spc="-1" dirty="0">
              <a:latin typeface="Arial"/>
            </a:endParaRPr>
          </a:p>
          <a:p>
            <a:pPr marL="108000" indent="-108000">
              <a:lnSpc>
                <a:spcPct val="100000"/>
              </a:lnSpc>
              <a:spcBef>
                <a:spcPts val="1199"/>
              </a:spcBef>
              <a:buClr>
                <a:srgbClr val="FFC000"/>
              </a:buClr>
              <a:buFont typeface="Arial"/>
              <a:buChar char="•"/>
            </a:pPr>
            <a:r>
              <a:rPr lang="ru-RU" sz="1100" b="0" strike="noStrike" spc="-1" dirty="0">
                <a:solidFill>
                  <a:srgbClr val="000000"/>
                </a:solidFill>
                <a:latin typeface="Arial"/>
                <a:ea typeface="Arial"/>
              </a:rPr>
              <a:t>Ваш организм получает надежную поддержку.</a:t>
            </a:r>
            <a:endParaRPr lang="ru-RU" sz="1100" b="0" strike="noStrike" spc="-1" dirty="0">
              <a:latin typeface="Arial"/>
            </a:endParaRPr>
          </a:p>
          <a:p>
            <a:pPr marL="108000" indent="-108000">
              <a:lnSpc>
                <a:spcPct val="100000"/>
              </a:lnSpc>
              <a:spcBef>
                <a:spcPts val="1199"/>
              </a:spcBef>
              <a:buClr>
                <a:srgbClr val="FFC000"/>
              </a:buClr>
              <a:buFont typeface="Arial"/>
              <a:buChar char="•"/>
            </a:pPr>
            <a:r>
              <a:rPr lang="ru-RU" sz="1100" b="0" strike="noStrike" spc="-1" dirty="0">
                <a:solidFill>
                  <a:srgbClr val="000000"/>
                </a:solidFill>
                <a:latin typeface="Arial"/>
                <a:ea typeface="Arial"/>
              </a:rPr>
              <a:t>Вы наслаждаетесь прекрасными результатами не только в процессе прохождения программы, но и после ее завершения!</a:t>
            </a:r>
            <a:endParaRPr lang="ru-RU" sz="1100" b="0" strike="noStrike" spc="-1" dirty="0">
              <a:latin typeface="Arial"/>
            </a:endParaRPr>
          </a:p>
        </p:txBody>
      </p:sp>
      <p:sp>
        <p:nvSpPr>
          <p:cNvPr id="148" name="CustomShape 3"/>
          <p:cNvSpPr/>
          <p:nvPr/>
        </p:nvSpPr>
        <p:spPr>
          <a:xfrm>
            <a:off x="467640" y="466488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822A9A"/>
                </a:solidFill>
                <a:latin typeface="Arial"/>
                <a:ea typeface="Arial"/>
              </a:rPr>
              <a:t>coral-club.com</a:t>
            </a:r>
            <a:endParaRPr lang="ru-RU" sz="1200" b="0" strike="noStrike" spc="-1">
              <a:latin typeface="Arial"/>
            </a:endParaRPr>
          </a:p>
        </p:txBody>
      </p:sp>
      <p:sp>
        <p:nvSpPr>
          <p:cNvPr id="149"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822A9A"/>
                </a:solidFill>
                <a:latin typeface="Arial"/>
                <a:ea typeface="Arial"/>
              </a:rPr>
              <a:t>4</a:t>
            </a:r>
            <a:endParaRPr lang="ru-RU" sz="1200" b="0" strike="noStrike" spc="-1">
              <a:latin typeface="Arial"/>
            </a:endParaRPr>
          </a:p>
        </p:txBody>
      </p:sp>
      <p:sp>
        <p:nvSpPr>
          <p:cNvPr id="150" name="CustomShape 5"/>
          <p:cNvSpPr/>
          <p:nvPr/>
        </p:nvSpPr>
        <p:spPr>
          <a:xfrm>
            <a:off x="500040" y="4155926"/>
            <a:ext cx="8136360" cy="3038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ru-RU" sz="1400" b="1" strike="noStrike" spc="-1" dirty="0">
                <a:solidFill>
                  <a:srgbClr val="808080"/>
                </a:solidFill>
                <a:latin typeface="Arial"/>
                <a:ea typeface="Arial"/>
              </a:rPr>
              <a:t>Понравился эффект? </a:t>
            </a:r>
            <a:r>
              <a:rPr lang="ru-RU" sz="1400" b="1" strike="noStrike" spc="-1" dirty="0">
                <a:solidFill>
                  <a:srgbClr val="FFCC00"/>
                </a:solidFill>
                <a:latin typeface="Arial"/>
                <a:ea typeface="Arial"/>
              </a:rPr>
              <a:t>Можем повторить!</a:t>
            </a:r>
            <a:endParaRPr lang="ru-RU" sz="1400" b="0" strike="noStrike" spc="-1" dirty="0">
              <a:latin typeface="Arial"/>
            </a:endParaRPr>
          </a:p>
        </p:txBody>
      </p:sp>
      <p:pic>
        <p:nvPicPr>
          <p:cNvPr id="151" name="image5.png"/>
          <p:cNvPicPr/>
          <p:nvPr/>
        </p:nvPicPr>
        <p:blipFill>
          <a:blip r:embed="rId4"/>
          <a:stretch/>
        </p:blipFill>
        <p:spPr>
          <a:xfrm>
            <a:off x="7678800" y="329400"/>
            <a:ext cx="1007280" cy="35388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7.png"/>
          <p:cNvPicPr/>
          <p:nvPr/>
        </p:nvPicPr>
        <p:blipFill>
          <a:blip r:embed="rId2"/>
          <a:stretch/>
        </p:blipFill>
        <p:spPr>
          <a:xfrm>
            <a:off x="0" y="0"/>
            <a:ext cx="9143280" cy="5142960"/>
          </a:xfrm>
          <a:prstGeom prst="rect">
            <a:avLst/>
          </a:prstGeom>
          <a:ln w="12600">
            <a:noFill/>
          </a:ln>
        </p:spPr>
      </p:pic>
      <p:pic>
        <p:nvPicPr>
          <p:cNvPr id="153" name="image2.png"/>
          <p:cNvPicPr/>
          <p:nvPr/>
        </p:nvPicPr>
        <p:blipFill>
          <a:blip r:embed="rId3"/>
          <a:stretch/>
        </p:blipFill>
        <p:spPr>
          <a:xfrm>
            <a:off x="3713400" y="339480"/>
            <a:ext cx="1716120" cy="603360"/>
          </a:xfrm>
          <a:prstGeom prst="rect">
            <a:avLst/>
          </a:prstGeom>
          <a:ln w="12600">
            <a:noFill/>
          </a:ln>
        </p:spPr>
      </p:pic>
      <p:sp>
        <p:nvSpPr>
          <p:cNvPr id="154" name="CustomShape 1"/>
          <p:cNvSpPr/>
          <p:nvPr/>
        </p:nvSpPr>
        <p:spPr>
          <a:xfrm>
            <a:off x="431640" y="1256760"/>
            <a:ext cx="8280360" cy="239511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ru-RU" sz="3200" b="1" strike="noStrike" spc="-1" dirty="0">
                <a:solidFill>
                  <a:srgbClr val="FFFFFF"/>
                </a:solidFill>
                <a:latin typeface="Arial"/>
                <a:ea typeface="Arial"/>
              </a:rPr>
              <a:t>“Мозг — это Вселенная внутри нас”</a:t>
            </a:r>
            <a:endParaRPr lang="ru-RU" sz="3200" b="0" strike="noStrike" spc="-1" dirty="0">
              <a:latin typeface="Arial"/>
            </a:endParaRPr>
          </a:p>
          <a:p>
            <a:pPr algn="ctr">
              <a:lnSpc>
                <a:spcPct val="200000"/>
              </a:lnSpc>
            </a:pPr>
            <a:r>
              <a:rPr lang="ru-RU" sz="1400" b="1" strike="noStrike" spc="-1" dirty="0">
                <a:solidFill>
                  <a:srgbClr val="FFFFFF"/>
                </a:solidFill>
                <a:latin typeface="Arial"/>
                <a:ea typeface="Arial"/>
              </a:rPr>
              <a:t>Т. Черниговская*</a:t>
            </a:r>
            <a:endParaRPr lang="ru-RU" sz="1400" b="0" strike="noStrike" spc="-1" dirty="0">
              <a:latin typeface="Arial"/>
            </a:endParaRPr>
          </a:p>
          <a:p>
            <a:pPr algn="ctr">
              <a:lnSpc>
                <a:spcPct val="100000"/>
              </a:lnSpc>
            </a:pPr>
            <a:endParaRPr lang="ru-RU" sz="1400" b="0" strike="noStrike" spc="-1" dirty="0">
              <a:latin typeface="Arial"/>
            </a:endParaRPr>
          </a:p>
          <a:p>
            <a:pPr algn="ctr">
              <a:lnSpc>
                <a:spcPct val="100000"/>
              </a:lnSpc>
            </a:pPr>
            <a:endParaRPr lang="ru-RU" sz="1400" b="0" strike="noStrike" spc="-1" dirty="0">
              <a:latin typeface="Arial"/>
            </a:endParaRPr>
          </a:p>
          <a:p>
            <a:pPr algn="ctr">
              <a:lnSpc>
                <a:spcPct val="100000"/>
              </a:lnSpc>
            </a:pPr>
            <a:endParaRPr lang="ru-RU" sz="1400" b="0" strike="noStrike" spc="-1" dirty="0">
              <a:latin typeface="Arial"/>
            </a:endParaRPr>
          </a:p>
          <a:p>
            <a:pPr algn="ctr">
              <a:lnSpc>
                <a:spcPct val="100000"/>
              </a:lnSpc>
            </a:pPr>
            <a:endParaRPr lang="ru-RU" sz="1400" b="0" strike="noStrike" spc="-1" dirty="0">
              <a:latin typeface="Arial"/>
            </a:endParaRPr>
          </a:p>
          <a:p>
            <a:pPr algn="ctr">
              <a:lnSpc>
                <a:spcPct val="100000"/>
              </a:lnSpc>
            </a:pPr>
            <a:endParaRPr lang="ru-RU" sz="1400" b="0" strike="noStrike" spc="-1" dirty="0">
              <a:latin typeface="Arial"/>
            </a:endParaRPr>
          </a:p>
          <a:p>
            <a:pPr algn="ctr">
              <a:lnSpc>
                <a:spcPct val="100000"/>
              </a:lnSpc>
            </a:pPr>
            <a:endParaRPr lang="ru-RU" sz="1400" b="0" strike="noStrike" spc="-1" dirty="0">
              <a:latin typeface="Arial"/>
            </a:endParaRPr>
          </a:p>
          <a:p>
            <a:pPr algn="ctr">
              <a:lnSpc>
                <a:spcPct val="100000"/>
              </a:lnSpc>
            </a:pPr>
            <a:endParaRPr lang="ru-RU" sz="1400" b="0" strike="noStrike" spc="-1" dirty="0">
              <a:latin typeface="Arial"/>
            </a:endParaRPr>
          </a:p>
          <a:p>
            <a:pPr algn="ctr">
              <a:lnSpc>
                <a:spcPct val="100000"/>
              </a:lnSpc>
            </a:pPr>
            <a:endParaRPr lang="ru-RU" sz="1400" b="0" strike="noStrike" spc="-1" dirty="0">
              <a:latin typeface="Arial"/>
            </a:endParaRPr>
          </a:p>
          <a:p>
            <a:pPr algn="ctr">
              <a:lnSpc>
                <a:spcPct val="100000"/>
              </a:lnSpc>
            </a:pPr>
            <a:endParaRPr lang="ru-RU" sz="1400" b="0" strike="noStrike" spc="-1" dirty="0">
              <a:latin typeface="Arial"/>
            </a:endParaRPr>
          </a:p>
          <a:p>
            <a:pPr algn="ctr">
              <a:lnSpc>
                <a:spcPct val="100000"/>
              </a:lnSpc>
            </a:pPr>
            <a:r>
              <a:rPr lang="ru-RU" sz="1100" b="0" strike="noStrike" spc="-1" dirty="0">
                <a:solidFill>
                  <a:srgbClr val="FFFFFF"/>
                </a:solidFill>
                <a:latin typeface="Arial"/>
                <a:ea typeface="Arial"/>
              </a:rPr>
              <a:t>*Советский и российский ученый в области </a:t>
            </a:r>
            <a:r>
              <a:rPr lang="ru-RU" sz="1100" b="0" strike="noStrike" spc="-1" dirty="0" err="1">
                <a:solidFill>
                  <a:srgbClr val="FFFFFF"/>
                </a:solidFill>
                <a:latin typeface="Arial"/>
                <a:ea typeface="Arial"/>
              </a:rPr>
              <a:t>нейронауки</a:t>
            </a:r>
            <a:r>
              <a:rPr lang="ru-RU" sz="1100" b="0" strike="noStrike" spc="-1" dirty="0">
                <a:solidFill>
                  <a:srgbClr val="FFFFFF"/>
                </a:solidFill>
                <a:latin typeface="Arial"/>
                <a:ea typeface="Arial"/>
              </a:rPr>
              <a:t> и психолингвистики. </a:t>
            </a:r>
            <a:endParaRPr lang="ru-RU" sz="1100" b="0" strike="noStrike" spc="-1" dirty="0">
              <a:latin typeface="Arial"/>
            </a:endParaRPr>
          </a:p>
          <a:p>
            <a:pPr algn="ctr">
              <a:lnSpc>
                <a:spcPct val="100000"/>
              </a:lnSpc>
            </a:pPr>
            <a:r>
              <a:rPr lang="ru-RU" sz="1100" b="0" strike="noStrike" spc="-1" dirty="0">
                <a:solidFill>
                  <a:srgbClr val="FFFFFF"/>
                </a:solidFill>
                <a:latin typeface="Arial"/>
                <a:ea typeface="Arial"/>
              </a:rPr>
              <a:t>Доктор биологических наук, профессор. Член-корреспондент РАО. Заслуженный деятель науки РФ.</a:t>
            </a:r>
            <a:endParaRPr lang="ru-RU" sz="1100" b="0" strike="noStrike" spc="-1" dirty="0">
              <a:latin typeface="Arial"/>
            </a:endParaRPr>
          </a:p>
        </p:txBody>
      </p:sp>
      <p:sp>
        <p:nvSpPr>
          <p:cNvPr id="155" name="CustomShape 2"/>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156" name="CustomShape 3"/>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FFFFFF"/>
                </a:solidFill>
                <a:latin typeface="Arial"/>
                <a:ea typeface="Arial"/>
              </a:rPr>
              <a:t>5</a:t>
            </a:r>
            <a:endParaRPr lang="ru-RU" sz="12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1.png"/>
          <p:cNvPicPr/>
          <p:nvPr/>
        </p:nvPicPr>
        <p:blipFill>
          <a:blip r:embed="rId3"/>
          <a:srcRect l="1553" t="1937" r="19769"/>
          <a:stretch/>
        </p:blipFill>
        <p:spPr>
          <a:xfrm rot="5400000">
            <a:off x="2000880" y="-2000160"/>
            <a:ext cx="5142960" cy="9143280"/>
          </a:xfrm>
          <a:prstGeom prst="rect">
            <a:avLst/>
          </a:prstGeom>
          <a:ln w="12600">
            <a:noFill/>
          </a:ln>
        </p:spPr>
      </p:pic>
      <p:sp>
        <p:nvSpPr>
          <p:cNvPr id="158" name="CustomShape 1"/>
          <p:cNvSpPr/>
          <p:nvPr/>
        </p:nvSpPr>
        <p:spPr>
          <a:xfrm>
            <a:off x="467640" y="466488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159" name="CustomShape 2"/>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FFFFFF"/>
                </a:solidFill>
                <a:latin typeface="Arial"/>
                <a:ea typeface="Arial"/>
              </a:rPr>
              <a:t>6</a:t>
            </a:r>
            <a:endParaRPr lang="ru-RU" sz="1200" b="0" strike="noStrike" spc="-1">
              <a:latin typeface="Arial"/>
            </a:endParaRPr>
          </a:p>
        </p:txBody>
      </p:sp>
      <p:sp>
        <p:nvSpPr>
          <p:cNvPr id="160" name="CustomShape 3"/>
          <p:cNvSpPr/>
          <p:nvPr/>
        </p:nvSpPr>
        <p:spPr>
          <a:xfrm>
            <a:off x="467640" y="1787040"/>
            <a:ext cx="8208360" cy="1338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100" b="0" strike="noStrike" spc="-1" dirty="0">
                <a:solidFill>
                  <a:srgbClr val="FFFFFF"/>
                </a:solidFill>
                <a:latin typeface="Arial"/>
                <a:ea typeface="Arial"/>
              </a:rPr>
              <a:t>Именно здесь все начинается. Наши идеи, цели, планы, самореализация, установки, уровень энергии, самочувствие, настроение и даже сопротивляемость заболеваниям.</a:t>
            </a:r>
            <a:endParaRPr lang="ru-RU" sz="1100" b="0" strike="noStrike" spc="-1" dirty="0">
              <a:latin typeface="Arial"/>
            </a:endParaRPr>
          </a:p>
          <a:p>
            <a:pPr>
              <a:lnSpc>
                <a:spcPct val="100000"/>
              </a:lnSpc>
            </a:pPr>
            <a:endParaRPr lang="ru-RU" sz="1100" b="0" strike="noStrike" spc="-1" dirty="0">
              <a:latin typeface="Arial"/>
            </a:endParaRPr>
          </a:p>
          <a:p>
            <a:pPr>
              <a:lnSpc>
                <a:spcPct val="100000"/>
              </a:lnSpc>
            </a:pPr>
            <a:endParaRPr lang="ru-RU" sz="1100" b="0" strike="noStrike" spc="-1" dirty="0">
              <a:latin typeface="Arial"/>
            </a:endParaRPr>
          </a:p>
          <a:p>
            <a:pPr>
              <a:lnSpc>
                <a:spcPct val="100000"/>
              </a:lnSpc>
            </a:pPr>
            <a:r>
              <a:rPr lang="ru-RU" sz="1400" b="1" strike="noStrike" spc="-1" dirty="0">
                <a:solidFill>
                  <a:srgbClr val="FFCC00"/>
                </a:solidFill>
                <a:latin typeface="Arial"/>
                <a:ea typeface="Arial"/>
              </a:rPr>
              <a:t>ONESTACK </a:t>
            </a:r>
            <a:r>
              <a:rPr lang="ru-RU" sz="1400" b="1" strike="noStrike" spc="-1" dirty="0" err="1">
                <a:solidFill>
                  <a:srgbClr val="FFCC00"/>
                </a:solidFill>
                <a:latin typeface="Arial"/>
                <a:ea typeface="Arial"/>
              </a:rPr>
              <a:t>Mental</a:t>
            </a:r>
            <a:r>
              <a:rPr lang="ru-RU" sz="1400" b="1" strike="noStrike" spc="-1" dirty="0">
                <a:solidFill>
                  <a:srgbClr val="FFCC00"/>
                </a:solidFill>
                <a:latin typeface="Arial"/>
                <a:ea typeface="Arial"/>
              </a:rPr>
              <a:t> </a:t>
            </a:r>
            <a:r>
              <a:rPr lang="ru-RU" sz="1400" b="1" strike="noStrike" spc="-1" dirty="0" err="1">
                <a:solidFill>
                  <a:srgbClr val="FFCC00"/>
                </a:solidFill>
                <a:latin typeface="Arial"/>
                <a:ea typeface="Arial"/>
              </a:rPr>
              <a:t>Force</a:t>
            </a:r>
            <a:r>
              <a:rPr lang="ru-RU" sz="1400" b="1" strike="noStrike" spc="-1" dirty="0">
                <a:solidFill>
                  <a:srgbClr val="000000"/>
                </a:solidFill>
                <a:latin typeface="Arial"/>
                <a:ea typeface="Arial"/>
              </a:rPr>
              <a:t> </a:t>
            </a:r>
            <a:r>
              <a:rPr lang="ru-RU" sz="1400" b="1" strike="noStrike" spc="-1" dirty="0">
                <a:solidFill>
                  <a:srgbClr val="FFFFFF"/>
                </a:solidFill>
                <a:latin typeface="Arial"/>
                <a:ea typeface="Arial"/>
              </a:rPr>
              <a:t>создан для поддержания когнитивных функций </a:t>
            </a:r>
            <a:endParaRPr lang="ru-RU" sz="1400" b="0" strike="noStrike" spc="-1" dirty="0">
              <a:latin typeface="Arial"/>
            </a:endParaRPr>
          </a:p>
          <a:p>
            <a:pPr>
              <a:lnSpc>
                <a:spcPct val="100000"/>
              </a:lnSpc>
            </a:pPr>
            <a:r>
              <a:rPr lang="ru-RU" sz="1400" b="1" strike="noStrike" spc="-1" dirty="0">
                <a:solidFill>
                  <a:srgbClr val="FFFFFF"/>
                </a:solidFill>
                <a:latin typeface="Arial"/>
                <a:ea typeface="Arial"/>
              </a:rPr>
              <a:t>мозга и нормализации деятельности нервной системы.</a:t>
            </a:r>
            <a:endParaRPr lang="ru-RU" sz="1400" b="0" strike="noStrike" spc="-1" dirty="0">
              <a:latin typeface="Arial"/>
            </a:endParaRPr>
          </a:p>
        </p:txBody>
      </p:sp>
      <p:sp>
        <p:nvSpPr>
          <p:cNvPr id="161" name="CustomShape 4"/>
          <p:cNvSpPr/>
          <p:nvPr/>
        </p:nvSpPr>
        <p:spPr>
          <a:xfrm>
            <a:off x="457200" y="205920"/>
            <a:ext cx="8228880" cy="4363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2400" b="1" strike="noStrike" spc="-1">
                <a:solidFill>
                  <a:srgbClr val="FFFFFF"/>
                </a:solidFill>
                <a:latin typeface="Arial"/>
                <a:ea typeface="Arial"/>
              </a:rPr>
              <a:t>Почему Mental Force?</a:t>
            </a:r>
            <a:endParaRPr lang="ru-RU" sz="2400" b="0" strike="noStrike" spc="-1">
              <a:latin typeface="Arial"/>
            </a:endParaRPr>
          </a:p>
        </p:txBody>
      </p:sp>
      <p:pic>
        <p:nvPicPr>
          <p:cNvPr id="162" name="image5.png"/>
          <p:cNvPicPr/>
          <p:nvPr/>
        </p:nvPicPr>
        <p:blipFill>
          <a:blip r:embed="rId4"/>
          <a:stretch/>
        </p:blipFill>
        <p:spPr>
          <a:xfrm>
            <a:off x="7678800" y="329400"/>
            <a:ext cx="1007280" cy="35388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8.png"/>
          <p:cNvPicPr/>
          <p:nvPr/>
        </p:nvPicPr>
        <p:blipFill>
          <a:blip r:embed="rId3"/>
          <a:stretch/>
        </p:blipFill>
        <p:spPr>
          <a:xfrm>
            <a:off x="-159840" y="0"/>
            <a:ext cx="9309600" cy="5235480"/>
          </a:xfrm>
          <a:prstGeom prst="rect">
            <a:avLst/>
          </a:prstGeom>
          <a:ln w="12600">
            <a:noFill/>
          </a:ln>
        </p:spPr>
      </p:pic>
      <p:sp>
        <p:nvSpPr>
          <p:cNvPr id="164" name="CustomShape 1"/>
          <p:cNvSpPr/>
          <p:nvPr/>
        </p:nvSpPr>
        <p:spPr>
          <a:xfrm>
            <a:off x="467640" y="205920"/>
            <a:ext cx="3866760" cy="4363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2400" b="1" strike="noStrike" spc="-1">
                <a:solidFill>
                  <a:srgbClr val="FFFFFF"/>
                </a:solidFill>
                <a:latin typeface="Arial"/>
                <a:ea typeface="Arial"/>
              </a:rPr>
              <a:t>Мозг в цифрах</a:t>
            </a:r>
            <a:endParaRPr lang="ru-RU" sz="2400" b="0" strike="noStrike" spc="-1">
              <a:latin typeface="Arial"/>
            </a:endParaRPr>
          </a:p>
        </p:txBody>
      </p:sp>
      <p:sp>
        <p:nvSpPr>
          <p:cNvPr id="165" name="CustomShape 2"/>
          <p:cNvSpPr/>
          <p:nvPr/>
        </p:nvSpPr>
        <p:spPr>
          <a:xfrm>
            <a:off x="3348000" y="1152000"/>
            <a:ext cx="1943640" cy="6883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nSpc>
                <a:spcPct val="90000"/>
              </a:lnSpc>
              <a:spcBef>
                <a:spcPts val="700"/>
              </a:spcBef>
            </a:pPr>
            <a:r>
              <a:rPr lang="ru-RU" sz="3200" b="1" strike="noStrike" spc="-1">
                <a:solidFill>
                  <a:srgbClr val="FFCC00"/>
                </a:solidFill>
                <a:latin typeface="Arial"/>
                <a:ea typeface="Arial"/>
              </a:rPr>
              <a:t>80-100</a:t>
            </a:r>
            <a:r>
              <a:rPr lang="ru-RU" sz="1600" b="0" strike="noStrike" spc="-1">
                <a:solidFill>
                  <a:srgbClr val="808080"/>
                </a:solidFill>
                <a:latin typeface="Arial"/>
                <a:ea typeface="Arial"/>
              </a:rPr>
              <a:t> </a:t>
            </a:r>
            <a:endParaRPr lang="ru-RU" sz="1600" b="0" strike="noStrike" spc="-1">
              <a:latin typeface="Arial"/>
            </a:endParaRPr>
          </a:p>
          <a:p>
            <a:pPr>
              <a:lnSpc>
                <a:spcPct val="90000"/>
              </a:lnSpc>
              <a:spcBef>
                <a:spcPts val="201"/>
              </a:spcBef>
            </a:pPr>
            <a:r>
              <a:rPr lang="ru-RU" sz="1100" b="1" strike="noStrike" spc="-1">
                <a:solidFill>
                  <a:srgbClr val="FFFFFF"/>
                </a:solidFill>
                <a:latin typeface="Arial"/>
                <a:ea typeface="Arial"/>
              </a:rPr>
              <a:t>млрд</a:t>
            </a:r>
            <a:r>
              <a:rPr lang="ru-RU" sz="1100" b="1" strike="noStrike" spc="-1">
                <a:solidFill>
                  <a:srgbClr val="808080"/>
                </a:solidFill>
                <a:latin typeface="Arial"/>
                <a:ea typeface="Arial"/>
              </a:rPr>
              <a:t> </a:t>
            </a:r>
            <a:r>
              <a:rPr lang="ru-RU" sz="1100" b="1" strike="noStrike" spc="-1">
                <a:solidFill>
                  <a:srgbClr val="FFFFFF"/>
                </a:solidFill>
                <a:latin typeface="Arial"/>
                <a:ea typeface="Arial"/>
              </a:rPr>
              <a:t>нейронов</a:t>
            </a:r>
            <a:endParaRPr lang="ru-RU" sz="1100" b="0" strike="noStrike" spc="-1">
              <a:latin typeface="Arial"/>
            </a:endParaRPr>
          </a:p>
        </p:txBody>
      </p:sp>
      <p:sp>
        <p:nvSpPr>
          <p:cNvPr id="166" name="CustomShape 3"/>
          <p:cNvSpPr/>
          <p:nvPr/>
        </p:nvSpPr>
        <p:spPr>
          <a:xfrm>
            <a:off x="467640" y="466488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167"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FFFFFF"/>
                </a:solidFill>
                <a:latin typeface="Arial"/>
                <a:ea typeface="Arial"/>
              </a:rPr>
              <a:t>7</a:t>
            </a:r>
            <a:endParaRPr lang="ru-RU" sz="1200" b="0" strike="noStrike" spc="-1">
              <a:latin typeface="Arial"/>
            </a:endParaRPr>
          </a:p>
        </p:txBody>
      </p:sp>
      <p:sp>
        <p:nvSpPr>
          <p:cNvPr id="168" name="CustomShape 5"/>
          <p:cNvSpPr/>
          <p:nvPr/>
        </p:nvSpPr>
        <p:spPr>
          <a:xfrm>
            <a:off x="6372360" y="2067840"/>
            <a:ext cx="2519640" cy="1109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nSpc>
                <a:spcPct val="120000"/>
              </a:lnSpc>
              <a:spcBef>
                <a:spcPts val="901"/>
              </a:spcBef>
            </a:pPr>
            <a:r>
              <a:rPr lang="ru-RU" sz="3200" b="1" strike="noStrike" spc="-1">
                <a:solidFill>
                  <a:srgbClr val="FFCC00"/>
                </a:solidFill>
                <a:latin typeface="Arial"/>
                <a:ea typeface="Arial"/>
              </a:rPr>
              <a:t>25</a:t>
            </a:r>
            <a:r>
              <a:rPr lang="ru-RU" sz="3900" b="1" strike="noStrike" spc="-1">
                <a:solidFill>
                  <a:srgbClr val="FFCC00"/>
                </a:solidFill>
                <a:latin typeface="Arial"/>
                <a:ea typeface="Arial"/>
              </a:rPr>
              <a:t> </a:t>
            </a:r>
            <a:r>
              <a:rPr lang="ru-RU" sz="1700" b="0" strike="noStrike" spc="-1">
                <a:solidFill>
                  <a:srgbClr val="FFFFFF"/>
                </a:solidFill>
                <a:latin typeface="Arial"/>
                <a:ea typeface="Arial"/>
              </a:rPr>
              <a:t>%</a:t>
            </a:r>
            <a:r>
              <a:rPr lang="ru-RU" sz="1600" b="0" strike="noStrike" spc="-1">
                <a:solidFill>
                  <a:srgbClr val="FFFFFF"/>
                </a:solidFill>
                <a:latin typeface="Arial"/>
                <a:ea typeface="Arial"/>
              </a:rPr>
              <a:t> </a:t>
            </a:r>
            <a:endParaRPr lang="ru-RU" sz="1600" b="0" strike="noStrike" spc="-1">
              <a:latin typeface="Arial"/>
            </a:endParaRPr>
          </a:p>
          <a:p>
            <a:pPr>
              <a:lnSpc>
                <a:spcPct val="100000"/>
              </a:lnSpc>
              <a:spcBef>
                <a:spcPts val="201"/>
              </a:spcBef>
            </a:pPr>
            <a:r>
              <a:rPr lang="ru-RU" sz="1100" b="1" strike="noStrike" spc="-1">
                <a:solidFill>
                  <a:srgbClr val="FFFFFF"/>
                </a:solidFill>
                <a:latin typeface="Arial"/>
                <a:ea typeface="Arial"/>
              </a:rPr>
              <a:t>от общих энергозатрат </a:t>
            </a:r>
            <a:endParaRPr lang="ru-RU" sz="1100" b="0" strike="noStrike" spc="-1">
              <a:latin typeface="Arial"/>
            </a:endParaRPr>
          </a:p>
          <a:p>
            <a:pPr>
              <a:lnSpc>
                <a:spcPct val="100000"/>
              </a:lnSpc>
              <a:spcBef>
                <a:spcPts val="201"/>
              </a:spcBef>
            </a:pPr>
            <a:r>
              <a:rPr lang="ru-RU" sz="1100" b="1" strike="noStrike" spc="-1">
                <a:solidFill>
                  <a:srgbClr val="FFFFFF"/>
                </a:solidFill>
                <a:latin typeface="Arial"/>
                <a:ea typeface="Arial"/>
              </a:rPr>
              <a:t>организма</a:t>
            </a:r>
            <a:endParaRPr lang="ru-RU" sz="1100" b="0" strike="noStrike" spc="-1">
              <a:latin typeface="Arial"/>
            </a:endParaRPr>
          </a:p>
        </p:txBody>
      </p:sp>
      <p:sp>
        <p:nvSpPr>
          <p:cNvPr id="169" name="CustomShape 6"/>
          <p:cNvSpPr/>
          <p:nvPr/>
        </p:nvSpPr>
        <p:spPr>
          <a:xfrm>
            <a:off x="6372360" y="1131480"/>
            <a:ext cx="2123640" cy="73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nSpc>
                <a:spcPct val="100000"/>
              </a:lnSpc>
              <a:spcBef>
                <a:spcPts val="700"/>
              </a:spcBef>
            </a:pPr>
            <a:r>
              <a:rPr lang="ru-RU" sz="3200" b="1" strike="noStrike" spc="-1">
                <a:solidFill>
                  <a:srgbClr val="FFCC00"/>
                </a:solidFill>
                <a:latin typeface="Arial"/>
                <a:ea typeface="Arial"/>
              </a:rPr>
              <a:t>70 000 </a:t>
            </a:r>
            <a:endParaRPr lang="ru-RU" sz="3200" b="0" strike="noStrike" spc="-1">
              <a:latin typeface="Arial"/>
            </a:endParaRPr>
          </a:p>
          <a:p>
            <a:pPr>
              <a:lnSpc>
                <a:spcPct val="100000"/>
              </a:lnSpc>
              <a:spcBef>
                <a:spcPts val="201"/>
              </a:spcBef>
            </a:pPr>
            <a:r>
              <a:rPr lang="ru-RU" sz="1100" b="1" strike="noStrike" spc="-1">
                <a:solidFill>
                  <a:srgbClr val="FFFFFF"/>
                </a:solidFill>
                <a:latin typeface="Arial"/>
                <a:ea typeface="Arial"/>
              </a:rPr>
              <a:t>мыслей в день</a:t>
            </a:r>
            <a:endParaRPr lang="ru-RU" sz="1100" b="0" strike="noStrike" spc="-1">
              <a:latin typeface="Arial"/>
            </a:endParaRPr>
          </a:p>
        </p:txBody>
      </p:sp>
      <p:sp>
        <p:nvSpPr>
          <p:cNvPr id="170" name="CustomShape 7"/>
          <p:cNvSpPr/>
          <p:nvPr/>
        </p:nvSpPr>
        <p:spPr>
          <a:xfrm>
            <a:off x="3348000" y="3723840"/>
            <a:ext cx="3162600" cy="6883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nSpc>
                <a:spcPct val="90000"/>
              </a:lnSpc>
              <a:spcBef>
                <a:spcPts val="700"/>
              </a:spcBef>
            </a:pPr>
            <a:r>
              <a:rPr lang="ru-RU" sz="1600" b="0" strike="noStrike" spc="-1">
                <a:solidFill>
                  <a:srgbClr val="FFFFFF"/>
                </a:solidFill>
                <a:latin typeface="Arial"/>
                <a:ea typeface="Arial"/>
              </a:rPr>
              <a:t>от </a:t>
            </a:r>
            <a:r>
              <a:rPr lang="ru-RU" sz="3200" b="1" strike="noStrike" spc="-1">
                <a:solidFill>
                  <a:srgbClr val="FFCC00"/>
                </a:solidFill>
                <a:latin typeface="Arial"/>
                <a:ea typeface="Arial"/>
              </a:rPr>
              <a:t>120 </a:t>
            </a:r>
            <a:r>
              <a:rPr lang="ru-RU" sz="1600" b="0" strike="noStrike" spc="-1">
                <a:solidFill>
                  <a:srgbClr val="FFFFFF"/>
                </a:solidFill>
                <a:latin typeface="Arial"/>
                <a:ea typeface="Arial"/>
              </a:rPr>
              <a:t>до </a:t>
            </a:r>
            <a:r>
              <a:rPr lang="ru-RU" sz="3200" b="1" strike="noStrike" spc="-1">
                <a:solidFill>
                  <a:srgbClr val="FFCC00"/>
                </a:solidFill>
                <a:latin typeface="Arial"/>
                <a:ea typeface="Arial"/>
              </a:rPr>
              <a:t>288</a:t>
            </a:r>
            <a:r>
              <a:rPr lang="ru-RU" sz="1600" b="0" strike="noStrike" spc="-1">
                <a:solidFill>
                  <a:srgbClr val="000000"/>
                </a:solidFill>
                <a:latin typeface="Arial"/>
                <a:ea typeface="Arial"/>
              </a:rPr>
              <a:t> </a:t>
            </a:r>
            <a:r>
              <a:rPr lang="ru-RU" sz="1600" b="0" strike="noStrike" spc="-1">
                <a:solidFill>
                  <a:srgbClr val="FFFFFF"/>
                </a:solidFill>
                <a:latin typeface="Arial"/>
                <a:ea typeface="Arial"/>
              </a:rPr>
              <a:t>км/ч </a:t>
            </a:r>
            <a:endParaRPr lang="ru-RU" sz="1600" b="0" strike="noStrike" spc="-1">
              <a:latin typeface="Arial"/>
            </a:endParaRPr>
          </a:p>
          <a:p>
            <a:pPr>
              <a:lnSpc>
                <a:spcPct val="90000"/>
              </a:lnSpc>
              <a:spcBef>
                <a:spcPts val="201"/>
              </a:spcBef>
            </a:pPr>
            <a:r>
              <a:rPr lang="ru-RU" sz="1100" b="1" strike="noStrike" spc="-1">
                <a:solidFill>
                  <a:srgbClr val="FFFFFF"/>
                </a:solidFill>
                <a:latin typeface="Arial"/>
                <a:ea typeface="Arial"/>
              </a:rPr>
              <a:t>скорость передачи данных</a:t>
            </a:r>
            <a:endParaRPr lang="ru-RU" sz="1100" b="0" strike="noStrike" spc="-1">
              <a:latin typeface="Arial"/>
            </a:endParaRPr>
          </a:p>
        </p:txBody>
      </p:sp>
      <p:sp>
        <p:nvSpPr>
          <p:cNvPr id="171" name="CustomShape 8"/>
          <p:cNvSpPr/>
          <p:nvPr/>
        </p:nvSpPr>
        <p:spPr>
          <a:xfrm>
            <a:off x="3360240" y="2283480"/>
            <a:ext cx="3137400" cy="911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nSpc>
                <a:spcPct val="100000"/>
              </a:lnSpc>
              <a:spcBef>
                <a:spcPts val="700"/>
              </a:spcBef>
            </a:pPr>
            <a:r>
              <a:rPr lang="ru-RU" sz="3200" b="1" strike="noStrike" spc="-1" dirty="0">
                <a:solidFill>
                  <a:srgbClr val="FFCC00"/>
                </a:solidFill>
                <a:latin typeface="Arial"/>
                <a:ea typeface="Arial"/>
              </a:rPr>
              <a:t>1</a:t>
            </a:r>
            <a:r>
              <a:rPr lang="ru-RU" sz="1600" b="0" strike="noStrike" spc="-1" dirty="0">
                <a:solidFill>
                  <a:srgbClr val="FFCC00"/>
                </a:solidFill>
                <a:latin typeface="Arial"/>
                <a:ea typeface="Arial"/>
              </a:rPr>
              <a:t> </a:t>
            </a:r>
            <a:r>
              <a:rPr lang="ru-RU" sz="1600" b="0" strike="noStrike" spc="-1" dirty="0">
                <a:solidFill>
                  <a:srgbClr val="FFFFFF"/>
                </a:solidFill>
                <a:latin typeface="Arial"/>
                <a:ea typeface="Arial"/>
              </a:rPr>
              <a:t>млн</a:t>
            </a:r>
            <a:r>
              <a:rPr lang="ru-RU" sz="1600" b="0" strike="noStrike" spc="-1" dirty="0">
                <a:solidFill>
                  <a:srgbClr val="808080"/>
                </a:solidFill>
                <a:latin typeface="Arial"/>
                <a:ea typeface="Arial"/>
              </a:rPr>
              <a:t> </a:t>
            </a:r>
            <a:r>
              <a:rPr lang="ru-RU" sz="1600" b="0" strike="noStrike" spc="-1" dirty="0">
                <a:solidFill>
                  <a:srgbClr val="FFFFFF"/>
                </a:solidFill>
                <a:latin typeface="Arial"/>
                <a:ea typeface="Arial"/>
              </a:rPr>
              <a:t>Гб</a:t>
            </a:r>
            <a:r>
              <a:rPr lang="ru-RU" sz="1600" b="0" strike="noStrike" spc="-1" dirty="0">
                <a:solidFill>
                  <a:srgbClr val="808080"/>
                </a:solidFill>
                <a:latin typeface="Arial"/>
                <a:ea typeface="Arial"/>
              </a:rPr>
              <a:t> </a:t>
            </a:r>
            <a:endParaRPr lang="ru-RU" sz="1600" b="0" strike="noStrike" spc="-1" dirty="0">
              <a:latin typeface="Arial"/>
            </a:endParaRPr>
          </a:p>
          <a:p>
            <a:pPr>
              <a:lnSpc>
                <a:spcPct val="100000"/>
              </a:lnSpc>
              <a:spcBef>
                <a:spcPts val="201"/>
              </a:spcBef>
            </a:pPr>
            <a:r>
              <a:rPr lang="ru-RU" sz="1100" b="1" strike="noStrike" spc="-1" dirty="0">
                <a:solidFill>
                  <a:srgbClr val="FFFFFF"/>
                </a:solidFill>
                <a:latin typeface="Arial"/>
                <a:ea typeface="Arial"/>
              </a:rPr>
              <a:t>объем долговременной </a:t>
            </a:r>
            <a:endParaRPr lang="ru-RU" sz="1100" b="0" strike="noStrike" spc="-1" dirty="0">
              <a:latin typeface="Arial"/>
            </a:endParaRPr>
          </a:p>
          <a:p>
            <a:pPr>
              <a:lnSpc>
                <a:spcPct val="100000"/>
              </a:lnSpc>
              <a:spcBef>
                <a:spcPts val="201"/>
              </a:spcBef>
            </a:pPr>
            <a:r>
              <a:rPr lang="ru-RU" sz="1100" b="1" strike="noStrike" spc="-1" dirty="0">
                <a:solidFill>
                  <a:srgbClr val="FFFFFF"/>
                </a:solidFill>
                <a:latin typeface="Arial"/>
                <a:ea typeface="Arial"/>
              </a:rPr>
              <a:t>памяти</a:t>
            </a:r>
            <a:endParaRPr lang="ru-RU" sz="1100" b="0" strike="noStrike" spc="-1" dirty="0">
              <a:latin typeface="Arial"/>
            </a:endParaRPr>
          </a:p>
        </p:txBody>
      </p:sp>
      <p:pic>
        <p:nvPicPr>
          <p:cNvPr id="172" name="image5.png"/>
          <p:cNvPicPr/>
          <p:nvPr/>
        </p:nvPicPr>
        <p:blipFill>
          <a:blip r:embed="rId4"/>
          <a:stretch/>
        </p:blipFill>
        <p:spPr>
          <a:xfrm>
            <a:off x="7678800" y="329400"/>
            <a:ext cx="1007280" cy="35388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11111.png"/>
          <p:cNvPicPr/>
          <p:nvPr/>
        </p:nvPicPr>
        <p:blipFill>
          <a:blip r:embed="rId3"/>
          <a:stretch/>
        </p:blipFill>
        <p:spPr>
          <a:xfrm>
            <a:off x="0" y="0"/>
            <a:ext cx="9143280" cy="5142960"/>
          </a:xfrm>
          <a:prstGeom prst="rect">
            <a:avLst/>
          </a:prstGeom>
          <a:ln w="12600">
            <a:noFill/>
          </a:ln>
        </p:spPr>
      </p:pic>
      <p:sp>
        <p:nvSpPr>
          <p:cNvPr id="174" name="CustomShape 1"/>
          <p:cNvSpPr/>
          <p:nvPr/>
        </p:nvSpPr>
        <p:spPr>
          <a:xfrm>
            <a:off x="457200" y="205920"/>
            <a:ext cx="8228880" cy="757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2400" b="1" strike="noStrike" spc="-1">
                <a:solidFill>
                  <a:srgbClr val="FFFFFF"/>
                </a:solidFill>
                <a:latin typeface="Arial"/>
                <a:ea typeface="Arial"/>
              </a:rPr>
              <a:t>Показатели здоровой </a:t>
            </a:r>
            <a:endParaRPr lang="ru-RU" sz="2400" b="0" strike="noStrike" spc="-1">
              <a:latin typeface="Arial"/>
            </a:endParaRPr>
          </a:p>
          <a:p>
            <a:pPr>
              <a:lnSpc>
                <a:spcPct val="90000"/>
              </a:lnSpc>
            </a:pPr>
            <a:r>
              <a:rPr lang="ru-RU" sz="2400" b="1" strike="noStrike" spc="-1">
                <a:solidFill>
                  <a:srgbClr val="FFFFFF"/>
                </a:solidFill>
                <a:latin typeface="Arial"/>
                <a:ea typeface="Arial"/>
              </a:rPr>
              <a:t>работы мозга</a:t>
            </a:r>
            <a:endParaRPr lang="ru-RU" sz="2400" b="0" strike="noStrike" spc="-1">
              <a:latin typeface="Arial"/>
            </a:endParaRPr>
          </a:p>
        </p:txBody>
      </p:sp>
      <p:sp>
        <p:nvSpPr>
          <p:cNvPr id="175" name="CustomShape 2"/>
          <p:cNvSpPr/>
          <p:nvPr/>
        </p:nvSpPr>
        <p:spPr>
          <a:xfrm>
            <a:off x="1259640" y="3723840"/>
            <a:ext cx="1823040" cy="226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gn="ctr">
              <a:lnSpc>
                <a:spcPct val="90000"/>
              </a:lnSpc>
            </a:pPr>
            <a:r>
              <a:rPr lang="ru-RU" sz="1100" b="1" strike="noStrike" spc="-1" dirty="0">
                <a:solidFill>
                  <a:srgbClr val="FFFFFF"/>
                </a:solidFill>
                <a:latin typeface="Arial"/>
                <a:ea typeface="Arial"/>
              </a:rPr>
              <a:t>координация</a:t>
            </a:r>
            <a:endParaRPr lang="ru-RU" sz="1100" b="0" strike="noStrike" spc="-1" dirty="0">
              <a:latin typeface="Arial"/>
            </a:endParaRPr>
          </a:p>
        </p:txBody>
      </p:sp>
      <p:sp>
        <p:nvSpPr>
          <p:cNvPr id="176" name="CustomShape 3"/>
          <p:cNvSpPr/>
          <p:nvPr/>
        </p:nvSpPr>
        <p:spPr>
          <a:xfrm>
            <a:off x="467640" y="467100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FFFFFF"/>
                </a:solidFill>
                <a:latin typeface="Arial"/>
                <a:ea typeface="Arial"/>
              </a:rPr>
              <a:t>coral-club.com</a:t>
            </a:r>
            <a:endParaRPr lang="ru-RU" sz="1200" b="0" strike="noStrike" spc="-1">
              <a:latin typeface="Arial"/>
            </a:endParaRPr>
          </a:p>
        </p:txBody>
      </p:sp>
      <p:sp>
        <p:nvSpPr>
          <p:cNvPr id="177"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FFFFFF"/>
                </a:solidFill>
                <a:latin typeface="Arial"/>
                <a:ea typeface="Arial"/>
              </a:rPr>
              <a:t>8</a:t>
            </a:r>
            <a:endParaRPr lang="ru-RU" sz="1200" b="0" strike="noStrike" spc="-1">
              <a:latin typeface="Arial"/>
            </a:endParaRPr>
          </a:p>
        </p:txBody>
      </p:sp>
      <p:sp>
        <p:nvSpPr>
          <p:cNvPr id="178" name="CustomShape 5"/>
          <p:cNvSpPr/>
          <p:nvPr/>
        </p:nvSpPr>
        <p:spPr>
          <a:xfrm>
            <a:off x="3660120" y="3737160"/>
            <a:ext cx="1823040" cy="226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algn="ctr">
              <a:lnSpc>
                <a:spcPct val="90000"/>
              </a:lnSpc>
            </a:pPr>
            <a:r>
              <a:rPr lang="ru-RU" sz="1100" b="1" strike="noStrike" spc="-1" dirty="0" smtClean="0">
                <a:solidFill>
                  <a:srgbClr val="FFFFFF"/>
                </a:solidFill>
                <a:latin typeface="Arial"/>
                <a:ea typeface="Arial"/>
              </a:rPr>
              <a:t>память</a:t>
            </a:r>
            <a:endParaRPr lang="ru-RU" sz="1100" b="0" strike="noStrike" spc="-1" dirty="0">
              <a:latin typeface="Arial"/>
            </a:endParaRPr>
          </a:p>
        </p:txBody>
      </p:sp>
      <p:sp>
        <p:nvSpPr>
          <p:cNvPr id="179" name="CustomShape 6"/>
          <p:cNvSpPr/>
          <p:nvPr/>
        </p:nvSpPr>
        <p:spPr>
          <a:xfrm>
            <a:off x="5994000" y="3737160"/>
            <a:ext cx="1823040" cy="352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algn="ctr">
              <a:lnSpc>
                <a:spcPct val="90000"/>
              </a:lnSpc>
            </a:pPr>
            <a:r>
              <a:rPr lang="ru-RU" sz="1100" b="1" strike="noStrike" spc="-1" dirty="0">
                <a:solidFill>
                  <a:srgbClr val="FFFFFF"/>
                </a:solidFill>
                <a:latin typeface="Arial"/>
                <a:ea typeface="Arial"/>
              </a:rPr>
              <a:t>концентрация</a:t>
            </a:r>
            <a:endParaRPr lang="ru-RU" sz="1100" b="0" strike="noStrike" spc="-1" dirty="0">
              <a:latin typeface="Arial"/>
            </a:endParaRPr>
          </a:p>
          <a:p>
            <a:pPr algn="ctr">
              <a:lnSpc>
                <a:spcPct val="90000"/>
              </a:lnSpc>
            </a:pPr>
            <a:r>
              <a:rPr lang="ru-RU" sz="1100" b="1" strike="noStrike" spc="-1" dirty="0">
                <a:solidFill>
                  <a:srgbClr val="FFFFFF"/>
                </a:solidFill>
                <a:latin typeface="Arial"/>
                <a:ea typeface="Arial"/>
              </a:rPr>
              <a:t>внимания</a:t>
            </a:r>
            <a:endParaRPr lang="ru-RU" sz="1100" b="0" strike="noStrike" spc="-1" dirty="0">
              <a:latin typeface="Arial"/>
            </a:endParaRPr>
          </a:p>
        </p:txBody>
      </p:sp>
      <p:pic>
        <p:nvPicPr>
          <p:cNvPr id="180" name="image5.png"/>
          <p:cNvPicPr/>
          <p:nvPr/>
        </p:nvPicPr>
        <p:blipFill>
          <a:blip r:embed="rId4"/>
          <a:stretch/>
        </p:blipFill>
        <p:spPr>
          <a:xfrm>
            <a:off x="7678800" y="329400"/>
            <a:ext cx="1007280" cy="35388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4.png"/>
          <p:cNvPicPr/>
          <p:nvPr/>
        </p:nvPicPr>
        <p:blipFill>
          <a:blip r:embed="rId3"/>
          <a:stretch/>
        </p:blipFill>
        <p:spPr>
          <a:xfrm>
            <a:off x="0" y="0"/>
            <a:ext cx="9143280" cy="5142960"/>
          </a:xfrm>
          <a:prstGeom prst="rect">
            <a:avLst/>
          </a:prstGeom>
          <a:ln w="12600">
            <a:noFill/>
          </a:ln>
        </p:spPr>
      </p:pic>
      <p:sp>
        <p:nvSpPr>
          <p:cNvPr id="182" name="CustomShape 1"/>
          <p:cNvSpPr/>
          <p:nvPr/>
        </p:nvSpPr>
        <p:spPr>
          <a:xfrm>
            <a:off x="457200" y="205920"/>
            <a:ext cx="8228880" cy="757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pPr>
            <a:r>
              <a:rPr lang="ru-RU" sz="2400" b="1" strike="noStrike" spc="-1">
                <a:solidFill>
                  <a:srgbClr val="FFFFFF"/>
                </a:solidFill>
                <a:latin typeface="Arial"/>
                <a:ea typeface="Arial"/>
              </a:rPr>
              <a:t>А ваши показатели </a:t>
            </a:r>
            <a:endParaRPr lang="ru-RU" sz="2400" b="0" strike="noStrike" spc="-1">
              <a:latin typeface="Arial"/>
            </a:endParaRPr>
          </a:p>
          <a:p>
            <a:pPr>
              <a:lnSpc>
                <a:spcPct val="90000"/>
              </a:lnSpc>
            </a:pPr>
            <a:r>
              <a:rPr lang="ru-RU" sz="2400" b="1" strike="noStrike" spc="-1">
                <a:solidFill>
                  <a:srgbClr val="FFFFFF"/>
                </a:solidFill>
                <a:latin typeface="Arial"/>
                <a:ea typeface="Arial"/>
              </a:rPr>
              <a:t>в норме?</a:t>
            </a:r>
            <a:endParaRPr lang="ru-RU" sz="2400" b="0" strike="noStrike" spc="-1">
              <a:latin typeface="Arial"/>
            </a:endParaRPr>
          </a:p>
        </p:txBody>
      </p:sp>
      <p:sp>
        <p:nvSpPr>
          <p:cNvPr id="183" name="CustomShape 2"/>
          <p:cNvSpPr/>
          <p:nvPr/>
        </p:nvSpPr>
        <p:spPr>
          <a:xfrm>
            <a:off x="457200" y="1851840"/>
            <a:ext cx="8228880" cy="288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spcBef>
                <a:spcPts val="300"/>
              </a:spcBef>
            </a:pPr>
            <a:r>
              <a:rPr lang="ru-RU" sz="1400" b="0" strike="noStrike" spc="-1" dirty="0">
                <a:solidFill>
                  <a:srgbClr val="000000"/>
                </a:solidFill>
                <a:latin typeface="Arial"/>
                <a:ea typeface="Arial"/>
              </a:rPr>
              <a:t>Проверьте себя:</a:t>
            </a:r>
            <a:endParaRPr lang="ru-RU" sz="1400" b="0" strike="noStrike" spc="-1" dirty="0">
              <a:latin typeface="Arial"/>
            </a:endParaRPr>
          </a:p>
        </p:txBody>
      </p:sp>
      <p:sp>
        <p:nvSpPr>
          <p:cNvPr id="184" name="CustomShape 3"/>
          <p:cNvSpPr/>
          <p:nvPr/>
        </p:nvSpPr>
        <p:spPr>
          <a:xfrm>
            <a:off x="467640" y="4664880"/>
            <a:ext cx="201564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ru-RU" sz="1200" b="0" strike="noStrike" spc="-1">
                <a:solidFill>
                  <a:srgbClr val="822A9A"/>
                </a:solidFill>
                <a:latin typeface="Arial"/>
                <a:ea typeface="Arial"/>
              </a:rPr>
              <a:t>coral-club.com</a:t>
            </a:r>
            <a:endParaRPr lang="ru-RU" sz="1200" b="0" strike="noStrike" spc="-1">
              <a:latin typeface="Arial"/>
            </a:endParaRPr>
          </a:p>
        </p:txBody>
      </p:sp>
      <p:sp>
        <p:nvSpPr>
          <p:cNvPr id="185" name="CustomShape 4"/>
          <p:cNvSpPr/>
          <p:nvPr/>
        </p:nvSpPr>
        <p:spPr>
          <a:xfrm>
            <a:off x="8172360" y="4671000"/>
            <a:ext cx="503280" cy="273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r">
              <a:lnSpc>
                <a:spcPct val="100000"/>
              </a:lnSpc>
            </a:pPr>
            <a:r>
              <a:rPr lang="ru-RU" sz="1200" b="0" strike="noStrike" spc="-1">
                <a:solidFill>
                  <a:srgbClr val="822A9A"/>
                </a:solidFill>
                <a:latin typeface="Arial"/>
                <a:ea typeface="Arial"/>
              </a:rPr>
              <a:t>9</a:t>
            </a:r>
            <a:endParaRPr lang="ru-RU" sz="1200" b="0" strike="noStrike" spc="-1">
              <a:latin typeface="Arial"/>
            </a:endParaRPr>
          </a:p>
        </p:txBody>
      </p:sp>
      <p:sp>
        <p:nvSpPr>
          <p:cNvPr id="186" name="CustomShape 5"/>
          <p:cNvSpPr/>
          <p:nvPr/>
        </p:nvSpPr>
        <p:spPr>
          <a:xfrm>
            <a:off x="467640" y="2283840"/>
            <a:ext cx="8228880" cy="172807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Autofit/>
          </a:bodyPr>
          <a:lstStyle/>
          <a:p>
            <a:pPr marL="108000" indent="-108000">
              <a:lnSpc>
                <a:spcPct val="135000"/>
              </a:lnSpc>
              <a:spcBef>
                <a:spcPts val="201"/>
              </a:spcBef>
              <a:buClr>
                <a:srgbClr val="FFC000"/>
              </a:buClr>
              <a:buFont typeface="Arial"/>
              <a:buChar char="•"/>
            </a:pPr>
            <a:r>
              <a:rPr lang="ru-RU" sz="1100" b="0" strike="noStrike" spc="-1" dirty="0">
                <a:solidFill>
                  <a:srgbClr val="000000"/>
                </a:solidFill>
                <a:latin typeface="Arial"/>
                <a:ea typeface="Arial"/>
              </a:rPr>
              <a:t>Что у вас было на завтрак два дня назад?</a:t>
            </a:r>
            <a:endParaRPr lang="ru-RU" sz="1100" b="0" strike="noStrike" spc="-1" dirty="0">
              <a:latin typeface="Arial"/>
            </a:endParaRPr>
          </a:p>
          <a:p>
            <a:pPr marL="108000" indent="-108000">
              <a:lnSpc>
                <a:spcPct val="135000"/>
              </a:lnSpc>
              <a:spcBef>
                <a:spcPts val="201"/>
              </a:spcBef>
              <a:buClr>
                <a:srgbClr val="FFC000"/>
              </a:buClr>
              <a:buFont typeface="Arial"/>
              <a:buChar char="•"/>
            </a:pPr>
            <a:r>
              <a:rPr lang="ru-RU" sz="1100" b="0" strike="noStrike" spc="-1" dirty="0">
                <a:solidFill>
                  <a:srgbClr val="000000"/>
                </a:solidFill>
                <a:latin typeface="Arial"/>
                <a:ea typeface="Arial"/>
              </a:rPr>
              <a:t>Попробуйте простоять на одной ноге 20 секунд с закрытыми глазами.</a:t>
            </a:r>
            <a:endParaRPr lang="ru-RU" sz="1100" b="0" strike="noStrike" spc="-1" dirty="0">
              <a:latin typeface="Arial"/>
            </a:endParaRPr>
          </a:p>
          <a:p>
            <a:pPr marL="108000" indent="-108000">
              <a:lnSpc>
                <a:spcPct val="135000"/>
              </a:lnSpc>
              <a:spcBef>
                <a:spcPts val="201"/>
              </a:spcBef>
              <a:buClr>
                <a:srgbClr val="FFC000"/>
              </a:buClr>
              <a:buFont typeface="Arial"/>
              <a:buChar char="•"/>
            </a:pPr>
            <a:r>
              <a:rPr lang="ru-RU" sz="1100" b="0" strike="noStrike" spc="-1" dirty="0">
                <a:solidFill>
                  <a:srgbClr val="000000"/>
                </a:solidFill>
                <a:latin typeface="Arial"/>
                <a:ea typeface="Arial"/>
              </a:rPr>
              <a:t>Сколько времени вам нужно, чтобы назвать имя-отчество своего первого учителя?</a:t>
            </a:r>
            <a:endParaRPr lang="ru-RU" sz="1100" b="0" strike="noStrike" spc="-1" dirty="0">
              <a:latin typeface="Arial"/>
            </a:endParaRPr>
          </a:p>
          <a:p>
            <a:pPr marL="108000" indent="-108000">
              <a:lnSpc>
                <a:spcPct val="135000"/>
              </a:lnSpc>
              <a:spcBef>
                <a:spcPts val="201"/>
              </a:spcBef>
              <a:buClr>
                <a:srgbClr val="FFC000"/>
              </a:buClr>
              <a:buFont typeface="Arial"/>
              <a:buChar char="•"/>
            </a:pPr>
            <a:r>
              <a:rPr lang="ru-RU" sz="1100" b="0" strike="noStrike" spc="-1" dirty="0">
                <a:solidFill>
                  <a:srgbClr val="000000"/>
                </a:solidFill>
                <a:latin typeface="Arial"/>
                <a:ea typeface="Arial"/>
              </a:rPr>
              <a:t>Часто ли вы затрудняетесь вспомнить какое-нибудь слово (“вертится на языке”)?</a:t>
            </a:r>
            <a:endParaRPr lang="ru-RU" sz="1100" b="0" strike="noStrike" spc="-1" dirty="0">
              <a:latin typeface="Arial"/>
            </a:endParaRPr>
          </a:p>
          <a:p>
            <a:pPr marL="108000" indent="-108000">
              <a:lnSpc>
                <a:spcPct val="135000"/>
              </a:lnSpc>
              <a:spcBef>
                <a:spcPts val="201"/>
              </a:spcBef>
              <a:buClr>
                <a:srgbClr val="FFC000"/>
              </a:buClr>
              <a:buFont typeface="Arial"/>
              <a:buChar char="•"/>
            </a:pPr>
            <a:r>
              <a:rPr lang="ru-RU" sz="1100" b="0" strike="noStrike" spc="-1" dirty="0">
                <a:solidFill>
                  <a:srgbClr val="000000"/>
                </a:solidFill>
                <a:latin typeface="Arial"/>
                <a:ea typeface="Arial"/>
              </a:rPr>
              <a:t>Легко ли вы находите свой автомобиль на парковке?</a:t>
            </a:r>
            <a:endParaRPr lang="ru-RU" sz="1100" b="0" strike="noStrike" spc="-1" dirty="0">
              <a:latin typeface="Arial"/>
            </a:endParaRPr>
          </a:p>
          <a:p>
            <a:pPr marL="108000" indent="-108000">
              <a:lnSpc>
                <a:spcPct val="135000"/>
              </a:lnSpc>
              <a:spcBef>
                <a:spcPts val="201"/>
              </a:spcBef>
              <a:buClr>
                <a:srgbClr val="FFC000"/>
              </a:buClr>
              <a:buFont typeface="Arial"/>
              <a:buChar char="•"/>
            </a:pPr>
            <a:r>
              <a:rPr lang="ru-RU" sz="1100" b="0" strike="noStrike" spc="-1" dirty="0">
                <a:solidFill>
                  <a:srgbClr val="000000"/>
                </a:solidFill>
                <a:latin typeface="Arial"/>
                <a:ea typeface="Arial"/>
              </a:rPr>
              <a:t>“</a:t>
            </a:r>
            <a:r>
              <a:rPr lang="ru-RU" sz="1100" b="0" strike="noStrike" spc="-1" dirty="0" err="1">
                <a:solidFill>
                  <a:srgbClr val="000000"/>
                </a:solidFill>
                <a:latin typeface="Arial"/>
                <a:ea typeface="Arial"/>
              </a:rPr>
              <a:t>Мммм</a:t>
            </a:r>
            <a:r>
              <a:rPr lang="ru-RU" sz="1100" b="0" strike="noStrike" spc="-1" dirty="0">
                <a:solidFill>
                  <a:srgbClr val="000000"/>
                </a:solidFill>
                <a:latin typeface="Arial"/>
                <a:ea typeface="Arial"/>
              </a:rPr>
              <a:t>, не могу сформулировать”. Это про вас?</a:t>
            </a:r>
            <a:endParaRPr lang="ru-RU" sz="1100" b="0" strike="noStrike" spc="-1" dirty="0">
              <a:latin typeface="Arial"/>
            </a:endParaRPr>
          </a:p>
        </p:txBody>
      </p:sp>
      <p:pic>
        <p:nvPicPr>
          <p:cNvPr id="187" name="image5.png"/>
          <p:cNvPicPr/>
          <p:nvPr/>
        </p:nvPicPr>
        <p:blipFill>
          <a:blip r:embed="rId4"/>
          <a:stretch/>
        </p:blipFill>
        <p:spPr>
          <a:xfrm>
            <a:off x="7678800" y="329400"/>
            <a:ext cx="1007280" cy="35388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289</TotalTime>
  <Words>2653</Words>
  <Application>Microsoft Office PowerPoint</Application>
  <PresentationFormat>Экран (16:9)</PresentationFormat>
  <Paragraphs>441</Paragraphs>
  <Slides>29</Slides>
  <Notes>14</Notes>
  <HiddenSlides>0</HiddenSlides>
  <MMClips>0</MMClips>
  <ScaleCrop>false</ScaleCrop>
  <HeadingPairs>
    <vt:vector size="4" baseType="variant">
      <vt:variant>
        <vt:lpstr>Тема</vt:lpstr>
      </vt:variant>
      <vt:variant>
        <vt:i4>3</vt:i4>
      </vt:variant>
      <vt:variant>
        <vt:lpstr>Заголовки слайдов</vt:lpstr>
      </vt:variant>
      <vt:variant>
        <vt:i4>29</vt:i4>
      </vt:variant>
    </vt:vector>
  </HeadingPairs>
  <TitlesOfParts>
    <vt:vector size="32" baseType="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Савельева Дарья</dc:creator>
  <cp:lastModifiedBy>Карчебанова Алена</cp:lastModifiedBy>
  <cp:revision>27</cp:revision>
  <dcterms:modified xsi:type="dcterms:W3CDTF">2019-01-23T11:46:00Z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15</vt:i4>
  </property>
  <property fmtid="{D5CDD505-2E9C-101B-9397-08002B2CF9AE}" pid="8" name="PresentationFormat">
    <vt:lpwstr>Экран (16:9)</vt:lpwstr>
  </property>
  <property fmtid="{D5CDD505-2E9C-101B-9397-08002B2CF9AE}" pid="9" name="ScaleCrop">
    <vt:bool>false</vt:bool>
  </property>
  <property fmtid="{D5CDD505-2E9C-101B-9397-08002B2CF9AE}" pid="10" name="ShareDoc">
    <vt:bool>false</vt:bool>
  </property>
  <property fmtid="{D5CDD505-2E9C-101B-9397-08002B2CF9AE}" pid="11" name="Slides">
    <vt:i4>24</vt:i4>
  </property>
</Properties>
</file>