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895" r:id="rId2"/>
    <p:sldId id="896" r:id="rId3"/>
    <p:sldId id="936" r:id="rId4"/>
    <p:sldId id="927" r:id="rId5"/>
    <p:sldId id="937" r:id="rId6"/>
    <p:sldId id="930" r:id="rId7"/>
    <p:sldId id="902" r:id="rId8"/>
    <p:sldId id="928" r:id="rId9"/>
    <p:sldId id="933" r:id="rId10"/>
    <p:sldId id="905" r:id="rId11"/>
    <p:sldId id="931" r:id="rId12"/>
    <p:sldId id="932" r:id="rId13"/>
    <p:sldId id="938" r:id="rId14"/>
    <p:sldId id="925" r:id="rId15"/>
    <p:sldId id="920" r:id="rId16"/>
    <p:sldId id="921" r:id="rId17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Raleway Light" panose="020B0604020202020204" charset="-52"/>
      <p:regular r:id="rId24"/>
    </p:embeddedFont>
    <p:embeddedFont>
      <p:font typeface="Raleway" panose="020B060402020202020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Aharoni" panose="02010803020104030203" pitchFamily="2" charset="-79"/>
      <p:bold r:id="rId31"/>
    </p:embeddedFont>
    <p:embeddedFont>
      <p:font typeface="Roboto Light" panose="020B0604020202020204" charset="0"/>
      <p:regular r:id="rId32"/>
      <p:italic r:id="rId3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" initials="u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EF1156"/>
    <a:srgbClr val="FCD0D0"/>
    <a:srgbClr val="CC0000"/>
    <a:srgbClr val="E6E4CC"/>
    <a:srgbClr val="FFE5F8"/>
    <a:srgbClr val="FFCC00"/>
    <a:srgbClr val="FEB4EB"/>
    <a:srgbClr val="FF8FE2"/>
    <a:srgbClr val="FED8B8"/>
    <a:srgbClr val="FCA9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03" autoAdjust="0"/>
    <p:restoredTop sz="75862" autoAdjust="0"/>
  </p:normalViewPr>
  <p:slideViewPr>
    <p:cSldViewPr snapToGrid="0" snapToObjects="1">
      <p:cViewPr varScale="1">
        <p:scale>
          <a:sx n="112" d="100"/>
          <a:sy n="112" d="100"/>
        </p:scale>
        <p:origin x="1398" y="90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98" d="100"/>
        <a:sy n="98" d="100"/>
      </p:scale>
      <p:origin x="0" y="-44154"/>
    </p:cViewPr>
  </p:sorterViewPr>
  <p:notesViewPr>
    <p:cSldViewPr snapToGrid="0" snapToObjects="1">
      <p:cViewPr varScale="1">
        <p:scale>
          <a:sx n="97" d="100"/>
          <a:sy n="97" d="100"/>
        </p:scale>
        <p:origin x="3816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0A83A8-2E45-0548-B3C9-C096518BCF82}" type="datetimeFigureOut">
              <a:rPr lang="en-US" smtClean="0"/>
              <a:t>11/27/2018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5028E8-0986-2C48-A24F-782A77C255B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142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894DD2-0DDA-C24C-A772-AE987C62F897}" type="datetimeFigureOut">
              <a:rPr lang="en-US" smtClean="0"/>
              <a:t>11/27/2018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24DC8D-BEC2-D34A-81E1-6AC3BD4AB1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25300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3137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продукте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Пренатал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+ рыбий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жир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присутствует в виде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докозагексаеновой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кислоты (ДГК) – самого ценного для организма вида Омега 3.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Достаточное количество ДГК в организме беременной женщины снижает риск преждевременных родов.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ДГК необходима для гармоничного развития плода и здоровья ребенка в первые годы жизни: исследования доказывают, что дети, внутриутробно получавшие много ДГК, имеют лучшее зрение. ДГК также нужна для мозга плода, который начинает развиваться уже в первые недели беременности.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ДГК также полезна грудным младенцам – пятилетние дети, получавшие ДГК с грудным молоком в первые 4 месяца жизни, демонстрировали лучшую внимательность и повышенную способность к концентрации.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ДГК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оддерживает здоровье сердца и сосудов, помогая укрепить стенки сосудов и капилляров, нормализовать работу сердца, понизить уровень «плохого» холестерина.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4993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 выраженной нехватке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селена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организме беременной женщины существует риск рождения ребенка с врожденными аномалиями.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Такие новорожденные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могут страдать мышечной слабостью, недоразвитием позвоночника, пороками развития сердца, заболеваниями дыхательной системы, нервными и психическими расстройствами.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Дефицит селена также может спровоцировать поздний токсикоз и преждевременные роды. Повышается вероятность сосудистой и мышечной гипертензии, отеков, анемии, депрессивных состояний, позднего токсикоза, слабой родовой деятельности.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роническая нехватка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цинка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во время беременности может привести к осложнениям во время родов (удлинение родов, послеродовые кровотечения, развитие врожденных аномалий у ребенка, ослабленное здоровье младенца).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Цинк,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как и селен, п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оддерживает иммунитет, повышает сопротивляемость организма инфекциям (что особенно важно в период беременности, когда нужно с осторожностью принимать многие медикаменты).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Йод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важен для нормального функционирования щитовидной железы. Недостаточное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потребление этого элемента во время беременности может привести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 формированию зоба и последующим изменениям функции щитовидной железы. Прием йода помогает предотвратить возникновение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тиреоидных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расстройств и у ребенка. Наличие йода в организме – обязательное условие выработки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тиреоидных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гормонов, которые играют важную роль в формировании головного мозга в период внутриутробного развития.</a:t>
            </a:r>
          </a:p>
          <a:p>
            <a:endParaRPr lang="ru-RU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4993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</a:t>
            </a:r>
            <a:r>
              <a:rPr lang="ru-RU" sz="1200" b="0" u="sng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состав </a:t>
            </a:r>
            <a:r>
              <a:rPr lang="ru-RU" sz="1200" b="0" u="sng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Пренатала</a:t>
            </a:r>
            <a:r>
              <a:rPr lang="ru-RU" sz="1200" b="0" u="sng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+ включены с</a:t>
            </a:r>
            <a:r>
              <a:rPr lang="ru-RU" sz="1200" b="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амые важные для беременных женщин витамины.</a:t>
            </a:r>
          </a:p>
          <a:p>
            <a:endParaRPr lang="ru-RU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Витамины</a:t>
            </a:r>
            <a:r>
              <a:rPr lang="ru-RU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группы В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обеспечивают нормальное функционирование нервной системы,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отвечают за энергетический обмен, повышают сопротивляемость стрессу.</a:t>
            </a:r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Дефицит витаминов этой</a:t>
            </a:r>
            <a:r>
              <a:rPr lang="ru-RU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группы может отрицательно сказаться на здоровье матери и развитии нервной системы плода.</a:t>
            </a:r>
            <a:endParaRPr lang="en-US" sz="1200" b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Один из важнейших витаминов этой группы – </a:t>
            </a:r>
            <a:r>
              <a:rPr lang="ru-RU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фолиевая кислота (витамин В9), </a:t>
            </a:r>
            <a:r>
              <a:rPr lang="ru-RU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 также – </a:t>
            </a:r>
            <a:r>
              <a:rPr lang="ru-RU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витамин В12</a:t>
            </a:r>
            <a:r>
              <a:rPr lang="ru-RU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ru-RU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Фолиевая кислота 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играет важную роль в биосинтезе аминокислот и нуклеиновых кислот, а значит – в делении клеток. Потребность в фолиевой кислоте особенно повышается при частых беременностях и при многоплодии. С дефицитом фолиевой кислоты у беременных связан дефект нервной трубки</a:t>
            </a:r>
            <a:r>
              <a:rPr lang="ru-RU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 опасный порок развития плода, который нередко приводит к смерти плода или инвалидности у ребенка.</a:t>
            </a:r>
          </a:p>
          <a:p>
            <a:endParaRPr lang="ru-RU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Витамин В12 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ажен для нормального формирования нервной системы плода и для профилактики нервных расстройств у беременной женщины. Дефицит этого витамина в питании беременной женщины может обернуться серьезными проблемами и даже аномалиями в развитии плода – например, недоразвитием его нервной системы.</a:t>
            </a:r>
            <a:endParaRPr lang="ru-RU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sz="1200" b="0" i="0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Витамин Е</a:t>
            </a:r>
            <a:r>
              <a:rPr lang="ru-RU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</a:t>
            </a:r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райне важен в 1 триместре. Нужен для нормального развития ребенка и функционирования плаценты.</a:t>
            </a:r>
          </a:p>
          <a:p>
            <a:endParaRPr lang="ru-RU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Витамин РР (ниацин)</a:t>
            </a:r>
            <a:r>
              <a:rPr lang="ru-RU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ребуется для стабильного внутриутробного развития плода и нормального течения беременности. Участвует в регуляции функции щитовидной железы и надпочечников, при нарушении работы которых повышается риск прерывания беременности.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Витамин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</a:t>
            </a:r>
            <a:r>
              <a:rPr lang="en-US" sz="1200" b="1" kern="1200" baseline="-25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ru-RU" sz="1200" b="1" kern="1200" baseline="-25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участвует в регуляции минерального обмена, от него во многом зависит прочность костей, хорошая осанка, состояние зубов. Особенно важно принимать его в период беременности – для лучшего усвоения кальция.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Прием витамина D положительно сказывается на состоянии иммунной системы. Он также необходим для нормального функционирования щитовидной железы и свертываемости крови.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endParaRPr lang="ru-RU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4993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составе </a:t>
            </a:r>
            <a:r>
              <a:rPr lang="ru-RU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Пренатала</a:t>
            </a:r>
            <a:r>
              <a:rPr lang="ru-RU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+</a:t>
            </a:r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нет вредных</a:t>
            </a:r>
            <a:r>
              <a:rPr lang="ru-RU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или сомнительных вспомогательных</a:t>
            </a:r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компонентов</a:t>
            </a:r>
            <a:r>
              <a:rPr lang="ru-RU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солей железа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диоксида титана, которые часто выступают в роли красителей.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Мы использовали натуральный краситель</a:t>
            </a:r>
            <a:r>
              <a:rPr lang="ru-RU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кэроб</a:t>
            </a:r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ru-RU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получаемый из плодов рожкового дерева. </a:t>
            </a:r>
            <a:br>
              <a:rPr lang="ru-RU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b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Кэроб</a:t>
            </a:r>
            <a:r>
              <a:rPr lang="ru-RU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диетическая альтернатива шоколаду, однако он не содержит кофеина и теобромина.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Все только самое полезное и безопасное!</a:t>
            </a:r>
            <a:endParaRPr lang="ru-RU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4993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Пренатал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+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удобен в приеме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lvl="0"/>
            <a:endParaRPr lang="ru-RU" sz="1200" u="sng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ru-R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ru-RU" sz="1200" u="sng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капсула</a:t>
            </a:r>
            <a:r>
              <a:rPr lang="ru-R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</a:t>
            </a:r>
            <a:r>
              <a:rPr lang="ru-RU" sz="1200" u="sng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это </a:t>
            </a:r>
            <a:r>
              <a:rPr lang="ru-R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удобно</a:t>
            </a:r>
            <a:r>
              <a:rPr lang="ru-RU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ru-RU" sz="120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вам не нужно носить упаковку с собой, и вероятность забыть о приеме сведена к минимуму.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Пренатал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+ </a:t>
            </a:r>
            <a:r>
              <a:rPr lang="ru-RU" sz="1200" u="sng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</a:t>
            </a:r>
            <a:r>
              <a:rPr lang="ru-R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овышает вероятность благоприятного течения беременности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снижает риск осложнений и врожденных аномалий, </a:t>
            </a:r>
            <a:r>
              <a:rPr lang="ru-R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способствует нормальному развитию плода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lvl="0"/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Пренатал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+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u="sng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</a:t>
            </a:r>
            <a:r>
              <a:rPr lang="ru-R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набжает организм сразу всем необходимым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ПНЖК Омега 3, витаминами и минералами) и помогает устранить последствия несбалансированного питания во время беременности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или грудного вскармливания. Он также рекомендован тем, кто планирует беременность – для профилактики гиповитаминоза.</a:t>
            </a:r>
          </a:p>
          <a:p>
            <a:pPr lvl="0"/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621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Пренатал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ББ 11,0 КЦ 18,00 РЦ 22,50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3137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3137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baseline="0" dirty="0" smtClean="0"/>
              <a:t>В период беременности и грудного вскармливания потребность в питательных веществах (витаминах, минералах, ПНЖК и других нутриентах) повышается, ведь они расходуются не только на поддержание здоровья матери, но и на развитие ребенка. К примеру, ежедневная доза фолиевой кислоты (витамина В9) во время беременности возрастает практически в 2 раза!  </a:t>
            </a:r>
          </a:p>
          <a:p>
            <a:endParaRPr lang="ru-RU" sz="1000" baseline="0" dirty="0" smtClean="0"/>
          </a:p>
          <a:p>
            <a:r>
              <a:rPr lang="ru-RU" sz="1000" baseline="0" dirty="0" smtClean="0"/>
              <a:t>Дополнительный прием витаминов важен и для тех, кто только планирует беременность: организм нужно заранее подготовить к зачатию и вынашиванию.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6270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Если </a:t>
            </a:r>
            <a:r>
              <a:rPr lang="ru-RU" sz="1200" u="sng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перед беременностью 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женщина испытывала даже небольшой дефицит витаминов, после зачатия он может легко перерасти в выраженный гиповитаминоз. Типичные симптомы: ухудшение состояния кожи, ногтей и волос, усталость и апатия. </a:t>
            </a:r>
            <a:endParaRPr lang="ru-RU" sz="1200" kern="1200" baseline="0" dirty="0" smtClean="0">
              <a:solidFill>
                <a:schemeClr val="accent5">
                  <a:lumMod val="50000"/>
                </a:schemeClr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baseline="0" dirty="0" smtClean="0">
              <a:solidFill>
                <a:schemeClr val="accent5">
                  <a:lumMod val="50000"/>
                </a:schemeClr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Нехватка витаминов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непосредственно </a:t>
            </a:r>
            <a:r>
              <a:rPr lang="ru-R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 время беременности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наносит ущерб здоровью матери и ребенка. В первом триместре нехватка витаминов и микроэлементов может стать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причиной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аномалий развития плода вплоть до его гибели. Во 2-м и 3-м триместрах дефицит витаминов часто приводит к нарушению формирования органов и вызывает проблемы в работе сердечно-сосудистой, нервной, эндокринной, пищеварительной систем у ребенка.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Дефицит ПНЖК Омега 3 в организме матери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может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негативно сказаться на качестве зрения малыша.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 данным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исследований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будущие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матери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часто испытывают умеренный или серьезный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гиповитаминоз. Например, в России среди беременных женщин наиболее распространен дефицит витаминов В6 (100%), В1 (96%), фолиевой кислоты (77%) и витамина С (64%). У 70–80% женщин наблюдается сочетанный дефицит трех и более витаминов. 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 лактации</a:t>
            </a:r>
            <a:r>
              <a:rPr lang="ru-RU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витамины и другие нутриенты активно расходуются на образование г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рудного молока,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поэтому мать нередко страдает от гиповитаминоза. </a:t>
            </a:r>
            <a:endParaRPr lang="ru-RU" sz="1000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6270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Беременной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женщине родные часто советуют побольше есть, однако доказано, что «еда за двоих» отнюдь не удваивает шансы на рождение здорового ребенка. Зато это приводит к значительному набору веса, из-за чего повышается риск осложнений беременности и родов.</a:t>
            </a:r>
          </a:p>
          <a:p>
            <a:pPr fontAlgn="base"/>
            <a:endParaRPr lang="ru-RU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Особенно это касается первого триместра: если у женщины здоровый вес, то в этот период ей вообще не нужны дополнительные калории «для ребенка». Зато ей необходимо повышенное количество витаминов!</a:t>
            </a:r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000" baseline="0" dirty="0" smtClean="0"/>
              <a:t>При этом усиленное питание (даже продуктами с дачи или рынка) не гарантирует получения всех необходимых питательных веществ.</a:t>
            </a:r>
            <a:endParaRPr lang="ru-RU" sz="100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6270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Известно, что с</a:t>
            </a:r>
            <a:r>
              <a:rPr lang="ru-RU" sz="1200" b="0" dirty="0" smtClean="0"/>
              <a:t>овременные продукты зачастую бедны витаминами и минералами</a:t>
            </a:r>
            <a:r>
              <a:rPr lang="ru-RU" sz="1200" b="0" baseline="0" dirty="0" smtClean="0"/>
              <a:t> и «богаты» вредными</a:t>
            </a:r>
            <a:r>
              <a:rPr lang="en-US" sz="1200" b="0" baseline="0" dirty="0" smtClean="0"/>
              <a:t> </a:t>
            </a:r>
            <a:r>
              <a:rPr lang="ru-RU" sz="1200" b="0" baseline="0" dirty="0" smtClean="0"/>
              <a:t>веществами, которые особенно нежелательны в период беременности.</a:t>
            </a:r>
            <a:r>
              <a:rPr lang="ru-RU" sz="1200" b="0" dirty="0" smtClean="0"/>
              <a:t>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dirty="0" smtClean="0"/>
              <a:t>Для восполнения суточной нормы ПНЖК необходимо каждый день есть качественную рыбу, которую сложно найти на полках магазинов.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baseline="0" dirty="0" smtClean="0"/>
              <a:t>Фрукты и овощи из супермаркета выглядят красиво, однако с точки зрения витаминной ценности они совсем не привлекательны; кроме того, многие из них содержат пестициды и нитраты, которые входят в состав азотистых удобрений. Для удлинения срока хранения их также обрабатывают специальными веществами. Особенно осторожно стоит относиться к несезонным плодам.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0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baseline="0" dirty="0" smtClean="0"/>
              <a:t>Рыночные или дачные овощи и фрукты – лучший выбор, однако и их полезность зависит от качества почвы и условий выращивания.</a:t>
            </a:r>
            <a:endParaRPr lang="en-US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0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0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000" dirty="0" smtClean="0"/>
          </a:p>
          <a:p>
            <a:endParaRPr lang="ru-RU" sz="100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6270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Еще одна причина нехватки витаминов и минералов –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непереносимость определенных продуктов или аллергия на них. Например, если из-за непереносимости лактозы беременная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женщина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исключает из рациона молочные продукты, может возникнуть выраженный дефицит кальция и витамина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Кроме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того, в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этот период могут резко измениться вкусы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или обостриться чувствительность к запахам. </a:t>
            </a:r>
            <a:b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Многие женщины вдруг перестают есть рыбу или другие продукты, которые они с удовольствием употребляли до беременности.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 вегетарианок высок риск недополучить полезные вещества, которые содержатся в продуктах животного происхождения.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Наконец, женщины, привыкшие к нездоровой еде, не могут во время беременности резко перестроиться на правильное питание и продолжают есть то, что раньше.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00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6270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6686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000" dirty="0" err="1" smtClean="0"/>
              <a:t>Пренатал</a:t>
            </a:r>
            <a:r>
              <a:rPr lang="ru-RU" sz="1000" dirty="0" smtClean="0"/>
              <a:t>+ содержит все самые необходимые в период беременности витамины, минералы и ПНЖК – в оптимальной концентрации.</a:t>
            </a:r>
          </a:p>
          <a:p>
            <a:endParaRPr lang="ru-RU" sz="1000" dirty="0" smtClean="0"/>
          </a:p>
          <a:p>
            <a:r>
              <a:rPr lang="ru-RU" sz="1000" dirty="0" smtClean="0"/>
              <a:t>Он поддерживает женщину в период, когда это особенно важно, и помогает ей благополучно выносить и родить здорового ребенка!</a:t>
            </a:r>
          </a:p>
          <a:p>
            <a:endParaRPr lang="ru-RU" sz="100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6270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 капсула один раз в день –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 удобнее и проще, чем раздельный прием рыбьего жира и нескольких витаминных капсул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или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таблеток.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499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597819"/>
            <a:ext cx="7772400" cy="1102519"/>
          </a:xfrm>
        </p:spPr>
        <p:txBody>
          <a:bodyPr>
            <a:normAutofit/>
          </a:bodyPr>
          <a:lstStyle>
            <a:lvl1pPr algn="ctr"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www.bestppt.com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301037" y="498590"/>
            <a:ext cx="8541926" cy="3386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717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www.bestppt.com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96847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www.bestppt.com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143500"/>
          </a:xfrm>
        </p:spPr>
        <p:txBody>
          <a:bodyPr/>
          <a:lstStyle>
            <a:lvl1pPr marL="0" indent="0" algn="ctr">
              <a:buNone/>
              <a:defRPr>
                <a:latin typeface="Raleway"/>
                <a:cs typeface="Raleway"/>
              </a:defRPr>
            </a:lvl1pPr>
          </a:lstStyle>
          <a:p>
            <a:r>
              <a:rPr lang="en-US" dirty="0" smtClean="0"/>
              <a:t>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119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www.bestppt.com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449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www.bestppt.com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470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www.bestppt.com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399803" y="562064"/>
            <a:ext cx="8318131" cy="0"/>
          </a:xfrm>
          <a:prstGeom prst="line">
            <a:avLst/>
          </a:prstGeom>
          <a:ln w="9525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29195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12011"/>
            <a:ext cx="4038600" cy="33944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12011"/>
            <a:ext cx="4038600" cy="33944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www.bestppt.com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8639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Raleway"/>
                <a:cs typeface="Ralewa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00823"/>
            <a:ext cx="4040188" cy="479822"/>
          </a:xfrm>
        </p:spPr>
        <p:txBody>
          <a:bodyPr anchor="b"/>
          <a:lstStyle>
            <a:lvl1pPr marL="0" indent="0">
              <a:buNone/>
              <a:defRPr sz="1800" b="1">
                <a:latin typeface="Raleway"/>
                <a:cs typeface="Raleway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480644"/>
            <a:ext cx="4040188" cy="2963466"/>
          </a:xfrm>
        </p:spPr>
        <p:txBody>
          <a:bodyPr>
            <a:normAutofit/>
          </a:bodyPr>
          <a:lstStyle>
            <a:lvl1pPr>
              <a:defRPr sz="1800">
                <a:latin typeface="Raleway"/>
                <a:cs typeface="Raleway"/>
              </a:defRPr>
            </a:lvl1pPr>
            <a:lvl2pPr>
              <a:defRPr sz="1600">
                <a:latin typeface="Raleway"/>
                <a:cs typeface="Raleway"/>
              </a:defRPr>
            </a:lvl2pPr>
            <a:lvl3pPr>
              <a:defRPr sz="1400">
                <a:latin typeface="Raleway"/>
                <a:cs typeface="Raleway"/>
              </a:defRPr>
            </a:lvl3pPr>
            <a:lvl4pPr>
              <a:defRPr sz="1200">
                <a:latin typeface="Raleway"/>
                <a:cs typeface="Raleway"/>
              </a:defRPr>
            </a:lvl4pPr>
            <a:lvl5pPr>
              <a:defRPr sz="1200">
                <a:latin typeface="Raleway"/>
                <a:cs typeface="Raleway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000823"/>
            <a:ext cx="4041775" cy="479822"/>
          </a:xfrm>
        </p:spPr>
        <p:txBody>
          <a:bodyPr anchor="b"/>
          <a:lstStyle>
            <a:lvl1pPr marL="0" indent="0">
              <a:buNone/>
              <a:defRPr sz="1800" b="1">
                <a:latin typeface="Raleway"/>
                <a:cs typeface="Raleway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480644"/>
            <a:ext cx="4041775" cy="2963466"/>
          </a:xfrm>
        </p:spPr>
        <p:txBody>
          <a:bodyPr>
            <a:normAutofit/>
          </a:bodyPr>
          <a:lstStyle>
            <a:lvl1pPr>
              <a:defRPr sz="1800">
                <a:latin typeface="Raleway"/>
                <a:cs typeface="Raleway"/>
              </a:defRPr>
            </a:lvl1pPr>
            <a:lvl2pPr>
              <a:defRPr sz="1600">
                <a:latin typeface="Raleway"/>
                <a:cs typeface="Raleway"/>
              </a:defRPr>
            </a:lvl2pPr>
            <a:lvl3pPr>
              <a:defRPr sz="1400">
                <a:latin typeface="Raleway"/>
                <a:cs typeface="Raleway"/>
              </a:defRPr>
            </a:lvl3pPr>
            <a:lvl4pPr>
              <a:defRPr sz="1200">
                <a:latin typeface="Raleway"/>
                <a:cs typeface="Raleway"/>
              </a:defRPr>
            </a:lvl4pPr>
            <a:lvl5pPr>
              <a:defRPr sz="1200">
                <a:latin typeface="Raleway"/>
                <a:cs typeface="Raleway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 sz="1100">
                <a:latin typeface="Raleway"/>
                <a:cs typeface="Raleway"/>
              </a:defRPr>
            </a:lvl1pPr>
          </a:lstStyle>
          <a:p>
            <a:r>
              <a:rPr lang="en-US" dirty="0" smtClean="0"/>
              <a:t>www.bestppt.com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>
                <a:latin typeface="Raleway"/>
                <a:cs typeface="Raleway"/>
              </a:defRPr>
            </a:lvl1pPr>
          </a:lstStyle>
          <a:p>
            <a:fld id="{D60D1EDE-7116-2443-9BDD-368CE5B3766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7263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without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www.bestppt.com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4145935" y="4547419"/>
            <a:ext cx="942259" cy="532581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3466070"/>
            <a:ext cx="9144000" cy="16774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9464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rrange avat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www.bestppt.com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4145935" y="4547419"/>
            <a:ext cx="942259" cy="532581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2415382" y="1108869"/>
            <a:ext cx="4453731" cy="2928937"/>
            <a:chOff x="2415382" y="1108869"/>
            <a:chExt cx="4453731" cy="2928937"/>
          </a:xfrm>
        </p:grpSpPr>
        <p:sp>
          <p:nvSpPr>
            <p:cNvPr id="8" name="Freeform 38"/>
            <p:cNvSpPr>
              <a:spLocks/>
            </p:cNvSpPr>
            <p:nvPr/>
          </p:nvSpPr>
          <p:spPr bwMode="auto">
            <a:xfrm>
              <a:off x="4546600" y="1994694"/>
              <a:ext cx="1246188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39"/>
            <p:cNvSpPr>
              <a:spLocks/>
            </p:cNvSpPr>
            <p:nvPr/>
          </p:nvSpPr>
          <p:spPr bwMode="auto">
            <a:xfrm>
              <a:off x="4546600" y="1994694"/>
              <a:ext cx="1246188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40"/>
            <p:cNvSpPr>
              <a:spLocks/>
            </p:cNvSpPr>
            <p:nvPr/>
          </p:nvSpPr>
          <p:spPr bwMode="auto">
            <a:xfrm>
              <a:off x="5035550" y="1588294"/>
              <a:ext cx="268288" cy="560388"/>
            </a:xfrm>
            <a:custGeom>
              <a:avLst/>
              <a:gdLst>
                <a:gd name="T0" fmla="*/ 0 w 167"/>
                <a:gd name="T1" fmla="*/ 102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2 h 349"/>
                <a:gd name="T12" fmla="*/ 0 w 167"/>
                <a:gd name="T13" fmla="*/ 102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2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67" y="0"/>
                    <a:pt x="0" y="0"/>
                    <a:pt x="0" y="102"/>
                  </a:cubicBezTo>
                </a:path>
              </a:pathLst>
            </a:custGeom>
            <a:solidFill>
              <a:srgbClr val="F6C8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41"/>
            <p:cNvSpPr>
              <a:spLocks/>
            </p:cNvSpPr>
            <p:nvPr/>
          </p:nvSpPr>
          <p:spPr bwMode="auto">
            <a:xfrm>
              <a:off x="4859338" y="1553369"/>
              <a:ext cx="112713" cy="163513"/>
            </a:xfrm>
            <a:custGeom>
              <a:avLst/>
              <a:gdLst>
                <a:gd name="T0" fmla="*/ 20 w 70"/>
                <a:gd name="T1" fmla="*/ 5 h 102"/>
                <a:gd name="T2" fmla="*/ 61 w 70"/>
                <a:gd name="T3" fmla="*/ 42 h 102"/>
                <a:gd name="T4" fmla="*/ 50 w 70"/>
                <a:gd name="T5" fmla="*/ 97 h 102"/>
                <a:gd name="T6" fmla="*/ 8 w 70"/>
                <a:gd name="T7" fmla="*/ 60 h 102"/>
                <a:gd name="T8" fmla="*/ 2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20" y="5"/>
                  </a:moveTo>
                  <a:cubicBezTo>
                    <a:pt x="34" y="0"/>
                    <a:pt x="53" y="17"/>
                    <a:pt x="61" y="42"/>
                  </a:cubicBezTo>
                  <a:cubicBezTo>
                    <a:pt x="70" y="67"/>
                    <a:pt x="65" y="92"/>
                    <a:pt x="50" y="97"/>
                  </a:cubicBezTo>
                  <a:cubicBezTo>
                    <a:pt x="35" y="102"/>
                    <a:pt x="17" y="85"/>
                    <a:pt x="8" y="60"/>
                  </a:cubicBezTo>
                  <a:cubicBezTo>
                    <a:pt x="0" y="34"/>
                    <a:pt x="5" y="10"/>
                    <a:pt x="20" y="5"/>
                  </a:cubicBezTo>
                  <a:close/>
                </a:path>
              </a:pathLst>
            </a:custGeom>
            <a:solidFill>
              <a:srgbClr val="F6C8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42"/>
            <p:cNvSpPr>
              <a:spLocks/>
            </p:cNvSpPr>
            <p:nvPr/>
          </p:nvSpPr>
          <p:spPr bwMode="auto">
            <a:xfrm>
              <a:off x="5365750" y="1553369"/>
              <a:ext cx="112713" cy="163513"/>
            </a:xfrm>
            <a:custGeom>
              <a:avLst/>
              <a:gdLst>
                <a:gd name="T0" fmla="*/ 51 w 70"/>
                <a:gd name="T1" fmla="*/ 5 h 102"/>
                <a:gd name="T2" fmla="*/ 9 w 70"/>
                <a:gd name="T3" fmla="*/ 42 h 102"/>
                <a:gd name="T4" fmla="*/ 20 w 70"/>
                <a:gd name="T5" fmla="*/ 97 h 102"/>
                <a:gd name="T6" fmla="*/ 62 w 70"/>
                <a:gd name="T7" fmla="*/ 60 h 102"/>
                <a:gd name="T8" fmla="*/ 51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1" y="5"/>
                  </a:moveTo>
                  <a:cubicBezTo>
                    <a:pt x="36" y="0"/>
                    <a:pt x="17" y="17"/>
                    <a:pt x="9" y="42"/>
                  </a:cubicBezTo>
                  <a:cubicBezTo>
                    <a:pt x="0" y="67"/>
                    <a:pt x="6" y="92"/>
                    <a:pt x="20" y="97"/>
                  </a:cubicBezTo>
                  <a:cubicBezTo>
                    <a:pt x="35" y="102"/>
                    <a:pt x="54" y="85"/>
                    <a:pt x="62" y="60"/>
                  </a:cubicBezTo>
                  <a:cubicBezTo>
                    <a:pt x="70" y="34"/>
                    <a:pt x="65" y="10"/>
                    <a:pt x="51" y="5"/>
                  </a:cubicBezTo>
                  <a:close/>
                </a:path>
              </a:pathLst>
            </a:custGeom>
            <a:solidFill>
              <a:srgbClr val="F6C8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43"/>
            <p:cNvSpPr>
              <a:spLocks/>
            </p:cNvSpPr>
            <p:nvPr/>
          </p:nvSpPr>
          <p:spPr bwMode="auto">
            <a:xfrm>
              <a:off x="5024438" y="1958182"/>
              <a:ext cx="146050" cy="282575"/>
            </a:xfrm>
            <a:custGeom>
              <a:avLst/>
              <a:gdLst>
                <a:gd name="T0" fmla="*/ 7 w 92"/>
                <a:gd name="T1" fmla="*/ 0 h 178"/>
                <a:gd name="T2" fmla="*/ 0 w 92"/>
                <a:gd name="T3" fmla="*/ 28 h 178"/>
                <a:gd name="T4" fmla="*/ 20 w 92"/>
                <a:gd name="T5" fmla="*/ 178 h 178"/>
                <a:gd name="T6" fmla="*/ 92 w 92"/>
                <a:gd name="T7" fmla="*/ 105 h 178"/>
                <a:gd name="T8" fmla="*/ 7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7" y="0"/>
                  </a:moveTo>
                  <a:lnTo>
                    <a:pt x="0" y="28"/>
                  </a:lnTo>
                  <a:lnTo>
                    <a:pt x="20" y="178"/>
                  </a:lnTo>
                  <a:lnTo>
                    <a:pt x="92" y="105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44"/>
            <p:cNvSpPr>
              <a:spLocks/>
            </p:cNvSpPr>
            <p:nvPr/>
          </p:nvSpPr>
          <p:spPr bwMode="auto">
            <a:xfrm>
              <a:off x="5024438" y="1958182"/>
              <a:ext cx="146050" cy="282575"/>
            </a:xfrm>
            <a:custGeom>
              <a:avLst/>
              <a:gdLst>
                <a:gd name="T0" fmla="*/ 7 w 92"/>
                <a:gd name="T1" fmla="*/ 0 h 178"/>
                <a:gd name="T2" fmla="*/ 0 w 92"/>
                <a:gd name="T3" fmla="*/ 28 h 178"/>
                <a:gd name="T4" fmla="*/ 20 w 92"/>
                <a:gd name="T5" fmla="*/ 178 h 178"/>
                <a:gd name="T6" fmla="*/ 92 w 92"/>
                <a:gd name="T7" fmla="*/ 105 h 178"/>
                <a:gd name="T8" fmla="*/ 7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7" y="0"/>
                  </a:moveTo>
                  <a:lnTo>
                    <a:pt x="0" y="28"/>
                  </a:lnTo>
                  <a:lnTo>
                    <a:pt x="20" y="178"/>
                  </a:lnTo>
                  <a:lnTo>
                    <a:pt x="92" y="105"/>
                  </a:lnTo>
                  <a:lnTo>
                    <a:pt x="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45"/>
            <p:cNvSpPr>
              <a:spLocks/>
            </p:cNvSpPr>
            <p:nvPr/>
          </p:nvSpPr>
          <p:spPr bwMode="auto">
            <a:xfrm>
              <a:off x="5035550" y="1902619"/>
              <a:ext cx="268288" cy="92075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6 h 58"/>
                <a:gd name="T4" fmla="*/ 83 w 167"/>
                <a:gd name="T5" fmla="*/ 58 h 58"/>
                <a:gd name="T6" fmla="*/ 85 w 167"/>
                <a:gd name="T7" fmla="*/ 58 h 58"/>
                <a:gd name="T8" fmla="*/ 167 w 167"/>
                <a:gd name="T9" fmla="*/ 9 h 58"/>
                <a:gd name="T10" fmla="*/ 167 w 167"/>
                <a:gd name="T11" fmla="*/ 0 h 58"/>
                <a:gd name="T12" fmla="*/ 0 w 167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3" y="56"/>
                    <a:pt x="83" y="58"/>
                  </a:cubicBezTo>
                  <a:cubicBezTo>
                    <a:pt x="84" y="58"/>
                    <a:pt x="85" y="58"/>
                    <a:pt x="85" y="58"/>
                  </a:cubicBezTo>
                  <a:cubicBezTo>
                    <a:pt x="125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5A0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46"/>
            <p:cNvSpPr>
              <a:spLocks/>
            </p:cNvSpPr>
            <p:nvPr/>
          </p:nvSpPr>
          <p:spPr bwMode="auto">
            <a:xfrm>
              <a:off x="4757738" y="1205707"/>
              <a:ext cx="823913" cy="758825"/>
            </a:xfrm>
            <a:custGeom>
              <a:avLst/>
              <a:gdLst>
                <a:gd name="T0" fmla="*/ 257 w 513"/>
                <a:gd name="T1" fmla="*/ 0 h 473"/>
                <a:gd name="T2" fmla="*/ 115 w 513"/>
                <a:gd name="T3" fmla="*/ 378 h 473"/>
                <a:gd name="T4" fmla="*/ 257 w 513"/>
                <a:gd name="T5" fmla="*/ 473 h 473"/>
                <a:gd name="T6" fmla="*/ 398 w 513"/>
                <a:gd name="T7" fmla="*/ 378 h 473"/>
                <a:gd name="T8" fmla="*/ 257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7" y="0"/>
                  </a:moveTo>
                  <a:cubicBezTo>
                    <a:pt x="0" y="0"/>
                    <a:pt x="98" y="351"/>
                    <a:pt x="115" y="378"/>
                  </a:cubicBezTo>
                  <a:cubicBezTo>
                    <a:pt x="134" y="408"/>
                    <a:pt x="215" y="473"/>
                    <a:pt x="257" y="473"/>
                  </a:cubicBezTo>
                  <a:cubicBezTo>
                    <a:pt x="298" y="473"/>
                    <a:pt x="380" y="408"/>
                    <a:pt x="398" y="378"/>
                  </a:cubicBezTo>
                  <a:cubicBezTo>
                    <a:pt x="415" y="351"/>
                    <a:pt x="513" y="0"/>
                    <a:pt x="257" y="0"/>
                  </a:cubicBezTo>
                  <a:close/>
                </a:path>
              </a:pathLst>
            </a:custGeom>
            <a:solidFill>
              <a:srgbClr val="F6C8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47"/>
            <p:cNvSpPr>
              <a:spLocks/>
            </p:cNvSpPr>
            <p:nvPr/>
          </p:nvSpPr>
          <p:spPr bwMode="auto">
            <a:xfrm>
              <a:off x="4810125" y="1158082"/>
              <a:ext cx="673100" cy="517525"/>
            </a:xfrm>
            <a:custGeom>
              <a:avLst/>
              <a:gdLst>
                <a:gd name="T0" fmla="*/ 407 w 420"/>
                <a:gd name="T1" fmla="*/ 269 h 322"/>
                <a:gd name="T2" fmla="*/ 361 w 420"/>
                <a:gd name="T3" fmla="*/ 57 h 322"/>
                <a:gd name="T4" fmla="*/ 103 w 420"/>
                <a:gd name="T5" fmla="*/ 52 h 322"/>
                <a:gd name="T6" fmla="*/ 48 w 420"/>
                <a:gd name="T7" fmla="*/ 270 h 322"/>
                <a:gd name="T8" fmla="*/ 60 w 420"/>
                <a:gd name="T9" fmla="*/ 322 h 322"/>
                <a:gd name="T10" fmla="*/ 81 w 420"/>
                <a:gd name="T11" fmla="*/ 321 h 322"/>
                <a:gd name="T12" fmla="*/ 65 w 420"/>
                <a:gd name="T13" fmla="*/ 283 h 322"/>
                <a:gd name="T14" fmla="*/ 61 w 420"/>
                <a:gd name="T15" fmla="*/ 251 h 322"/>
                <a:gd name="T16" fmla="*/ 133 w 420"/>
                <a:gd name="T17" fmla="*/ 103 h 322"/>
                <a:gd name="T18" fmla="*/ 222 w 420"/>
                <a:gd name="T19" fmla="*/ 139 h 322"/>
                <a:gd name="T20" fmla="*/ 308 w 420"/>
                <a:gd name="T21" fmla="*/ 101 h 322"/>
                <a:gd name="T22" fmla="*/ 393 w 420"/>
                <a:gd name="T23" fmla="*/ 249 h 322"/>
                <a:gd name="T24" fmla="*/ 375 w 420"/>
                <a:gd name="T25" fmla="*/ 316 h 322"/>
                <a:gd name="T26" fmla="*/ 397 w 420"/>
                <a:gd name="T27" fmla="*/ 314 h 322"/>
                <a:gd name="T28" fmla="*/ 407 w 420"/>
                <a:gd name="T29" fmla="*/ 269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20" h="322">
                  <a:moveTo>
                    <a:pt x="407" y="269"/>
                  </a:moveTo>
                  <a:cubicBezTo>
                    <a:pt x="420" y="204"/>
                    <a:pt x="411" y="52"/>
                    <a:pt x="361" y="57"/>
                  </a:cubicBezTo>
                  <a:cubicBezTo>
                    <a:pt x="313" y="9"/>
                    <a:pt x="149" y="0"/>
                    <a:pt x="103" y="52"/>
                  </a:cubicBezTo>
                  <a:cubicBezTo>
                    <a:pt x="0" y="72"/>
                    <a:pt x="48" y="270"/>
                    <a:pt x="48" y="270"/>
                  </a:cubicBezTo>
                  <a:cubicBezTo>
                    <a:pt x="51" y="290"/>
                    <a:pt x="56" y="307"/>
                    <a:pt x="60" y="322"/>
                  </a:cubicBezTo>
                  <a:cubicBezTo>
                    <a:pt x="67" y="322"/>
                    <a:pt x="74" y="321"/>
                    <a:pt x="81" y="321"/>
                  </a:cubicBezTo>
                  <a:cubicBezTo>
                    <a:pt x="74" y="307"/>
                    <a:pt x="67" y="293"/>
                    <a:pt x="65" y="283"/>
                  </a:cubicBezTo>
                  <a:cubicBezTo>
                    <a:pt x="64" y="277"/>
                    <a:pt x="61" y="256"/>
                    <a:pt x="61" y="251"/>
                  </a:cubicBezTo>
                  <a:cubicBezTo>
                    <a:pt x="62" y="215"/>
                    <a:pt x="88" y="111"/>
                    <a:pt x="133" y="103"/>
                  </a:cubicBezTo>
                  <a:cubicBezTo>
                    <a:pt x="150" y="100"/>
                    <a:pt x="193" y="139"/>
                    <a:pt x="222" y="139"/>
                  </a:cubicBezTo>
                  <a:cubicBezTo>
                    <a:pt x="251" y="138"/>
                    <a:pt x="289" y="99"/>
                    <a:pt x="308" y="101"/>
                  </a:cubicBezTo>
                  <a:cubicBezTo>
                    <a:pt x="355" y="108"/>
                    <a:pt x="394" y="203"/>
                    <a:pt x="393" y="249"/>
                  </a:cubicBezTo>
                  <a:cubicBezTo>
                    <a:pt x="393" y="255"/>
                    <a:pt x="386" y="291"/>
                    <a:pt x="375" y="316"/>
                  </a:cubicBezTo>
                  <a:cubicBezTo>
                    <a:pt x="382" y="315"/>
                    <a:pt x="390" y="315"/>
                    <a:pt x="397" y="314"/>
                  </a:cubicBezTo>
                  <a:cubicBezTo>
                    <a:pt x="401" y="301"/>
                    <a:pt x="404" y="286"/>
                    <a:pt x="407" y="269"/>
                  </a:cubicBezTo>
                  <a:close/>
                </a:path>
              </a:pathLst>
            </a:custGeom>
            <a:solidFill>
              <a:srgbClr val="8060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48"/>
            <p:cNvSpPr>
              <a:spLocks/>
            </p:cNvSpPr>
            <p:nvPr/>
          </p:nvSpPr>
          <p:spPr bwMode="auto">
            <a:xfrm>
              <a:off x="5170488" y="1958182"/>
              <a:ext cx="142875" cy="284163"/>
            </a:xfrm>
            <a:custGeom>
              <a:avLst/>
              <a:gdLst>
                <a:gd name="T0" fmla="*/ 84 w 90"/>
                <a:gd name="T1" fmla="*/ 0 h 179"/>
                <a:gd name="T2" fmla="*/ 90 w 90"/>
                <a:gd name="T3" fmla="*/ 28 h 179"/>
                <a:gd name="T4" fmla="*/ 70 w 90"/>
                <a:gd name="T5" fmla="*/ 179 h 179"/>
                <a:gd name="T6" fmla="*/ 0 w 90"/>
                <a:gd name="T7" fmla="*/ 105 h 179"/>
                <a:gd name="T8" fmla="*/ 84 w 90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79">
                  <a:moveTo>
                    <a:pt x="84" y="0"/>
                  </a:moveTo>
                  <a:lnTo>
                    <a:pt x="90" y="28"/>
                  </a:lnTo>
                  <a:lnTo>
                    <a:pt x="70" y="179"/>
                  </a:lnTo>
                  <a:lnTo>
                    <a:pt x="0" y="105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49"/>
            <p:cNvSpPr>
              <a:spLocks/>
            </p:cNvSpPr>
            <p:nvPr/>
          </p:nvSpPr>
          <p:spPr bwMode="auto">
            <a:xfrm>
              <a:off x="5170488" y="1958182"/>
              <a:ext cx="142875" cy="284163"/>
            </a:xfrm>
            <a:custGeom>
              <a:avLst/>
              <a:gdLst>
                <a:gd name="T0" fmla="*/ 84 w 90"/>
                <a:gd name="T1" fmla="*/ 0 h 179"/>
                <a:gd name="T2" fmla="*/ 90 w 90"/>
                <a:gd name="T3" fmla="*/ 28 h 179"/>
                <a:gd name="T4" fmla="*/ 70 w 90"/>
                <a:gd name="T5" fmla="*/ 179 h 179"/>
                <a:gd name="T6" fmla="*/ 0 w 90"/>
                <a:gd name="T7" fmla="*/ 105 h 179"/>
                <a:gd name="T8" fmla="*/ 84 w 90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79">
                  <a:moveTo>
                    <a:pt x="84" y="0"/>
                  </a:moveTo>
                  <a:lnTo>
                    <a:pt x="90" y="28"/>
                  </a:lnTo>
                  <a:lnTo>
                    <a:pt x="70" y="179"/>
                  </a:lnTo>
                  <a:lnTo>
                    <a:pt x="0" y="105"/>
                  </a:lnTo>
                  <a:lnTo>
                    <a:pt x="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50"/>
            <p:cNvSpPr>
              <a:spLocks/>
            </p:cNvSpPr>
            <p:nvPr/>
          </p:nvSpPr>
          <p:spPr bwMode="auto">
            <a:xfrm>
              <a:off x="5170488" y="212486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51"/>
            <p:cNvSpPr>
              <a:spLocks/>
            </p:cNvSpPr>
            <p:nvPr/>
          </p:nvSpPr>
          <p:spPr bwMode="auto">
            <a:xfrm>
              <a:off x="5170488" y="212486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52"/>
            <p:cNvSpPr>
              <a:spLocks/>
            </p:cNvSpPr>
            <p:nvPr/>
          </p:nvSpPr>
          <p:spPr bwMode="auto">
            <a:xfrm>
              <a:off x="5035550" y="1953419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3 h 108"/>
                <a:gd name="T8" fmla="*/ 85 w 169"/>
                <a:gd name="T9" fmla="*/ 108 h 108"/>
                <a:gd name="T10" fmla="*/ 85 w 169"/>
                <a:gd name="T11" fmla="*/ 108 h 108"/>
                <a:gd name="T12" fmla="*/ 169 w 169"/>
                <a:gd name="T13" fmla="*/ 3 h 108"/>
                <a:gd name="T14" fmla="*/ 169 w 169"/>
                <a:gd name="T15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5" y="108"/>
                  </a:lnTo>
                  <a:lnTo>
                    <a:pt x="85" y="108"/>
                  </a:lnTo>
                  <a:lnTo>
                    <a:pt x="169" y="3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E9BE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53"/>
            <p:cNvSpPr>
              <a:spLocks/>
            </p:cNvSpPr>
            <p:nvPr/>
          </p:nvSpPr>
          <p:spPr bwMode="auto">
            <a:xfrm>
              <a:off x="5035550" y="1953419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3 h 108"/>
                <a:gd name="T8" fmla="*/ 85 w 169"/>
                <a:gd name="T9" fmla="*/ 108 h 108"/>
                <a:gd name="T10" fmla="*/ 85 w 169"/>
                <a:gd name="T11" fmla="*/ 108 h 108"/>
                <a:gd name="T12" fmla="*/ 169 w 169"/>
                <a:gd name="T13" fmla="*/ 3 h 108"/>
                <a:gd name="T14" fmla="*/ 169 w 169"/>
                <a:gd name="T15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5" y="108"/>
                  </a:lnTo>
                  <a:lnTo>
                    <a:pt x="85" y="108"/>
                  </a:lnTo>
                  <a:lnTo>
                    <a:pt x="169" y="3"/>
                  </a:lnTo>
                  <a:lnTo>
                    <a:pt x="16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Rectangle 54"/>
            <p:cNvSpPr>
              <a:spLocks noChangeArrowheads="1"/>
            </p:cNvSpPr>
            <p:nvPr/>
          </p:nvSpPr>
          <p:spPr bwMode="auto">
            <a:xfrm>
              <a:off x="5145088" y="2237582"/>
              <a:ext cx="49213" cy="1588"/>
            </a:xfrm>
            <a:prstGeom prst="rect">
              <a:avLst/>
            </a:pr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Rectangle 55"/>
            <p:cNvSpPr>
              <a:spLocks noChangeArrowheads="1"/>
            </p:cNvSpPr>
            <p:nvPr/>
          </p:nvSpPr>
          <p:spPr bwMode="auto">
            <a:xfrm>
              <a:off x="5145088" y="2237582"/>
              <a:ext cx="4921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56"/>
            <p:cNvSpPr>
              <a:spLocks/>
            </p:cNvSpPr>
            <p:nvPr/>
          </p:nvSpPr>
          <p:spPr bwMode="auto">
            <a:xfrm>
              <a:off x="5011738" y="1745457"/>
              <a:ext cx="315913" cy="46038"/>
            </a:xfrm>
            <a:custGeom>
              <a:avLst/>
              <a:gdLst>
                <a:gd name="T0" fmla="*/ 105 w 197"/>
                <a:gd name="T1" fmla="*/ 0 h 29"/>
                <a:gd name="T2" fmla="*/ 99 w 197"/>
                <a:gd name="T3" fmla="*/ 5 h 29"/>
                <a:gd name="T4" fmla="*/ 92 w 197"/>
                <a:gd name="T5" fmla="*/ 0 h 29"/>
                <a:gd name="T6" fmla="*/ 0 w 197"/>
                <a:gd name="T7" fmla="*/ 29 h 29"/>
                <a:gd name="T8" fmla="*/ 90 w 197"/>
                <a:gd name="T9" fmla="*/ 26 h 29"/>
                <a:gd name="T10" fmla="*/ 99 w 197"/>
                <a:gd name="T11" fmla="*/ 15 h 29"/>
                <a:gd name="T12" fmla="*/ 107 w 197"/>
                <a:gd name="T13" fmla="*/ 26 h 29"/>
                <a:gd name="T14" fmla="*/ 197 w 197"/>
                <a:gd name="T15" fmla="*/ 29 h 29"/>
                <a:gd name="T16" fmla="*/ 105 w 197"/>
                <a:gd name="T1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7" h="29">
                  <a:moveTo>
                    <a:pt x="105" y="0"/>
                  </a:moveTo>
                  <a:cubicBezTo>
                    <a:pt x="101" y="0"/>
                    <a:pt x="99" y="5"/>
                    <a:pt x="99" y="5"/>
                  </a:cubicBezTo>
                  <a:cubicBezTo>
                    <a:pt x="99" y="5"/>
                    <a:pt x="96" y="0"/>
                    <a:pt x="92" y="0"/>
                  </a:cubicBezTo>
                  <a:cubicBezTo>
                    <a:pt x="78" y="0"/>
                    <a:pt x="17" y="6"/>
                    <a:pt x="0" y="29"/>
                  </a:cubicBezTo>
                  <a:cubicBezTo>
                    <a:pt x="0" y="29"/>
                    <a:pt x="85" y="27"/>
                    <a:pt x="90" y="26"/>
                  </a:cubicBezTo>
                  <a:cubicBezTo>
                    <a:pt x="94" y="24"/>
                    <a:pt x="99" y="15"/>
                    <a:pt x="99" y="15"/>
                  </a:cubicBezTo>
                  <a:cubicBezTo>
                    <a:pt x="99" y="15"/>
                    <a:pt x="103" y="24"/>
                    <a:pt x="107" y="26"/>
                  </a:cubicBezTo>
                  <a:cubicBezTo>
                    <a:pt x="112" y="27"/>
                    <a:pt x="197" y="29"/>
                    <a:pt x="197" y="29"/>
                  </a:cubicBezTo>
                  <a:cubicBezTo>
                    <a:pt x="180" y="6"/>
                    <a:pt x="120" y="0"/>
                    <a:pt x="105" y="0"/>
                  </a:cubicBezTo>
                  <a:close/>
                </a:path>
              </a:pathLst>
            </a:custGeom>
            <a:solidFill>
              <a:srgbClr val="8060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57"/>
            <p:cNvSpPr>
              <a:spLocks/>
            </p:cNvSpPr>
            <p:nvPr/>
          </p:nvSpPr>
          <p:spPr bwMode="auto">
            <a:xfrm>
              <a:off x="3454400" y="1994694"/>
              <a:ext cx="1247775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58"/>
            <p:cNvSpPr>
              <a:spLocks/>
            </p:cNvSpPr>
            <p:nvPr/>
          </p:nvSpPr>
          <p:spPr bwMode="auto">
            <a:xfrm>
              <a:off x="3454400" y="1994694"/>
              <a:ext cx="1247775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C9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59"/>
            <p:cNvSpPr>
              <a:spLocks/>
            </p:cNvSpPr>
            <p:nvPr/>
          </p:nvSpPr>
          <p:spPr bwMode="auto">
            <a:xfrm>
              <a:off x="3944938" y="1588294"/>
              <a:ext cx="266700" cy="560388"/>
            </a:xfrm>
            <a:custGeom>
              <a:avLst/>
              <a:gdLst>
                <a:gd name="T0" fmla="*/ 0 w 167"/>
                <a:gd name="T1" fmla="*/ 102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2 h 349"/>
                <a:gd name="T12" fmla="*/ 0 w 167"/>
                <a:gd name="T13" fmla="*/ 102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2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67" y="0"/>
                    <a:pt x="0" y="0"/>
                    <a:pt x="0" y="102"/>
                  </a:cubicBezTo>
                </a:path>
              </a:pathLst>
            </a:custGeom>
            <a:solidFill>
              <a:srgbClr val="F6D1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60"/>
            <p:cNvSpPr>
              <a:spLocks/>
            </p:cNvSpPr>
            <p:nvPr/>
          </p:nvSpPr>
          <p:spPr bwMode="auto">
            <a:xfrm>
              <a:off x="3767138" y="1553369"/>
              <a:ext cx="112713" cy="163513"/>
            </a:xfrm>
            <a:custGeom>
              <a:avLst/>
              <a:gdLst>
                <a:gd name="T0" fmla="*/ 20 w 70"/>
                <a:gd name="T1" fmla="*/ 5 h 102"/>
                <a:gd name="T2" fmla="*/ 61 w 70"/>
                <a:gd name="T3" fmla="*/ 42 h 102"/>
                <a:gd name="T4" fmla="*/ 50 w 70"/>
                <a:gd name="T5" fmla="*/ 97 h 102"/>
                <a:gd name="T6" fmla="*/ 8 w 70"/>
                <a:gd name="T7" fmla="*/ 60 h 102"/>
                <a:gd name="T8" fmla="*/ 2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20" y="5"/>
                  </a:moveTo>
                  <a:cubicBezTo>
                    <a:pt x="34" y="0"/>
                    <a:pt x="53" y="17"/>
                    <a:pt x="61" y="42"/>
                  </a:cubicBezTo>
                  <a:cubicBezTo>
                    <a:pt x="70" y="67"/>
                    <a:pt x="65" y="92"/>
                    <a:pt x="50" y="97"/>
                  </a:cubicBezTo>
                  <a:cubicBezTo>
                    <a:pt x="35" y="102"/>
                    <a:pt x="17" y="85"/>
                    <a:pt x="8" y="60"/>
                  </a:cubicBezTo>
                  <a:cubicBezTo>
                    <a:pt x="0" y="34"/>
                    <a:pt x="5" y="10"/>
                    <a:pt x="20" y="5"/>
                  </a:cubicBezTo>
                  <a:close/>
                </a:path>
              </a:pathLst>
            </a:custGeom>
            <a:solidFill>
              <a:srgbClr val="F6D1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61"/>
            <p:cNvSpPr>
              <a:spLocks/>
            </p:cNvSpPr>
            <p:nvPr/>
          </p:nvSpPr>
          <p:spPr bwMode="auto">
            <a:xfrm>
              <a:off x="4275138" y="1553369"/>
              <a:ext cx="112713" cy="163513"/>
            </a:xfrm>
            <a:custGeom>
              <a:avLst/>
              <a:gdLst>
                <a:gd name="T0" fmla="*/ 51 w 70"/>
                <a:gd name="T1" fmla="*/ 5 h 102"/>
                <a:gd name="T2" fmla="*/ 9 w 70"/>
                <a:gd name="T3" fmla="*/ 42 h 102"/>
                <a:gd name="T4" fmla="*/ 20 w 70"/>
                <a:gd name="T5" fmla="*/ 97 h 102"/>
                <a:gd name="T6" fmla="*/ 62 w 70"/>
                <a:gd name="T7" fmla="*/ 60 h 102"/>
                <a:gd name="T8" fmla="*/ 51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1" y="5"/>
                  </a:moveTo>
                  <a:cubicBezTo>
                    <a:pt x="36" y="0"/>
                    <a:pt x="17" y="17"/>
                    <a:pt x="9" y="42"/>
                  </a:cubicBezTo>
                  <a:cubicBezTo>
                    <a:pt x="0" y="67"/>
                    <a:pt x="6" y="92"/>
                    <a:pt x="20" y="97"/>
                  </a:cubicBezTo>
                  <a:cubicBezTo>
                    <a:pt x="35" y="102"/>
                    <a:pt x="54" y="85"/>
                    <a:pt x="62" y="60"/>
                  </a:cubicBezTo>
                  <a:cubicBezTo>
                    <a:pt x="70" y="34"/>
                    <a:pt x="65" y="10"/>
                    <a:pt x="51" y="5"/>
                  </a:cubicBezTo>
                  <a:close/>
                </a:path>
              </a:pathLst>
            </a:custGeom>
            <a:solidFill>
              <a:srgbClr val="F6D1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62"/>
            <p:cNvSpPr>
              <a:spLocks/>
            </p:cNvSpPr>
            <p:nvPr/>
          </p:nvSpPr>
          <p:spPr bwMode="auto">
            <a:xfrm>
              <a:off x="3944938" y="1902619"/>
              <a:ext cx="266700" cy="92075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6 h 58"/>
                <a:gd name="T4" fmla="*/ 83 w 167"/>
                <a:gd name="T5" fmla="*/ 58 h 58"/>
                <a:gd name="T6" fmla="*/ 85 w 167"/>
                <a:gd name="T7" fmla="*/ 58 h 58"/>
                <a:gd name="T8" fmla="*/ 167 w 167"/>
                <a:gd name="T9" fmla="*/ 9 h 58"/>
                <a:gd name="T10" fmla="*/ 167 w 167"/>
                <a:gd name="T11" fmla="*/ 0 h 58"/>
                <a:gd name="T12" fmla="*/ 0 w 167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3" y="56"/>
                    <a:pt x="83" y="58"/>
                  </a:cubicBezTo>
                  <a:cubicBezTo>
                    <a:pt x="84" y="58"/>
                    <a:pt x="85" y="58"/>
                    <a:pt x="85" y="58"/>
                  </a:cubicBezTo>
                  <a:cubicBezTo>
                    <a:pt x="125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5A7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63"/>
            <p:cNvSpPr>
              <a:spLocks/>
            </p:cNvSpPr>
            <p:nvPr/>
          </p:nvSpPr>
          <p:spPr bwMode="auto">
            <a:xfrm>
              <a:off x="3667125" y="1205707"/>
              <a:ext cx="822325" cy="758825"/>
            </a:xfrm>
            <a:custGeom>
              <a:avLst/>
              <a:gdLst>
                <a:gd name="T0" fmla="*/ 257 w 513"/>
                <a:gd name="T1" fmla="*/ 0 h 473"/>
                <a:gd name="T2" fmla="*/ 115 w 513"/>
                <a:gd name="T3" fmla="*/ 378 h 473"/>
                <a:gd name="T4" fmla="*/ 257 w 513"/>
                <a:gd name="T5" fmla="*/ 473 h 473"/>
                <a:gd name="T6" fmla="*/ 398 w 513"/>
                <a:gd name="T7" fmla="*/ 378 h 473"/>
                <a:gd name="T8" fmla="*/ 257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7" y="0"/>
                  </a:moveTo>
                  <a:cubicBezTo>
                    <a:pt x="0" y="0"/>
                    <a:pt x="98" y="351"/>
                    <a:pt x="115" y="378"/>
                  </a:cubicBezTo>
                  <a:cubicBezTo>
                    <a:pt x="134" y="408"/>
                    <a:pt x="215" y="473"/>
                    <a:pt x="257" y="473"/>
                  </a:cubicBezTo>
                  <a:cubicBezTo>
                    <a:pt x="298" y="473"/>
                    <a:pt x="380" y="408"/>
                    <a:pt x="398" y="378"/>
                  </a:cubicBezTo>
                  <a:cubicBezTo>
                    <a:pt x="415" y="351"/>
                    <a:pt x="513" y="0"/>
                    <a:pt x="257" y="0"/>
                  </a:cubicBezTo>
                  <a:close/>
                </a:path>
              </a:pathLst>
            </a:custGeom>
            <a:solidFill>
              <a:srgbClr val="F6D1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64"/>
            <p:cNvSpPr>
              <a:spLocks noEditPoints="1"/>
            </p:cNvSpPr>
            <p:nvPr/>
          </p:nvSpPr>
          <p:spPr bwMode="auto">
            <a:xfrm>
              <a:off x="3762375" y="1108869"/>
              <a:ext cx="649288" cy="582613"/>
            </a:xfrm>
            <a:custGeom>
              <a:avLst/>
              <a:gdLst>
                <a:gd name="T0" fmla="*/ 312 w 404"/>
                <a:gd name="T1" fmla="*/ 68 h 363"/>
                <a:gd name="T2" fmla="*/ 51 w 404"/>
                <a:gd name="T3" fmla="*/ 97 h 363"/>
                <a:gd name="T4" fmla="*/ 30 w 404"/>
                <a:gd name="T5" fmla="*/ 357 h 363"/>
                <a:gd name="T6" fmla="*/ 30 w 404"/>
                <a:gd name="T7" fmla="*/ 357 h 363"/>
                <a:gd name="T8" fmla="*/ 31 w 404"/>
                <a:gd name="T9" fmla="*/ 360 h 363"/>
                <a:gd name="T10" fmla="*/ 33 w 404"/>
                <a:gd name="T11" fmla="*/ 363 h 363"/>
                <a:gd name="T12" fmla="*/ 37 w 404"/>
                <a:gd name="T13" fmla="*/ 362 h 363"/>
                <a:gd name="T14" fmla="*/ 38 w 404"/>
                <a:gd name="T15" fmla="*/ 361 h 363"/>
                <a:gd name="T16" fmla="*/ 38 w 404"/>
                <a:gd name="T17" fmla="*/ 339 h 363"/>
                <a:gd name="T18" fmla="*/ 33 w 404"/>
                <a:gd name="T19" fmla="*/ 307 h 363"/>
                <a:gd name="T20" fmla="*/ 77 w 404"/>
                <a:gd name="T21" fmla="*/ 183 h 363"/>
                <a:gd name="T22" fmla="*/ 86 w 404"/>
                <a:gd name="T23" fmla="*/ 171 h 363"/>
                <a:gd name="T24" fmla="*/ 97 w 404"/>
                <a:gd name="T25" fmla="*/ 158 h 363"/>
                <a:gd name="T26" fmla="*/ 103 w 404"/>
                <a:gd name="T27" fmla="*/ 154 h 363"/>
                <a:gd name="T28" fmla="*/ 242 w 404"/>
                <a:gd name="T29" fmla="*/ 175 h 363"/>
                <a:gd name="T30" fmla="*/ 280 w 404"/>
                <a:gd name="T31" fmla="*/ 151 h 363"/>
                <a:gd name="T32" fmla="*/ 311 w 404"/>
                <a:gd name="T33" fmla="*/ 176 h 363"/>
                <a:gd name="T34" fmla="*/ 360 w 404"/>
                <a:gd name="T35" fmla="*/ 315 h 363"/>
                <a:gd name="T36" fmla="*/ 356 w 404"/>
                <a:gd name="T37" fmla="*/ 339 h 363"/>
                <a:gd name="T38" fmla="*/ 356 w 404"/>
                <a:gd name="T39" fmla="*/ 361 h 363"/>
                <a:gd name="T40" fmla="*/ 357 w 404"/>
                <a:gd name="T41" fmla="*/ 362 h 363"/>
                <a:gd name="T42" fmla="*/ 361 w 404"/>
                <a:gd name="T43" fmla="*/ 363 h 363"/>
                <a:gd name="T44" fmla="*/ 363 w 404"/>
                <a:gd name="T45" fmla="*/ 360 h 363"/>
                <a:gd name="T46" fmla="*/ 364 w 404"/>
                <a:gd name="T47" fmla="*/ 351 h 363"/>
                <a:gd name="T48" fmla="*/ 366 w 404"/>
                <a:gd name="T49" fmla="*/ 338 h 363"/>
                <a:gd name="T50" fmla="*/ 312 w 404"/>
                <a:gd name="T51" fmla="*/ 68 h 363"/>
                <a:gd name="T52" fmla="*/ 180 w 404"/>
                <a:gd name="T53" fmla="*/ 135 h 363"/>
                <a:gd name="T54" fmla="*/ 176 w 404"/>
                <a:gd name="T55" fmla="*/ 134 h 363"/>
                <a:gd name="T56" fmla="*/ 182 w 404"/>
                <a:gd name="T57" fmla="*/ 135 h 363"/>
                <a:gd name="T58" fmla="*/ 180 w 404"/>
                <a:gd name="T59" fmla="*/ 135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04" h="363">
                  <a:moveTo>
                    <a:pt x="312" y="68"/>
                  </a:moveTo>
                  <a:cubicBezTo>
                    <a:pt x="225" y="0"/>
                    <a:pt x="91" y="40"/>
                    <a:pt x="51" y="97"/>
                  </a:cubicBezTo>
                  <a:cubicBezTo>
                    <a:pt x="0" y="168"/>
                    <a:pt x="18" y="276"/>
                    <a:pt x="30" y="357"/>
                  </a:cubicBezTo>
                  <a:cubicBezTo>
                    <a:pt x="30" y="357"/>
                    <a:pt x="30" y="357"/>
                    <a:pt x="30" y="357"/>
                  </a:cubicBezTo>
                  <a:cubicBezTo>
                    <a:pt x="30" y="358"/>
                    <a:pt x="30" y="359"/>
                    <a:pt x="31" y="360"/>
                  </a:cubicBezTo>
                  <a:cubicBezTo>
                    <a:pt x="31" y="360"/>
                    <a:pt x="32" y="362"/>
                    <a:pt x="33" y="363"/>
                  </a:cubicBezTo>
                  <a:cubicBezTo>
                    <a:pt x="33" y="363"/>
                    <a:pt x="36" y="363"/>
                    <a:pt x="37" y="362"/>
                  </a:cubicBezTo>
                  <a:cubicBezTo>
                    <a:pt x="38" y="362"/>
                    <a:pt x="38" y="361"/>
                    <a:pt x="38" y="361"/>
                  </a:cubicBezTo>
                  <a:cubicBezTo>
                    <a:pt x="38" y="354"/>
                    <a:pt x="38" y="340"/>
                    <a:pt x="38" y="339"/>
                  </a:cubicBezTo>
                  <a:cubicBezTo>
                    <a:pt x="37" y="328"/>
                    <a:pt x="34" y="318"/>
                    <a:pt x="33" y="307"/>
                  </a:cubicBezTo>
                  <a:cubicBezTo>
                    <a:pt x="41" y="255"/>
                    <a:pt x="65" y="245"/>
                    <a:pt x="77" y="183"/>
                  </a:cubicBezTo>
                  <a:cubicBezTo>
                    <a:pt x="80" y="179"/>
                    <a:pt x="83" y="175"/>
                    <a:pt x="86" y="171"/>
                  </a:cubicBezTo>
                  <a:cubicBezTo>
                    <a:pt x="89" y="167"/>
                    <a:pt x="93" y="162"/>
                    <a:pt x="97" y="158"/>
                  </a:cubicBezTo>
                  <a:cubicBezTo>
                    <a:pt x="99" y="157"/>
                    <a:pt x="101" y="156"/>
                    <a:pt x="103" y="154"/>
                  </a:cubicBezTo>
                  <a:cubicBezTo>
                    <a:pt x="150" y="137"/>
                    <a:pt x="198" y="158"/>
                    <a:pt x="242" y="175"/>
                  </a:cubicBezTo>
                  <a:cubicBezTo>
                    <a:pt x="259" y="182"/>
                    <a:pt x="261" y="152"/>
                    <a:pt x="280" y="151"/>
                  </a:cubicBezTo>
                  <a:cubicBezTo>
                    <a:pt x="288" y="150"/>
                    <a:pt x="304" y="177"/>
                    <a:pt x="311" y="176"/>
                  </a:cubicBezTo>
                  <a:cubicBezTo>
                    <a:pt x="377" y="169"/>
                    <a:pt x="349" y="269"/>
                    <a:pt x="360" y="315"/>
                  </a:cubicBezTo>
                  <a:cubicBezTo>
                    <a:pt x="358" y="323"/>
                    <a:pt x="357" y="331"/>
                    <a:pt x="356" y="339"/>
                  </a:cubicBezTo>
                  <a:cubicBezTo>
                    <a:pt x="356" y="340"/>
                    <a:pt x="356" y="354"/>
                    <a:pt x="356" y="361"/>
                  </a:cubicBezTo>
                  <a:cubicBezTo>
                    <a:pt x="356" y="361"/>
                    <a:pt x="356" y="362"/>
                    <a:pt x="357" y="362"/>
                  </a:cubicBezTo>
                  <a:cubicBezTo>
                    <a:pt x="358" y="363"/>
                    <a:pt x="361" y="363"/>
                    <a:pt x="361" y="363"/>
                  </a:cubicBezTo>
                  <a:cubicBezTo>
                    <a:pt x="362" y="362"/>
                    <a:pt x="363" y="360"/>
                    <a:pt x="363" y="360"/>
                  </a:cubicBezTo>
                  <a:cubicBezTo>
                    <a:pt x="364" y="356"/>
                    <a:pt x="364" y="354"/>
                    <a:pt x="364" y="351"/>
                  </a:cubicBezTo>
                  <a:cubicBezTo>
                    <a:pt x="365" y="347"/>
                    <a:pt x="365" y="342"/>
                    <a:pt x="366" y="338"/>
                  </a:cubicBezTo>
                  <a:cubicBezTo>
                    <a:pt x="379" y="288"/>
                    <a:pt x="404" y="89"/>
                    <a:pt x="312" y="68"/>
                  </a:cubicBezTo>
                  <a:close/>
                  <a:moveTo>
                    <a:pt x="180" y="135"/>
                  </a:moveTo>
                  <a:cubicBezTo>
                    <a:pt x="179" y="135"/>
                    <a:pt x="177" y="134"/>
                    <a:pt x="176" y="134"/>
                  </a:cubicBezTo>
                  <a:cubicBezTo>
                    <a:pt x="178" y="134"/>
                    <a:pt x="180" y="135"/>
                    <a:pt x="182" y="135"/>
                  </a:cubicBezTo>
                  <a:cubicBezTo>
                    <a:pt x="182" y="135"/>
                    <a:pt x="181" y="135"/>
                    <a:pt x="180" y="135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Rectangle 65"/>
            <p:cNvSpPr>
              <a:spLocks noChangeArrowheads="1"/>
            </p:cNvSpPr>
            <p:nvPr/>
          </p:nvSpPr>
          <p:spPr bwMode="auto">
            <a:xfrm>
              <a:off x="4052888" y="2237582"/>
              <a:ext cx="50800" cy="1588"/>
            </a:xfrm>
            <a:prstGeom prst="rect">
              <a:avLst/>
            </a:prstGeom>
            <a:solidFill>
              <a:srgbClr val="B532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Rectangle 66"/>
            <p:cNvSpPr>
              <a:spLocks noChangeArrowheads="1"/>
            </p:cNvSpPr>
            <p:nvPr/>
          </p:nvSpPr>
          <p:spPr bwMode="auto">
            <a:xfrm>
              <a:off x="4052888" y="2237582"/>
              <a:ext cx="50800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67"/>
            <p:cNvSpPr>
              <a:spLocks/>
            </p:cNvSpPr>
            <p:nvPr/>
          </p:nvSpPr>
          <p:spPr bwMode="auto">
            <a:xfrm>
              <a:off x="3640138" y="1173957"/>
              <a:ext cx="609600" cy="360363"/>
            </a:xfrm>
            <a:custGeom>
              <a:avLst/>
              <a:gdLst>
                <a:gd name="T0" fmla="*/ 323 w 380"/>
                <a:gd name="T1" fmla="*/ 52 h 225"/>
                <a:gd name="T2" fmla="*/ 182 w 380"/>
                <a:gd name="T3" fmla="*/ 28 h 225"/>
                <a:gd name="T4" fmla="*/ 42 w 380"/>
                <a:gd name="T5" fmla="*/ 48 h 225"/>
                <a:gd name="T6" fmla="*/ 78 w 380"/>
                <a:gd name="T7" fmla="*/ 180 h 225"/>
                <a:gd name="T8" fmla="*/ 268 w 380"/>
                <a:gd name="T9" fmla="*/ 161 h 225"/>
                <a:gd name="T10" fmla="*/ 358 w 380"/>
                <a:gd name="T11" fmla="*/ 97 h 225"/>
                <a:gd name="T12" fmla="*/ 323 w 380"/>
                <a:gd name="T13" fmla="*/ 52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0" h="225">
                  <a:moveTo>
                    <a:pt x="323" y="52"/>
                  </a:moveTo>
                  <a:cubicBezTo>
                    <a:pt x="323" y="52"/>
                    <a:pt x="248" y="0"/>
                    <a:pt x="182" y="28"/>
                  </a:cubicBezTo>
                  <a:cubicBezTo>
                    <a:pt x="115" y="56"/>
                    <a:pt x="56" y="66"/>
                    <a:pt x="42" y="48"/>
                  </a:cubicBezTo>
                  <a:cubicBezTo>
                    <a:pt x="42" y="48"/>
                    <a:pt x="0" y="134"/>
                    <a:pt x="78" y="180"/>
                  </a:cubicBezTo>
                  <a:cubicBezTo>
                    <a:pt x="155" y="225"/>
                    <a:pt x="243" y="189"/>
                    <a:pt x="268" y="161"/>
                  </a:cubicBezTo>
                  <a:cubicBezTo>
                    <a:pt x="294" y="133"/>
                    <a:pt x="335" y="88"/>
                    <a:pt x="358" y="97"/>
                  </a:cubicBezTo>
                  <a:cubicBezTo>
                    <a:pt x="380" y="106"/>
                    <a:pt x="323" y="52"/>
                    <a:pt x="323" y="52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68"/>
            <p:cNvSpPr>
              <a:spLocks/>
            </p:cNvSpPr>
            <p:nvPr/>
          </p:nvSpPr>
          <p:spPr bwMode="auto">
            <a:xfrm>
              <a:off x="2844800" y="2547144"/>
              <a:ext cx="1247775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69"/>
            <p:cNvSpPr>
              <a:spLocks/>
            </p:cNvSpPr>
            <p:nvPr/>
          </p:nvSpPr>
          <p:spPr bwMode="auto">
            <a:xfrm>
              <a:off x="2844800" y="2547144"/>
              <a:ext cx="1247775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70"/>
            <p:cNvSpPr>
              <a:spLocks/>
            </p:cNvSpPr>
            <p:nvPr/>
          </p:nvSpPr>
          <p:spPr bwMode="auto">
            <a:xfrm>
              <a:off x="3335338" y="2140744"/>
              <a:ext cx="266700" cy="560388"/>
            </a:xfrm>
            <a:custGeom>
              <a:avLst/>
              <a:gdLst>
                <a:gd name="T0" fmla="*/ 0 w 167"/>
                <a:gd name="T1" fmla="*/ 102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2 h 349"/>
                <a:gd name="T12" fmla="*/ 0 w 167"/>
                <a:gd name="T13" fmla="*/ 102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2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67" y="0"/>
                    <a:pt x="0" y="0"/>
                    <a:pt x="0" y="102"/>
                  </a:cubicBezTo>
                </a:path>
              </a:pathLst>
            </a:custGeom>
            <a:solidFill>
              <a:srgbClr val="F6C8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71"/>
            <p:cNvSpPr>
              <a:spLocks/>
            </p:cNvSpPr>
            <p:nvPr/>
          </p:nvSpPr>
          <p:spPr bwMode="auto">
            <a:xfrm>
              <a:off x="3157538" y="2105819"/>
              <a:ext cx="112713" cy="163513"/>
            </a:xfrm>
            <a:custGeom>
              <a:avLst/>
              <a:gdLst>
                <a:gd name="T0" fmla="*/ 20 w 70"/>
                <a:gd name="T1" fmla="*/ 5 h 102"/>
                <a:gd name="T2" fmla="*/ 61 w 70"/>
                <a:gd name="T3" fmla="*/ 42 h 102"/>
                <a:gd name="T4" fmla="*/ 50 w 70"/>
                <a:gd name="T5" fmla="*/ 97 h 102"/>
                <a:gd name="T6" fmla="*/ 8 w 70"/>
                <a:gd name="T7" fmla="*/ 60 h 102"/>
                <a:gd name="T8" fmla="*/ 2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20" y="5"/>
                  </a:moveTo>
                  <a:cubicBezTo>
                    <a:pt x="34" y="0"/>
                    <a:pt x="53" y="17"/>
                    <a:pt x="61" y="42"/>
                  </a:cubicBezTo>
                  <a:cubicBezTo>
                    <a:pt x="70" y="67"/>
                    <a:pt x="65" y="92"/>
                    <a:pt x="50" y="97"/>
                  </a:cubicBezTo>
                  <a:cubicBezTo>
                    <a:pt x="35" y="102"/>
                    <a:pt x="17" y="85"/>
                    <a:pt x="8" y="60"/>
                  </a:cubicBezTo>
                  <a:cubicBezTo>
                    <a:pt x="0" y="34"/>
                    <a:pt x="5" y="10"/>
                    <a:pt x="20" y="5"/>
                  </a:cubicBezTo>
                  <a:close/>
                </a:path>
              </a:pathLst>
            </a:custGeom>
            <a:solidFill>
              <a:srgbClr val="F6C8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72"/>
            <p:cNvSpPr>
              <a:spLocks/>
            </p:cNvSpPr>
            <p:nvPr/>
          </p:nvSpPr>
          <p:spPr bwMode="auto">
            <a:xfrm>
              <a:off x="3665538" y="2105819"/>
              <a:ext cx="112713" cy="163513"/>
            </a:xfrm>
            <a:custGeom>
              <a:avLst/>
              <a:gdLst>
                <a:gd name="T0" fmla="*/ 51 w 70"/>
                <a:gd name="T1" fmla="*/ 5 h 102"/>
                <a:gd name="T2" fmla="*/ 9 w 70"/>
                <a:gd name="T3" fmla="*/ 42 h 102"/>
                <a:gd name="T4" fmla="*/ 20 w 70"/>
                <a:gd name="T5" fmla="*/ 97 h 102"/>
                <a:gd name="T6" fmla="*/ 62 w 70"/>
                <a:gd name="T7" fmla="*/ 60 h 102"/>
                <a:gd name="T8" fmla="*/ 51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1" y="5"/>
                  </a:moveTo>
                  <a:cubicBezTo>
                    <a:pt x="36" y="0"/>
                    <a:pt x="17" y="17"/>
                    <a:pt x="9" y="42"/>
                  </a:cubicBezTo>
                  <a:cubicBezTo>
                    <a:pt x="0" y="67"/>
                    <a:pt x="6" y="92"/>
                    <a:pt x="20" y="97"/>
                  </a:cubicBezTo>
                  <a:cubicBezTo>
                    <a:pt x="35" y="102"/>
                    <a:pt x="54" y="85"/>
                    <a:pt x="62" y="60"/>
                  </a:cubicBezTo>
                  <a:cubicBezTo>
                    <a:pt x="70" y="34"/>
                    <a:pt x="65" y="10"/>
                    <a:pt x="51" y="5"/>
                  </a:cubicBezTo>
                  <a:close/>
                </a:path>
              </a:pathLst>
            </a:custGeom>
            <a:solidFill>
              <a:srgbClr val="F6C8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75"/>
            <p:cNvSpPr>
              <a:spLocks/>
            </p:cNvSpPr>
            <p:nvPr/>
          </p:nvSpPr>
          <p:spPr bwMode="auto">
            <a:xfrm>
              <a:off x="3543300" y="2550319"/>
              <a:ext cx="234950" cy="561975"/>
            </a:xfrm>
            <a:custGeom>
              <a:avLst/>
              <a:gdLst>
                <a:gd name="T0" fmla="*/ 37 w 148"/>
                <a:gd name="T1" fmla="*/ 0 h 354"/>
                <a:gd name="T2" fmla="*/ 37 w 148"/>
                <a:gd name="T3" fmla="*/ 39 h 354"/>
                <a:gd name="T4" fmla="*/ 0 w 148"/>
                <a:gd name="T5" fmla="*/ 354 h 354"/>
                <a:gd name="T6" fmla="*/ 64 w 148"/>
                <a:gd name="T7" fmla="*/ 354 h 354"/>
                <a:gd name="T8" fmla="*/ 132 w 148"/>
                <a:gd name="T9" fmla="*/ 214 h 354"/>
                <a:gd name="T10" fmla="*/ 67 w 148"/>
                <a:gd name="T11" fmla="*/ 169 h 354"/>
                <a:gd name="T12" fmla="*/ 148 w 148"/>
                <a:gd name="T13" fmla="*/ 132 h 354"/>
                <a:gd name="T14" fmla="*/ 81 w 148"/>
                <a:gd name="T15" fmla="*/ 20 h 354"/>
                <a:gd name="T16" fmla="*/ 37 w 148"/>
                <a:gd name="T17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8" h="354">
                  <a:moveTo>
                    <a:pt x="37" y="0"/>
                  </a:moveTo>
                  <a:lnTo>
                    <a:pt x="37" y="39"/>
                  </a:lnTo>
                  <a:lnTo>
                    <a:pt x="0" y="354"/>
                  </a:lnTo>
                  <a:lnTo>
                    <a:pt x="64" y="354"/>
                  </a:lnTo>
                  <a:lnTo>
                    <a:pt x="132" y="214"/>
                  </a:lnTo>
                  <a:lnTo>
                    <a:pt x="67" y="169"/>
                  </a:lnTo>
                  <a:lnTo>
                    <a:pt x="148" y="132"/>
                  </a:lnTo>
                  <a:lnTo>
                    <a:pt x="81" y="20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1B1B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82"/>
            <p:cNvSpPr>
              <a:spLocks/>
            </p:cNvSpPr>
            <p:nvPr/>
          </p:nvSpPr>
          <p:spPr bwMode="auto">
            <a:xfrm>
              <a:off x="3057525" y="1758157"/>
              <a:ext cx="822325" cy="758825"/>
            </a:xfrm>
            <a:custGeom>
              <a:avLst/>
              <a:gdLst>
                <a:gd name="T0" fmla="*/ 257 w 513"/>
                <a:gd name="T1" fmla="*/ 0 h 473"/>
                <a:gd name="T2" fmla="*/ 115 w 513"/>
                <a:gd name="T3" fmla="*/ 378 h 473"/>
                <a:gd name="T4" fmla="*/ 257 w 513"/>
                <a:gd name="T5" fmla="*/ 473 h 473"/>
                <a:gd name="T6" fmla="*/ 398 w 513"/>
                <a:gd name="T7" fmla="*/ 378 h 473"/>
                <a:gd name="T8" fmla="*/ 257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7" y="0"/>
                  </a:moveTo>
                  <a:cubicBezTo>
                    <a:pt x="0" y="0"/>
                    <a:pt x="98" y="351"/>
                    <a:pt x="115" y="378"/>
                  </a:cubicBezTo>
                  <a:cubicBezTo>
                    <a:pt x="134" y="408"/>
                    <a:pt x="215" y="473"/>
                    <a:pt x="257" y="473"/>
                  </a:cubicBezTo>
                  <a:cubicBezTo>
                    <a:pt x="298" y="473"/>
                    <a:pt x="380" y="408"/>
                    <a:pt x="398" y="378"/>
                  </a:cubicBezTo>
                  <a:cubicBezTo>
                    <a:pt x="415" y="351"/>
                    <a:pt x="513" y="0"/>
                    <a:pt x="257" y="0"/>
                  </a:cubicBezTo>
                  <a:close/>
                </a:path>
              </a:pathLst>
            </a:custGeom>
            <a:solidFill>
              <a:srgbClr val="F6C8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93"/>
            <p:cNvSpPr>
              <a:spLocks/>
            </p:cNvSpPr>
            <p:nvPr/>
          </p:nvSpPr>
          <p:spPr bwMode="auto">
            <a:xfrm>
              <a:off x="3194050" y="2169319"/>
              <a:ext cx="547688" cy="347663"/>
            </a:xfrm>
            <a:custGeom>
              <a:avLst/>
              <a:gdLst>
                <a:gd name="T0" fmla="*/ 338 w 342"/>
                <a:gd name="T1" fmla="*/ 4 h 217"/>
                <a:gd name="T2" fmla="*/ 336 w 342"/>
                <a:gd name="T3" fmla="*/ 13 h 217"/>
                <a:gd name="T4" fmla="*/ 293 w 342"/>
                <a:gd name="T5" fmla="*/ 115 h 217"/>
                <a:gd name="T6" fmla="*/ 172 w 342"/>
                <a:gd name="T7" fmla="*/ 192 h 217"/>
                <a:gd name="T8" fmla="*/ 51 w 342"/>
                <a:gd name="T9" fmla="*/ 119 h 217"/>
                <a:gd name="T10" fmla="*/ 7 w 342"/>
                <a:gd name="T11" fmla="*/ 13 h 217"/>
                <a:gd name="T12" fmla="*/ 5 w 342"/>
                <a:gd name="T13" fmla="*/ 0 h 217"/>
                <a:gd name="T14" fmla="*/ 0 w 342"/>
                <a:gd name="T15" fmla="*/ 35 h 217"/>
                <a:gd name="T16" fmla="*/ 29 w 342"/>
                <a:gd name="T17" fmla="*/ 125 h 217"/>
                <a:gd name="T18" fmla="*/ 170 w 342"/>
                <a:gd name="T19" fmla="*/ 217 h 217"/>
                <a:gd name="T20" fmla="*/ 311 w 342"/>
                <a:gd name="T21" fmla="*/ 125 h 217"/>
                <a:gd name="T22" fmla="*/ 340 w 342"/>
                <a:gd name="T23" fmla="*/ 30 h 217"/>
                <a:gd name="T24" fmla="*/ 338 w 342"/>
                <a:gd name="T25" fmla="*/ 4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2" h="217">
                  <a:moveTo>
                    <a:pt x="338" y="4"/>
                  </a:moveTo>
                  <a:cubicBezTo>
                    <a:pt x="337" y="9"/>
                    <a:pt x="336" y="13"/>
                    <a:pt x="336" y="13"/>
                  </a:cubicBezTo>
                  <a:cubicBezTo>
                    <a:pt x="336" y="13"/>
                    <a:pt x="313" y="91"/>
                    <a:pt x="293" y="115"/>
                  </a:cubicBezTo>
                  <a:cubicBezTo>
                    <a:pt x="255" y="162"/>
                    <a:pt x="205" y="191"/>
                    <a:pt x="172" y="192"/>
                  </a:cubicBezTo>
                  <a:cubicBezTo>
                    <a:pt x="138" y="192"/>
                    <a:pt x="89" y="165"/>
                    <a:pt x="51" y="119"/>
                  </a:cubicBezTo>
                  <a:cubicBezTo>
                    <a:pt x="36" y="101"/>
                    <a:pt x="8" y="20"/>
                    <a:pt x="7" y="13"/>
                  </a:cubicBezTo>
                  <a:cubicBezTo>
                    <a:pt x="7" y="9"/>
                    <a:pt x="6" y="4"/>
                    <a:pt x="5" y="0"/>
                  </a:cubicBezTo>
                  <a:cubicBezTo>
                    <a:pt x="0" y="0"/>
                    <a:pt x="0" y="35"/>
                    <a:pt x="0" y="35"/>
                  </a:cubicBezTo>
                  <a:cubicBezTo>
                    <a:pt x="7" y="76"/>
                    <a:pt x="13" y="102"/>
                    <a:pt x="29" y="125"/>
                  </a:cubicBezTo>
                  <a:cubicBezTo>
                    <a:pt x="54" y="160"/>
                    <a:pt x="126" y="217"/>
                    <a:pt x="170" y="217"/>
                  </a:cubicBezTo>
                  <a:cubicBezTo>
                    <a:pt x="214" y="217"/>
                    <a:pt x="285" y="160"/>
                    <a:pt x="311" y="125"/>
                  </a:cubicBezTo>
                  <a:cubicBezTo>
                    <a:pt x="327" y="102"/>
                    <a:pt x="331" y="72"/>
                    <a:pt x="340" y="30"/>
                  </a:cubicBezTo>
                  <a:cubicBezTo>
                    <a:pt x="340" y="30"/>
                    <a:pt x="342" y="4"/>
                    <a:pt x="338" y="4"/>
                  </a:cubicBezTo>
                  <a:close/>
                </a:path>
              </a:pathLst>
            </a:custGeom>
            <a:solidFill>
              <a:srgbClr val="605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95"/>
            <p:cNvSpPr>
              <a:spLocks noEditPoints="1"/>
            </p:cNvSpPr>
            <p:nvPr/>
          </p:nvSpPr>
          <p:spPr bwMode="auto">
            <a:xfrm>
              <a:off x="3222625" y="2077244"/>
              <a:ext cx="504825" cy="184150"/>
            </a:xfrm>
            <a:custGeom>
              <a:avLst/>
              <a:gdLst>
                <a:gd name="T0" fmla="*/ 235 w 315"/>
                <a:gd name="T1" fmla="*/ 114 h 115"/>
                <a:gd name="T2" fmla="*/ 240 w 315"/>
                <a:gd name="T3" fmla="*/ 114 h 115"/>
                <a:gd name="T4" fmla="*/ 296 w 315"/>
                <a:gd name="T5" fmla="*/ 68 h 115"/>
                <a:gd name="T6" fmla="*/ 308 w 315"/>
                <a:gd name="T7" fmla="*/ 30 h 115"/>
                <a:gd name="T8" fmla="*/ 314 w 315"/>
                <a:gd name="T9" fmla="*/ 16 h 115"/>
                <a:gd name="T10" fmla="*/ 306 w 315"/>
                <a:gd name="T11" fmla="*/ 6 h 115"/>
                <a:gd name="T12" fmla="*/ 237 w 315"/>
                <a:gd name="T13" fmla="*/ 2 h 115"/>
                <a:gd name="T14" fmla="*/ 237 w 315"/>
                <a:gd name="T15" fmla="*/ 9 h 115"/>
                <a:gd name="T16" fmla="*/ 284 w 315"/>
                <a:gd name="T17" fmla="*/ 14 h 115"/>
                <a:gd name="T18" fmla="*/ 282 w 315"/>
                <a:gd name="T19" fmla="*/ 85 h 115"/>
                <a:gd name="T20" fmla="*/ 235 w 315"/>
                <a:gd name="T21" fmla="*/ 107 h 115"/>
                <a:gd name="T22" fmla="*/ 235 w 315"/>
                <a:gd name="T23" fmla="*/ 114 h 115"/>
                <a:gd name="T24" fmla="*/ 157 w 315"/>
                <a:gd name="T25" fmla="*/ 15 h 115"/>
                <a:gd name="T26" fmla="*/ 83 w 315"/>
                <a:gd name="T27" fmla="*/ 2 h 115"/>
                <a:gd name="T28" fmla="*/ 78 w 315"/>
                <a:gd name="T29" fmla="*/ 2 h 115"/>
                <a:gd name="T30" fmla="*/ 77 w 315"/>
                <a:gd name="T31" fmla="*/ 9 h 115"/>
                <a:gd name="T32" fmla="*/ 129 w 315"/>
                <a:gd name="T33" fmla="*/ 27 h 115"/>
                <a:gd name="T34" fmla="*/ 99 w 315"/>
                <a:gd name="T35" fmla="*/ 103 h 115"/>
                <a:gd name="T36" fmla="*/ 76 w 315"/>
                <a:gd name="T37" fmla="*/ 108 h 115"/>
                <a:gd name="T38" fmla="*/ 75 w 315"/>
                <a:gd name="T39" fmla="*/ 114 h 115"/>
                <a:gd name="T40" fmla="*/ 129 w 315"/>
                <a:gd name="T41" fmla="*/ 80 h 115"/>
                <a:gd name="T42" fmla="*/ 157 w 315"/>
                <a:gd name="T43" fmla="*/ 41 h 115"/>
                <a:gd name="T44" fmla="*/ 182 w 315"/>
                <a:gd name="T45" fmla="*/ 79 h 115"/>
                <a:gd name="T46" fmla="*/ 235 w 315"/>
                <a:gd name="T47" fmla="*/ 114 h 115"/>
                <a:gd name="T48" fmla="*/ 235 w 315"/>
                <a:gd name="T49" fmla="*/ 107 h 115"/>
                <a:gd name="T50" fmla="*/ 211 w 315"/>
                <a:gd name="T51" fmla="*/ 102 h 115"/>
                <a:gd name="T52" fmla="*/ 185 w 315"/>
                <a:gd name="T53" fmla="*/ 26 h 115"/>
                <a:gd name="T54" fmla="*/ 237 w 315"/>
                <a:gd name="T55" fmla="*/ 9 h 115"/>
                <a:gd name="T56" fmla="*/ 237 w 315"/>
                <a:gd name="T57" fmla="*/ 2 h 115"/>
                <a:gd name="T58" fmla="*/ 232 w 315"/>
                <a:gd name="T59" fmla="*/ 2 h 115"/>
                <a:gd name="T60" fmla="*/ 157 w 315"/>
                <a:gd name="T61" fmla="*/ 15 h 115"/>
                <a:gd name="T62" fmla="*/ 78 w 315"/>
                <a:gd name="T63" fmla="*/ 2 h 115"/>
                <a:gd name="T64" fmla="*/ 10 w 315"/>
                <a:gd name="T65" fmla="*/ 6 h 115"/>
                <a:gd name="T66" fmla="*/ 0 w 315"/>
                <a:gd name="T67" fmla="*/ 17 h 115"/>
                <a:gd name="T68" fmla="*/ 5 w 315"/>
                <a:gd name="T69" fmla="*/ 31 h 115"/>
                <a:gd name="T70" fmla="*/ 15 w 315"/>
                <a:gd name="T71" fmla="*/ 68 h 115"/>
                <a:gd name="T72" fmla="*/ 69 w 315"/>
                <a:gd name="T73" fmla="*/ 114 h 115"/>
                <a:gd name="T74" fmla="*/ 75 w 315"/>
                <a:gd name="T75" fmla="*/ 114 h 115"/>
                <a:gd name="T76" fmla="*/ 76 w 315"/>
                <a:gd name="T77" fmla="*/ 108 h 115"/>
                <a:gd name="T78" fmla="*/ 28 w 315"/>
                <a:gd name="T79" fmla="*/ 86 h 115"/>
                <a:gd name="T80" fmla="*/ 31 w 315"/>
                <a:gd name="T81" fmla="*/ 14 h 115"/>
                <a:gd name="T82" fmla="*/ 77 w 315"/>
                <a:gd name="T83" fmla="*/ 9 h 115"/>
                <a:gd name="T84" fmla="*/ 78 w 315"/>
                <a:gd name="T85" fmla="*/ 2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5" h="115">
                  <a:moveTo>
                    <a:pt x="235" y="114"/>
                  </a:moveTo>
                  <a:cubicBezTo>
                    <a:pt x="237" y="114"/>
                    <a:pt x="238" y="114"/>
                    <a:pt x="240" y="114"/>
                  </a:cubicBezTo>
                  <a:cubicBezTo>
                    <a:pt x="281" y="110"/>
                    <a:pt x="292" y="91"/>
                    <a:pt x="296" y="68"/>
                  </a:cubicBezTo>
                  <a:cubicBezTo>
                    <a:pt x="301" y="42"/>
                    <a:pt x="302" y="33"/>
                    <a:pt x="308" y="30"/>
                  </a:cubicBezTo>
                  <a:cubicBezTo>
                    <a:pt x="313" y="28"/>
                    <a:pt x="315" y="23"/>
                    <a:pt x="314" y="16"/>
                  </a:cubicBezTo>
                  <a:cubicBezTo>
                    <a:pt x="314" y="9"/>
                    <a:pt x="314" y="8"/>
                    <a:pt x="306" y="6"/>
                  </a:cubicBezTo>
                  <a:cubicBezTo>
                    <a:pt x="299" y="3"/>
                    <a:pt x="264" y="0"/>
                    <a:pt x="237" y="2"/>
                  </a:cubicBezTo>
                  <a:cubicBezTo>
                    <a:pt x="237" y="9"/>
                    <a:pt x="237" y="9"/>
                    <a:pt x="237" y="9"/>
                  </a:cubicBezTo>
                  <a:cubicBezTo>
                    <a:pt x="258" y="8"/>
                    <a:pt x="278" y="10"/>
                    <a:pt x="284" y="14"/>
                  </a:cubicBezTo>
                  <a:cubicBezTo>
                    <a:pt x="298" y="23"/>
                    <a:pt x="294" y="64"/>
                    <a:pt x="282" y="85"/>
                  </a:cubicBezTo>
                  <a:cubicBezTo>
                    <a:pt x="275" y="100"/>
                    <a:pt x="254" y="107"/>
                    <a:pt x="235" y="107"/>
                  </a:cubicBezTo>
                  <a:lnTo>
                    <a:pt x="235" y="114"/>
                  </a:lnTo>
                  <a:close/>
                  <a:moveTo>
                    <a:pt x="157" y="15"/>
                  </a:moveTo>
                  <a:cubicBezTo>
                    <a:pt x="148" y="16"/>
                    <a:pt x="110" y="5"/>
                    <a:pt x="83" y="2"/>
                  </a:cubicBezTo>
                  <a:cubicBezTo>
                    <a:pt x="82" y="2"/>
                    <a:pt x="80" y="2"/>
                    <a:pt x="78" y="2"/>
                  </a:cubicBezTo>
                  <a:cubicBezTo>
                    <a:pt x="77" y="9"/>
                    <a:pt x="77" y="9"/>
                    <a:pt x="77" y="9"/>
                  </a:cubicBezTo>
                  <a:cubicBezTo>
                    <a:pt x="99" y="10"/>
                    <a:pt x="122" y="15"/>
                    <a:pt x="129" y="27"/>
                  </a:cubicBezTo>
                  <a:cubicBezTo>
                    <a:pt x="142" y="46"/>
                    <a:pt x="119" y="92"/>
                    <a:pt x="99" y="103"/>
                  </a:cubicBezTo>
                  <a:cubicBezTo>
                    <a:pt x="93" y="106"/>
                    <a:pt x="84" y="108"/>
                    <a:pt x="76" y="108"/>
                  </a:cubicBezTo>
                  <a:cubicBezTo>
                    <a:pt x="75" y="114"/>
                    <a:pt x="75" y="114"/>
                    <a:pt x="75" y="114"/>
                  </a:cubicBezTo>
                  <a:cubicBezTo>
                    <a:pt x="112" y="114"/>
                    <a:pt x="125" y="88"/>
                    <a:pt x="129" y="80"/>
                  </a:cubicBezTo>
                  <a:cubicBezTo>
                    <a:pt x="138" y="63"/>
                    <a:pt x="136" y="41"/>
                    <a:pt x="157" y="41"/>
                  </a:cubicBezTo>
                  <a:cubicBezTo>
                    <a:pt x="177" y="41"/>
                    <a:pt x="175" y="63"/>
                    <a:pt x="182" y="79"/>
                  </a:cubicBezTo>
                  <a:cubicBezTo>
                    <a:pt x="186" y="88"/>
                    <a:pt x="198" y="115"/>
                    <a:pt x="235" y="114"/>
                  </a:cubicBezTo>
                  <a:cubicBezTo>
                    <a:pt x="235" y="107"/>
                    <a:pt x="235" y="107"/>
                    <a:pt x="235" y="107"/>
                  </a:cubicBezTo>
                  <a:cubicBezTo>
                    <a:pt x="226" y="107"/>
                    <a:pt x="217" y="106"/>
                    <a:pt x="211" y="102"/>
                  </a:cubicBezTo>
                  <a:cubicBezTo>
                    <a:pt x="191" y="92"/>
                    <a:pt x="171" y="46"/>
                    <a:pt x="185" y="26"/>
                  </a:cubicBezTo>
                  <a:cubicBezTo>
                    <a:pt x="193" y="15"/>
                    <a:pt x="215" y="10"/>
                    <a:pt x="237" y="9"/>
                  </a:cubicBezTo>
                  <a:cubicBezTo>
                    <a:pt x="237" y="2"/>
                    <a:pt x="237" y="2"/>
                    <a:pt x="237" y="2"/>
                  </a:cubicBezTo>
                  <a:cubicBezTo>
                    <a:pt x="235" y="2"/>
                    <a:pt x="234" y="2"/>
                    <a:pt x="232" y="2"/>
                  </a:cubicBezTo>
                  <a:cubicBezTo>
                    <a:pt x="208" y="4"/>
                    <a:pt x="179" y="15"/>
                    <a:pt x="157" y="15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10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3"/>
                    <a:pt x="1" y="29"/>
                    <a:pt x="5" y="31"/>
                  </a:cubicBezTo>
                  <a:cubicBezTo>
                    <a:pt x="12" y="33"/>
                    <a:pt x="12" y="42"/>
                    <a:pt x="15" y="68"/>
                  </a:cubicBezTo>
                  <a:cubicBezTo>
                    <a:pt x="19" y="92"/>
                    <a:pt x="28" y="111"/>
                    <a:pt x="69" y="114"/>
                  </a:cubicBezTo>
                  <a:cubicBezTo>
                    <a:pt x="71" y="114"/>
                    <a:pt x="73" y="114"/>
                    <a:pt x="75" y="114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5" y="101"/>
                    <a:pt x="28" y="86"/>
                  </a:cubicBezTo>
                  <a:cubicBezTo>
                    <a:pt x="18" y="65"/>
                    <a:pt x="17" y="23"/>
                    <a:pt x="31" y="14"/>
                  </a:cubicBezTo>
                  <a:cubicBezTo>
                    <a:pt x="37" y="11"/>
                    <a:pt x="57" y="8"/>
                    <a:pt x="77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2680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96"/>
            <p:cNvSpPr>
              <a:spLocks/>
            </p:cNvSpPr>
            <p:nvPr/>
          </p:nvSpPr>
          <p:spPr bwMode="auto">
            <a:xfrm>
              <a:off x="2670970" y="2516189"/>
              <a:ext cx="690563" cy="960438"/>
            </a:xfrm>
            <a:custGeom>
              <a:avLst/>
              <a:gdLst>
                <a:gd name="T0" fmla="*/ 155 w 430"/>
                <a:gd name="T1" fmla="*/ 55 h 598"/>
                <a:gd name="T2" fmla="*/ 348 w 430"/>
                <a:gd name="T3" fmla="*/ 103 h 598"/>
                <a:gd name="T4" fmla="*/ 402 w 430"/>
                <a:gd name="T5" fmla="*/ 279 h 598"/>
                <a:gd name="T6" fmla="*/ 205 w 430"/>
                <a:gd name="T7" fmla="*/ 597 h 598"/>
                <a:gd name="T8" fmla="*/ 33 w 430"/>
                <a:gd name="T9" fmla="*/ 272 h 598"/>
                <a:gd name="T10" fmla="*/ 155 w 430"/>
                <a:gd name="T11" fmla="*/ 55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0" h="598">
                  <a:moveTo>
                    <a:pt x="155" y="55"/>
                  </a:moveTo>
                  <a:cubicBezTo>
                    <a:pt x="171" y="26"/>
                    <a:pt x="297" y="0"/>
                    <a:pt x="348" y="103"/>
                  </a:cubicBezTo>
                  <a:cubicBezTo>
                    <a:pt x="400" y="207"/>
                    <a:pt x="374" y="243"/>
                    <a:pt x="402" y="279"/>
                  </a:cubicBezTo>
                  <a:cubicBezTo>
                    <a:pt x="430" y="316"/>
                    <a:pt x="364" y="598"/>
                    <a:pt x="205" y="597"/>
                  </a:cubicBezTo>
                  <a:cubicBezTo>
                    <a:pt x="36" y="596"/>
                    <a:pt x="0" y="326"/>
                    <a:pt x="33" y="272"/>
                  </a:cubicBezTo>
                  <a:cubicBezTo>
                    <a:pt x="67" y="217"/>
                    <a:pt x="37" y="55"/>
                    <a:pt x="155" y="55"/>
                  </a:cubicBezTo>
                </a:path>
              </a:pathLst>
            </a:custGeom>
            <a:solidFill>
              <a:srgbClr val="BF97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97"/>
            <p:cNvSpPr>
              <a:spLocks/>
            </p:cNvSpPr>
            <p:nvPr/>
          </p:nvSpPr>
          <p:spPr bwMode="auto">
            <a:xfrm>
              <a:off x="2415382" y="3375027"/>
              <a:ext cx="1184275" cy="442913"/>
            </a:xfrm>
            <a:custGeom>
              <a:avLst/>
              <a:gdLst>
                <a:gd name="T0" fmla="*/ 438 w 737"/>
                <a:gd name="T1" fmla="*/ 0 h 276"/>
                <a:gd name="T2" fmla="*/ 295 w 737"/>
                <a:gd name="T3" fmla="*/ 7 h 276"/>
                <a:gd name="T4" fmla="*/ 79 w 737"/>
                <a:gd name="T5" fmla="*/ 99 h 276"/>
                <a:gd name="T6" fmla="*/ 0 w 737"/>
                <a:gd name="T7" fmla="*/ 276 h 276"/>
                <a:gd name="T8" fmla="*/ 737 w 737"/>
                <a:gd name="T9" fmla="*/ 276 h 276"/>
                <a:gd name="T10" fmla="*/ 658 w 737"/>
                <a:gd name="T11" fmla="*/ 99 h 276"/>
                <a:gd name="T12" fmla="*/ 438 w 737"/>
                <a:gd name="T13" fmla="*/ 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7" h="276">
                  <a:moveTo>
                    <a:pt x="438" y="0"/>
                  </a:moveTo>
                  <a:cubicBezTo>
                    <a:pt x="437" y="3"/>
                    <a:pt x="296" y="5"/>
                    <a:pt x="295" y="7"/>
                  </a:cubicBezTo>
                  <a:cubicBezTo>
                    <a:pt x="250" y="70"/>
                    <a:pt x="155" y="82"/>
                    <a:pt x="79" y="99"/>
                  </a:cubicBezTo>
                  <a:cubicBezTo>
                    <a:pt x="3" y="116"/>
                    <a:pt x="0" y="212"/>
                    <a:pt x="0" y="276"/>
                  </a:cubicBezTo>
                  <a:cubicBezTo>
                    <a:pt x="737" y="276"/>
                    <a:pt x="737" y="276"/>
                    <a:pt x="737" y="276"/>
                  </a:cubicBezTo>
                  <a:cubicBezTo>
                    <a:pt x="737" y="212"/>
                    <a:pt x="736" y="116"/>
                    <a:pt x="658" y="99"/>
                  </a:cubicBezTo>
                  <a:cubicBezTo>
                    <a:pt x="581" y="81"/>
                    <a:pt x="480" y="66"/>
                    <a:pt x="438" y="0"/>
                  </a:cubicBezTo>
                  <a:close/>
                </a:path>
              </a:pathLst>
            </a:custGeom>
            <a:solidFill>
              <a:srgbClr val="7491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98"/>
            <p:cNvSpPr>
              <a:spLocks/>
            </p:cNvSpPr>
            <p:nvPr/>
          </p:nvSpPr>
          <p:spPr bwMode="auto">
            <a:xfrm>
              <a:off x="2888457" y="3375027"/>
              <a:ext cx="238125" cy="442913"/>
            </a:xfrm>
            <a:custGeom>
              <a:avLst/>
              <a:gdLst>
                <a:gd name="T0" fmla="*/ 149 w 149"/>
                <a:gd name="T1" fmla="*/ 7 h 276"/>
                <a:gd name="T2" fmla="*/ 149 w 149"/>
                <a:gd name="T3" fmla="*/ 41 h 276"/>
                <a:gd name="T4" fmla="*/ 113 w 149"/>
                <a:gd name="T5" fmla="*/ 276 h 276"/>
                <a:gd name="T6" fmla="*/ 36 w 149"/>
                <a:gd name="T7" fmla="*/ 276 h 276"/>
                <a:gd name="T8" fmla="*/ 0 w 149"/>
                <a:gd name="T9" fmla="*/ 44 h 276"/>
                <a:gd name="T10" fmla="*/ 0 w 149"/>
                <a:gd name="T11" fmla="*/ 7 h 276"/>
                <a:gd name="T12" fmla="*/ 1 w 149"/>
                <a:gd name="T13" fmla="*/ 7 h 276"/>
                <a:gd name="T14" fmla="*/ 144 w 149"/>
                <a:gd name="T15" fmla="*/ 0 h 276"/>
                <a:gd name="T16" fmla="*/ 149 w 149"/>
                <a:gd name="T17" fmla="*/ 7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9" h="276">
                  <a:moveTo>
                    <a:pt x="149" y="7"/>
                  </a:moveTo>
                  <a:cubicBezTo>
                    <a:pt x="149" y="41"/>
                    <a:pt x="149" y="41"/>
                    <a:pt x="149" y="41"/>
                  </a:cubicBezTo>
                  <a:cubicBezTo>
                    <a:pt x="113" y="276"/>
                    <a:pt x="113" y="276"/>
                    <a:pt x="113" y="276"/>
                  </a:cubicBezTo>
                  <a:cubicBezTo>
                    <a:pt x="36" y="276"/>
                    <a:pt x="36" y="276"/>
                    <a:pt x="36" y="276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5"/>
                    <a:pt x="143" y="3"/>
                    <a:pt x="144" y="0"/>
                  </a:cubicBezTo>
                  <a:cubicBezTo>
                    <a:pt x="146" y="2"/>
                    <a:pt x="147" y="4"/>
                    <a:pt x="149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99"/>
            <p:cNvSpPr>
              <a:spLocks/>
            </p:cNvSpPr>
            <p:nvPr/>
          </p:nvSpPr>
          <p:spPr bwMode="auto">
            <a:xfrm>
              <a:off x="2890045" y="2976564"/>
              <a:ext cx="234950" cy="571500"/>
            </a:xfrm>
            <a:custGeom>
              <a:avLst/>
              <a:gdLst>
                <a:gd name="T0" fmla="*/ 0 w 147"/>
                <a:gd name="T1" fmla="*/ 98 h 356"/>
                <a:gd name="T2" fmla="*/ 0 w 147"/>
                <a:gd name="T3" fmla="*/ 219 h 356"/>
                <a:gd name="T4" fmla="*/ 0 w 147"/>
                <a:gd name="T5" fmla="*/ 278 h 356"/>
                <a:gd name="T6" fmla="*/ 147 w 147"/>
                <a:gd name="T7" fmla="*/ 278 h 356"/>
                <a:gd name="T8" fmla="*/ 147 w 147"/>
                <a:gd name="T9" fmla="*/ 219 h 356"/>
                <a:gd name="T10" fmla="*/ 147 w 147"/>
                <a:gd name="T11" fmla="*/ 98 h 356"/>
                <a:gd name="T12" fmla="*/ 0 w 147"/>
                <a:gd name="T13" fmla="*/ 98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7" h="356">
                  <a:moveTo>
                    <a:pt x="0" y="98"/>
                  </a:moveTo>
                  <a:cubicBezTo>
                    <a:pt x="0" y="219"/>
                    <a:pt x="0" y="219"/>
                    <a:pt x="0" y="219"/>
                  </a:cubicBezTo>
                  <a:cubicBezTo>
                    <a:pt x="0" y="278"/>
                    <a:pt x="0" y="278"/>
                    <a:pt x="0" y="278"/>
                  </a:cubicBezTo>
                  <a:cubicBezTo>
                    <a:pt x="37" y="354"/>
                    <a:pt x="103" y="356"/>
                    <a:pt x="147" y="278"/>
                  </a:cubicBezTo>
                  <a:cubicBezTo>
                    <a:pt x="147" y="219"/>
                    <a:pt x="147" y="219"/>
                    <a:pt x="147" y="219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7" y="0"/>
                    <a:pt x="0" y="0"/>
                    <a:pt x="0" y="98"/>
                  </a:cubicBezTo>
                </a:path>
              </a:pathLst>
            </a:custGeom>
            <a:solidFill>
              <a:srgbClr val="F6DB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51" name="Group 50"/>
            <p:cNvGrpSpPr/>
            <p:nvPr/>
          </p:nvGrpSpPr>
          <p:grpSpPr>
            <a:xfrm>
              <a:off x="3186172" y="2302670"/>
              <a:ext cx="468254" cy="828676"/>
              <a:chOff x="2548790" y="2218532"/>
              <a:chExt cx="468254" cy="828676"/>
            </a:xfrm>
          </p:grpSpPr>
          <p:grpSp>
            <p:nvGrpSpPr>
              <p:cNvPr id="182" name="Group 181"/>
              <p:cNvGrpSpPr/>
              <p:nvPr/>
            </p:nvGrpSpPr>
            <p:grpSpPr>
              <a:xfrm>
                <a:off x="2663031" y="2218532"/>
                <a:ext cx="354013" cy="827088"/>
                <a:chOff x="2291616" y="2152651"/>
                <a:chExt cx="354013" cy="827088"/>
              </a:xfrm>
            </p:grpSpPr>
            <p:sp>
              <p:nvSpPr>
                <p:cNvPr id="184" name="Freeform 73"/>
                <p:cNvSpPr>
                  <a:spLocks/>
                </p:cNvSpPr>
                <p:nvPr/>
              </p:nvSpPr>
              <p:spPr bwMode="auto">
                <a:xfrm>
                  <a:off x="2291616" y="2544763"/>
                  <a:ext cx="354013" cy="434975"/>
                </a:xfrm>
                <a:custGeom>
                  <a:avLst/>
                  <a:gdLst>
                    <a:gd name="T0" fmla="*/ 116 w 220"/>
                    <a:gd name="T1" fmla="*/ 0 h 271"/>
                    <a:gd name="T2" fmla="*/ 0 w 220"/>
                    <a:gd name="T3" fmla="*/ 35 h 271"/>
                    <a:gd name="T4" fmla="*/ 44 w 220"/>
                    <a:gd name="T5" fmla="*/ 271 h 271"/>
                    <a:gd name="T6" fmla="*/ 202 w 220"/>
                    <a:gd name="T7" fmla="*/ 271 h 271"/>
                    <a:gd name="T8" fmla="*/ 220 w 220"/>
                    <a:gd name="T9" fmla="*/ 36 h 271"/>
                    <a:gd name="T10" fmla="*/ 116 w 220"/>
                    <a:gd name="T11" fmla="*/ 0 h 2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0" h="271">
                      <a:moveTo>
                        <a:pt x="116" y="0"/>
                      </a:moveTo>
                      <a:cubicBezTo>
                        <a:pt x="116" y="0"/>
                        <a:pt x="0" y="28"/>
                        <a:pt x="0" y="35"/>
                      </a:cubicBezTo>
                      <a:cubicBezTo>
                        <a:pt x="0" y="42"/>
                        <a:pt x="44" y="271"/>
                        <a:pt x="44" y="271"/>
                      </a:cubicBezTo>
                      <a:cubicBezTo>
                        <a:pt x="202" y="271"/>
                        <a:pt x="202" y="271"/>
                        <a:pt x="202" y="271"/>
                      </a:cubicBezTo>
                      <a:cubicBezTo>
                        <a:pt x="220" y="36"/>
                        <a:pt x="220" y="36"/>
                        <a:pt x="220" y="36"/>
                      </a:cubicBezTo>
                      <a:cubicBezTo>
                        <a:pt x="116" y="0"/>
                        <a:pt x="116" y="0"/>
                        <a:pt x="116" y="0"/>
                      </a:cubicBezTo>
                    </a:path>
                  </a:pathLst>
                </a:custGeom>
                <a:solidFill>
                  <a:srgbClr val="34343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5" name="Freeform 76"/>
                <p:cNvSpPr>
                  <a:spLocks/>
                </p:cNvSpPr>
                <p:nvPr/>
              </p:nvSpPr>
              <p:spPr bwMode="auto">
                <a:xfrm>
                  <a:off x="2420204" y="2544763"/>
                  <a:ext cx="114300" cy="112713"/>
                </a:xfrm>
                <a:custGeom>
                  <a:avLst/>
                  <a:gdLst>
                    <a:gd name="T0" fmla="*/ 0 w 71"/>
                    <a:gd name="T1" fmla="*/ 39 h 70"/>
                    <a:gd name="T2" fmla="*/ 20 w 71"/>
                    <a:gd name="T3" fmla="*/ 70 h 70"/>
                    <a:gd name="T4" fmla="*/ 51 w 71"/>
                    <a:gd name="T5" fmla="*/ 70 h 70"/>
                    <a:gd name="T6" fmla="*/ 71 w 71"/>
                    <a:gd name="T7" fmla="*/ 39 h 70"/>
                    <a:gd name="T8" fmla="*/ 36 w 71"/>
                    <a:gd name="T9" fmla="*/ 0 h 70"/>
                    <a:gd name="T10" fmla="*/ 0 w 71"/>
                    <a:gd name="T11" fmla="*/ 3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1" h="70">
                      <a:moveTo>
                        <a:pt x="0" y="39"/>
                      </a:moveTo>
                      <a:cubicBezTo>
                        <a:pt x="20" y="70"/>
                        <a:pt x="20" y="70"/>
                        <a:pt x="20" y="70"/>
                      </a:cubicBezTo>
                      <a:cubicBezTo>
                        <a:pt x="30" y="70"/>
                        <a:pt x="41" y="70"/>
                        <a:pt x="51" y="70"/>
                      </a:cubicBezTo>
                      <a:cubicBezTo>
                        <a:pt x="71" y="39"/>
                        <a:pt x="71" y="39"/>
                        <a:pt x="71" y="39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0" y="39"/>
                        <a:pt x="0" y="39"/>
                        <a:pt x="0" y="39"/>
                      </a:cubicBezTo>
                    </a:path>
                  </a:pathLst>
                </a:custGeom>
                <a:solidFill>
                  <a:srgbClr val="26808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6" name="Freeform 77"/>
                <p:cNvSpPr>
                  <a:spLocks/>
                </p:cNvSpPr>
                <p:nvPr/>
              </p:nvSpPr>
              <p:spPr bwMode="auto">
                <a:xfrm>
                  <a:off x="2405916" y="2657476"/>
                  <a:ext cx="142875" cy="322263"/>
                </a:xfrm>
                <a:custGeom>
                  <a:avLst/>
                  <a:gdLst>
                    <a:gd name="T0" fmla="*/ 29 w 90"/>
                    <a:gd name="T1" fmla="*/ 0 h 203"/>
                    <a:gd name="T2" fmla="*/ 0 w 90"/>
                    <a:gd name="T3" fmla="*/ 203 h 203"/>
                    <a:gd name="T4" fmla="*/ 90 w 90"/>
                    <a:gd name="T5" fmla="*/ 203 h 203"/>
                    <a:gd name="T6" fmla="*/ 61 w 90"/>
                    <a:gd name="T7" fmla="*/ 0 h 203"/>
                    <a:gd name="T8" fmla="*/ 29 w 90"/>
                    <a:gd name="T9" fmla="*/ 0 h 2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203">
                      <a:moveTo>
                        <a:pt x="29" y="0"/>
                      </a:moveTo>
                      <a:lnTo>
                        <a:pt x="0" y="203"/>
                      </a:lnTo>
                      <a:lnTo>
                        <a:pt x="90" y="203"/>
                      </a:lnTo>
                      <a:lnTo>
                        <a:pt x="61" y="0"/>
                      </a:lnTo>
                      <a:lnTo>
                        <a:pt x="29" y="0"/>
                      </a:lnTo>
                      <a:close/>
                    </a:path>
                  </a:pathLst>
                </a:custGeom>
                <a:solidFill>
                  <a:srgbClr val="26808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7" name="Freeform 78"/>
                <p:cNvSpPr>
                  <a:spLocks/>
                </p:cNvSpPr>
                <p:nvPr/>
              </p:nvSpPr>
              <p:spPr bwMode="auto">
                <a:xfrm>
                  <a:off x="2405916" y="2657476"/>
                  <a:ext cx="142875" cy="322263"/>
                </a:xfrm>
                <a:custGeom>
                  <a:avLst/>
                  <a:gdLst>
                    <a:gd name="T0" fmla="*/ 29 w 90"/>
                    <a:gd name="T1" fmla="*/ 0 h 203"/>
                    <a:gd name="T2" fmla="*/ 0 w 90"/>
                    <a:gd name="T3" fmla="*/ 203 h 203"/>
                    <a:gd name="T4" fmla="*/ 90 w 90"/>
                    <a:gd name="T5" fmla="*/ 203 h 203"/>
                    <a:gd name="T6" fmla="*/ 61 w 90"/>
                    <a:gd name="T7" fmla="*/ 0 h 203"/>
                    <a:gd name="T8" fmla="*/ 29 w 90"/>
                    <a:gd name="T9" fmla="*/ 0 h 2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203">
                      <a:moveTo>
                        <a:pt x="29" y="0"/>
                      </a:moveTo>
                      <a:lnTo>
                        <a:pt x="0" y="203"/>
                      </a:lnTo>
                      <a:lnTo>
                        <a:pt x="90" y="203"/>
                      </a:lnTo>
                      <a:lnTo>
                        <a:pt x="61" y="0"/>
                      </a:lnTo>
                      <a:lnTo>
                        <a:pt x="29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8" name="Freeform 79"/>
                <p:cNvSpPr>
                  <a:spLocks/>
                </p:cNvSpPr>
                <p:nvPr/>
              </p:nvSpPr>
              <p:spPr bwMode="auto">
                <a:xfrm>
                  <a:off x="2331304" y="2378076"/>
                  <a:ext cx="146050" cy="282575"/>
                </a:xfrm>
                <a:custGeom>
                  <a:avLst/>
                  <a:gdLst>
                    <a:gd name="T0" fmla="*/ 8 w 92"/>
                    <a:gd name="T1" fmla="*/ 0 h 178"/>
                    <a:gd name="T2" fmla="*/ 0 w 92"/>
                    <a:gd name="T3" fmla="*/ 28 h 178"/>
                    <a:gd name="T4" fmla="*/ 21 w 92"/>
                    <a:gd name="T5" fmla="*/ 178 h 178"/>
                    <a:gd name="T6" fmla="*/ 92 w 92"/>
                    <a:gd name="T7" fmla="*/ 105 h 178"/>
                    <a:gd name="T8" fmla="*/ 8 w 92"/>
                    <a:gd name="T9" fmla="*/ 0 h 1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2" h="178">
                      <a:moveTo>
                        <a:pt x="8" y="0"/>
                      </a:moveTo>
                      <a:lnTo>
                        <a:pt x="0" y="28"/>
                      </a:lnTo>
                      <a:lnTo>
                        <a:pt x="21" y="178"/>
                      </a:lnTo>
                      <a:lnTo>
                        <a:pt x="92" y="105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solidFill>
                  <a:srgbClr val="34343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80"/>
                <p:cNvSpPr>
                  <a:spLocks/>
                </p:cNvSpPr>
                <p:nvPr/>
              </p:nvSpPr>
              <p:spPr bwMode="auto">
                <a:xfrm>
                  <a:off x="2331304" y="2378076"/>
                  <a:ext cx="146050" cy="282575"/>
                </a:xfrm>
                <a:custGeom>
                  <a:avLst/>
                  <a:gdLst>
                    <a:gd name="T0" fmla="*/ 8 w 92"/>
                    <a:gd name="T1" fmla="*/ 0 h 178"/>
                    <a:gd name="T2" fmla="*/ 0 w 92"/>
                    <a:gd name="T3" fmla="*/ 28 h 178"/>
                    <a:gd name="T4" fmla="*/ 21 w 92"/>
                    <a:gd name="T5" fmla="*/ 178 h 178"/>
                    <a:gd name="T6" fmla="*/ 92 w 92"/>
                    <a:gd name="T7" fmla="*/ 105 h 178"/>
                    <a:gd name="T8" fmla="*/ 8 w 92"/>
                    <a:gd name="T9" fmla="*/ 0 h 1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2" h="178">
                      <a:moveTo>
                        <a:pt x="8" y="0"/>
                      </a:moveTo>
                      <a:lnTo>
                        <a:pt x="0" y="28"/>
                      </a:lnTo>
                      <a:lnTo>
                        <a:pt x="21" y="178"/>
                      </a:lnTo>
                      <a:lnTo>
                        <a:pt x="92" y="105"/>
                      </a:lnTo>
                      <a:lnTo>
                        <a:pt x="8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81"/>
                <p:cNvSpPr>
                  <a:spLocks/>
                </p:cNvSpPr>
                <p:nvPr/>
              </p:nvSpPr>
              <p:spPr bwMode="auto">
                <a:xfrm>
                  <a:off x="2344004" y="2322513"/>
                  <a:ext cx="266700" cy="92075"/>
                </a:xfrm>
                <a:custGeom>
                  <a:avLst/>
                  <a:gdLst>
                    <a:gd name="T0" fmla="*/ 0 w 167"/>
                    <a:gd name="T1" fmla="*/ 0 h 58"/>
                    <a:gd name="T2" fmla="*/ 0 w 167"/>
                    <a:gd name="T3" fmla="*/ 6 h 58"/>
                    <a:gd name="T4" fmla="*/ 83 w 167"/>
                    <a:gd name="T5" fmla="*/ 58 h 58"/>
                    <a:gd name="T6" fmla="*/ 85 w 167"/>
                    <a:gd name="T7" fmla="*/ 58 h 58"/>
                    <a:gd name="T8" fmla="*/ 167 w 167"/>
                    <a:gd name="T9" fmla="*/ 9 h 58"/>
                    <a:gd name="T10" fmla="*/ 167 w 167"/>
                    <a:gd name="T11" fmla="*/ 0 h 58"/>
                    <a:gd name="T12" fmla="*/ 0 w 167"/>
                    <a:gd name="T13" fmla="*/ 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67" h="58">
                      <a:moveTo>
                        <a:pt x="0" y="0"/>
                      </a:move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6"/>
                        <a:pt x="43" y="56"/>
                        <a:pt x="83" y="58"/>
                      </a:cubicBezTo>
                      <a:cubicBezTo>
                        <a:pt x="84" y="58"/>
                        <a:pt x="85" y="58"/>
                        <a:pt x="85" y="58"/>
                      </a:cubicBezTo>
                      <a:cubicBezTo>
                        <a:pt x="125" y="58"/>
                        <a:pt x="167" y="9"/>
                        <a:pt x="167" y="9"/>
                      </a:cubicBezTo>
                      <a:cubicBezTo>
                        <a:pt x="167" y="0"/>
                        <a:pt x="167" y="0"/>
                        <a:pt x="167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C5A08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83"/>
                <p:cNvSpPr>
                  <a:spLocks/>
                </p:cNvSpPr>
                <p:nvPr/>
              </p:nvSpPr>
              <p:spPr bwMode="auto">
                <a:xfrm>
                  <a:off x="2477354" y="2378076"/>
                  <a:ext cx="142875" cy="284163"/>
                </a:xfrm>
                <a:custGeom>
                  <a:avLst/>
                  <a:gdLst>
                    <a:gd name="T0" fmla="*/ 84 w 90"/>
                    <a:gd name="T1" fmla="*/ 0 h 179"/>
                    <a:gd name="T2" fmla="*/ 90 w 90"/>
                    <a:gd name="T3" fmla="*/ 28 h 179"/>
                    <a:gd name="T4" fmla="*/ 70 w 90"/>
                    <a:gd name="T5" fmla="*/ 179 h 179"/>
                    <a:gd name="T6" fmla="*/ 0 w 90"/>
                    <a:gd name="T7" fmla="*/ 105 h 179"/>
                    <a:gd name="T8" fmla="*/ 84 w 90"/>
                    <a:gd name="T9" fmla="*/ 0 h 1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179">
                      <a:moveTo>
                        <a:pt x="84" y="0"/>
                      </a:moveTo>
                      <a:lnTo>
                        <a:pt x="90" y="28"/>
                      </a:lnTo>
                      <a:lnTo>
                        <a:pt x="70" y="179"/>
                      </a:lnTo>
                      <a:lnTo>
                        <a:pt x="0" y="105"/>
                      </a:lnTo>
                      <a:lnTo>
                        <a:pt x="84" y="0"/>
                      </a:lnTo>
                      <a:close/>
                    </a:path>
                  </a:pathLst>
                </a:custGeom>
                <a:solidFill>
                  <a:srgbClr val="34343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2" name="Freeform 84"/>
                <p:cNvSpPr>
                  <a:spLocks/>
                </p:cNvSpPr>
                <p:nvPr/>
              </p:nvSpPr>
              <p:spPr bwMode="auto">
                <a:xfrm>
                  <a:off x="2477354" y="2378076"/>
                  <a:ext cx="142875" cy="284163"/>
                </a:xfrm>
                <a:custGeom>
                  <a:avLst/>
                  <a:gdLst>
                    <a:gd name="T0" fmla="*/ 84 w 90"/>
                    <a:gd name="T1" fmla="*/ 0 h 179"/>
                    <a:gd name="T2" fmla="*/ 90 w 90"/>
                    <a:gd name="T3" fmla="*/ 28 h 179"/>
                    <a:gd name="T4" fmla="*/ 70 w 90"/>
                    <a:gd name="T5" fmla="*/ 179 h 179"/>
                    <a:gd name="T6" fmla="*/ 0 w 90"/>
                    <a:gd name="T7" fmla="*/ 105 h 179"/>
                    <a:gd name="T8" fmla="*/ 84 w 90"/>
                    <a:gd name="T9" fmla="*/ 0 h 1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179">
                      <a:moveTo>
                        <a:pt x="84" y="0"/>
                      </a:moveTo>
                      <a:lnTo>
                        <a:pt x="90" y="28"/>
                      </a:lnTo>
                      <a:lnTo>
                        <a:pt x="70" y="179"/>
                      </a:lnTo>
                      <a:lnTo>
                        <a:pt x="0" y="105"/>
                      </a:lnTo>
                      <a:lnTo>
                        <a:pt x="84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85"/>
                <p:cNvSpPr>
                  <a:spLocks/>
                </p:cNvSpPr>
                <p:nvPr/>
              </p:nvSpPr>
              <p:spPr bwMode="auto">
                <a:xfrm>
                  <a:off x="2477354" y="254476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1E1E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86"/>
                <p:cNvSpPr>
                  <a:spLocks/>
                </p:cNvSpPr>
                <p:nvPr/>
              </p:nvSpPr>
              <p:spPr bwMode="auto">
                <a:xfrm>
                  <a:off x="2477354" y="254476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87"/>
                <p:cNvSpPr>
                  <a:spLocks/>
                </p:cNvSpPr>
                <p:nvPr/>
              </p:nvSpPr>
              <p:spPr bwMode="auto">
                <a:xfrm>
                  <a:off x="2344004" y="2373313"/>
                  <a:ext cx="266700" cy="171450"/>
                </a:xfrm>
                <a:custGeom>
                  <a:avLst/>
                  <a:gdLst>
                    <a:gd name="T0" fmla="*/ 168 w 168"/>
                    <a:gd name="T1" fmla="*/ 0 h 108"/>
                    <a:gd name="T2" fmla="*/ 84 w 168"/>
                    <a:gd name="T3" fmla="*/ 105 h 108"/>
                    <a:gd name="T4" fmla="*/ 0 w 168"/>
                    <a:gd name="T5" fmla="*/ 0 h 108"/>
                    <a:gd name="T6" fmla="*/ 0 w 168"/>
                    <a:gd name="T7" fmla="*/ 3 h 108"/>
                    <a:gd name="T8" fmla="*/ 84 w 168"/>
                    <a:gd name="T9" fmla="*/ 108 h 108"/>
                    <a:gd name="T10" fmla="*/ 84 w 168"/>
                    <a:gd name="T11" fmla="*/ 108 h 108"/>
                    <a:gd name="T12" fmla="*/ 168 w 168"/>
                    <a:gd name="T13" fmla="*/ 3 h 108"/>
                    <a:gd name="T14" fmla="*/ 168 w 168"/>
                    <a:gd name="T15" fmla="*/ 0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8" h="108">
                      <a:moveTo>
                        <a:pt x="168" y="0"/>
                      </a:moveTo>
                      <a:lnTo>
                        <a:pt x="84" y="105"/>
                      </a:ln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84" y="108"/>
                      </a:lnTo>
                      <a:lnTo>
                        <a:pt x="84" y="108"/>
                      </a:lnTo>
                      <a:lnTo>
                        <a:pt x="168" y="3"/>
                      </a:lnTo>
                      <a:lnTo>
                        <a:pt x="168" y="0"/>
                      </a:lnTo>
                      <a:close/>
                    </a:path>
                  </a:pathLst>
                </a:custGeom>
                <a:solidFill>
                  <a:srgbClr val="E9BEA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6" name="Freeform 88"/>
                <p:cNvSpPr>
                  <a:spLocks/>
                </p:cNvSpPr>
                <p:nvPr/>
              </p:nvSpPr>
              <p:spPr bwMode="auto">
                <a:xfrm>
                  <a:off x="2344004" y="2373313"/>
                  <a:ext cx="266700" cy="171450"/>
                </a:xfrm>
                <a:custGeom>
                  <a:avLst/>
                  <a:gdLst>
                    <a:gd name="T0" fmla="*/ 168 w 168"/>
                    <a:gd name="T1" fmla="*/ 0 h 108"/>
                    <a:gd name="T2" fmla="*/ 84 w 168"/>
                    <a:gd name="T3" fmla="*/ 105 h 108"/>
                    <a:gd name="T4" fmla="*/ 0 w 168"/>
                    <a:gd name="T5" fmla="*/ 0 h 108"/>
                    <a:gd name="T6" fmla="*/ 0 w 168"/>
                    <a:gd name="T7" fmla="*/ 3 h 108"/>
                    <a:gd name="T8" fmla="*/ 84 w 168"/>
                    <a:gd name="T9" fmla="*/ 108 h 108"/>
                    <a:gd name="T10" fmla="*/ 84 w 168"/>
                    <a:gd name="T11" fmla="*/ 108 h 108"/>
                    <a:gd name="T12" fmla="*/ 168 w 168"/>
                    <a:gd name="T13" fmla="*/ 3 h 108"/>
                    <a:gd name="T14" fmla="*/ 168 w 168"/>
                    <a:gd name="T15" fmla="*/ 0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8" h="108">
                      <a:moveTo>
                        <a:pt x="168" y="0"/>
                      </a:moveTo>
                      <a:lnTo>
                        <a:pt x="84" y="105"/>
                      </a:ln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84" y="108"/>
                      </a:lnTo>
                      <a:lnTo>
                        <a:pt x="84" y="108"/>
                      </a:lnTo>
                      <a:lnTo>
                        <a:pt x="168" y="3"/>
                      </a:lnTo>
                      <a:lnTo>
                        <a:pt x="168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89"/>
                <p:cNvSpPr>
                  <a:spLocks noEditPoints="1"/>
                </p:cNvSpPr>
                <p:nvPr/>
              </p:nvSpPr>
              <p:spPr bwMode="auto">
                <a:xfrm>
                  <a:off x="2451954" y="2657476"/>
                  <a:ext cx="50800" cy="1588"/>
                </a:xfrm>
                <a:custGeom>
                  <a:avLst/>
                  <a:gdLst>
                    <a:gd name="T0" fmla="*/ 0 w 32"/>
                    <a:gd name="T1" fmla="*/ 0 h 1"/>
                    <a:gd name="T2" fmla="*/ 0 w 32"/>
                    <a:gd name="T3" fmla="*/ 1 h 1"/>
                    <a:gd name="T4" fmla="*/ 0 w 32"/>
                    <a:gd name="T5" fmla="*/ 1 h 1"/>
                    <a:gd name="T6" fmla="*/ 0 w 32"/>
                    <a:gd name="T7" fmla="*/ 0 h 1"/>
                    <a:gd name="T8" fmla="*/ 32 w 32"/>
                    <a:gd name="T9" fmla="*/ 0 h 1"/>
                    <a:gd name="T10" fmla="*/ 32 w 32"/>
                    <a:gd name="T11" fmla="*/ 0 h 1"/>
                    <a:gd name="T12" fmla="*/ 32 w 32"/>
                    <a:gd name="T13" fmla="*/ 1 h 1"/>
                    <a:gd name="T14" fmla="*/ 32 w 32"/>
                    <a:gd name="T15" fmla="*/ 1 h 1"/>
                    <a:gd name="T16" fmla="*/ 32 w 32"/>
                    <a:gd name="T1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2"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0" y="0"/>
                      </a:lnTo>
                      <a:close/>
                      <a:moveTo>
                        <a:pt x="32" y="0"/>
                      </a:moveTo>
                      <a:lnTo>
                        <a:pt x="32" y="0"/>
                      </a:lnTo>
                      <a:lnTo>
                        <a:pt x="32" y="1"/>
                      </a:lnTo>
                      <a:lnTo>
                        <a:pt x="32" y="1"/>
                      </a:lnTo>
                      <a:lnTo>
                        <a:pt x="32" y="0"/>
                      </a:lnTo>
                      <a:close/>
                    </a:path>
                  </a:pathLst>
                </a:custGeom>
                <a:solidFill>
                  <a:srgbClr val="2F2F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90"/>
                <p:cNvSpPr>
                  <a:spLocks noEditPoints="1"/>
                </p:cNvSpPr>
                <p:nvPr/>
              </p:nvSpPr>
              <p:spPr bwMode="auto">
                <a:xfrm>
                  <a:off x="2451954" y="2657476"/>
                  <a:ext cx="50800" cy="1588"/>
                </a:xfrm>
                <a:custGeom>
                  <a:avLst/>
                  <a:gdLst>
                    <a:gd name="T0" fmla="*/ 0 w 32"/>
                    <a:gd name="T1" fmla="*/ 0 h 1"/>
                    <a:gd name="T2" fmla="*/ 0 w 32"/>
                    <a:gd name="T3" fmla="*/ 1 h 1"/>
                    <a:gd name="T4" fmla="*/ 0 w 32"/>
                    <a:gd name="T5" fmla="*/ 1 h 1"/>
                    <a:gd name="T6" fmla="*/ 0 w 32"/>
                    <a:gd name="T7" fmla="*/ 0 h 1"/>
                    <a:gd name="T8" fmla="*/ 32 w 32"/>
                    <a:gd name="T9" fmla="*/ 0 h 1"/>
                    <a:gd name="T10" fmla="*/ 32 w 32"/>
                    <a:gd name="T11" fmla="*/ 0 h 1"/>
                    <a:gd name="T12" fmla="*/ 32 w 32"/>
                    <a:gd name="T13" fmla="*/ 1 h 1"/>
                    <a:gd name="T14" fmla="*/ 32 w 32"/>
                    <a:gd name="T15" fmla="*/ 1 h 1"/>
                    <a:gd name="T16" fmla="*/ 32 w 32"/>
                    <a:gd name="T1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2"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0" y="0"/>
                      </a:lnTo>
                      <a:moveTo>
                        <a:pt x="32" y="0"/>
                      </a:moveTo>
                      <a:lnTo>
                        <a:pt x="32" y="0"/>
                      </a:lnTo>
                      <a:lnTo>
                        <a:pt x="32" y="1"/>
                      </a:lnTo>
                      <a:lnTo>
                        <a:pt x="32" y="1"/>
                      </a:lnTo>
                      <a:lnTo>
                        <a:pt x="32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Rectangle 91"/>
                <p:cNvSpPr>
                  <a:spLocks noChangeArrowheads="1"/>
                </p:cNvSpPr>
                <p:nvPr/>
              </p:nvSpPr>
              <p:spPr bwMode="auto">
                <a:xfrm>
                  <a:off x="2451954" y="2657476"/>
                  <a:ext cx="50800" cy="1588"/>
                </a:xfrm>
                <a:prstGeom prst="rect">
                  <a:avLst/>
                </a:prstGeom>
                <a:solidFill>
                  <a:srgbClr val="22737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0" name="Rectangle 92"/>
                <p:cNvSpPr>
                  <a:spLocks noChangeArrowheads="1"/>
                </p:cNvSpPr>
                <p:nvPr/>
              </p:nvSpPr>
              <p:spPr bwMode="auto">
                <a:xfrm>
                  <a:off x="2451954" y="2657476"/>
                  <a:ext cx="50800" cy="15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94"/>
                <p:cNvSpPr>
                  <a:spLocks/>
                </p:cNvSpPr>
                <p:nvPr/>
              </p:nvSpPr>
              <p:spPr bwMode="auto">
                <a:xfrm>
                  <a:off x="2340829" y="2152651"/>
                  <a:ext cx="276225" cy="169863"/>
                </a:xfrm>
                <a:custGeom>
                  <a:avLst/>
                  <a:gdLst>
                    <a:gd name="T0" fmla="*/ 163 w 172"/>
                    <a:gd name="T1" fmla="*/ 36 h 105"/>
                    <a:gd name="T2" fmla="*/ 101 w 172"/>
                    <a:gd name="T3" fmla="*/ 3 h 105"/>
                    <a:gd name="T4" fmla="*/ 86 w 172"/>
                    <a:gd name="T5" fmla="*/ 11 h 105"/>
                    <a:gd name="T6" fmla="*/ 71 w 172"/>
                    <a:gd name="T7" fmla="*/ 3 h 105"/>
                    <a:gd name="T8" fmla="*/ 9 w 172"/>
                    <a:gd name="T9" fmla="*/ 36 h 105"/>
                    <a:gd name="T10" fmla="*/ 0 w 172"/>
                    <a:gd name="T11" fmla="*/ 65 h 105"/>
                    <a:gd name="T12" fmla="*/ 0 w 172"/>
                    <a:gd name="T13" fmla="*/ 104 h 105"/>
                    <a:gd name="T14" fmla="*/ 14 w 172"/>
                    <a:gd name="T15" fmla="*/ 101 h 105"/>
                    <a:gd name="T16" fmla="*/ 24 w 172"/>
                    <a:gd name="T17" fmla="*/ 74 h 105"/>
                    <a:gd name="T18" fmla="*/ 45 w 172"/>
                    <a:gd name="T19" fmla="*/ 48 h 105"/>
                    <a:gd name="T20" fmla="*/ 86 w 172"/>
                    <a:gd name="T21" fmla="*/ 33 h 105"/>
                    <a:gd name="T22" fmla="*/ 127 w 172"/>
                    <a:gd name="T23" fmla="*/ 48 h 105"/>
                    <a:gd name="T24" fmla="*/ 148 w 172"/>
                    <a:gd name="T25" fmla="*/ 74 h 105"/>
                    <a:gd name="T26" fmla="*/ 159 w 172"/>
                    <a:gd name="T27" fmla="*/ 101 h 105"/>
                    <a:gd name="T28" fmla="*/ 172 w 172"/>
                    <a:gd name="T29" fmla="*/ 104 h 105"/>
                    <a:gd name="T30" fmla="*/ 172 w 172"/>
                    <a:gd name="T31" fmla="*/ 65 h 105"/>
                    <a:gd name="T32" fmla="*/ 163 w 172"/>
                    <a:gd name="T33" fmla="*/ 36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72" h="105">
                      <a:moveTo>
                        <a:pt x="163" y="36"/>
                      </a:moveTo>
                      <a:cubicBezTo>
                        <a:pt x="157" y="23"/>
                        <a:pt x="109" y="6"/>
                        <a:pt x="101" y="3"/>
                      </a:cubicBezTo>
                      <a:cubicBezTo>
                        <a:pt x="92" y="0"/>
                        <a:pt x="86" y="11"/>
                        <a:pt x="86" y="11"/>
                      </a:cubicBezTo>
                      <a:cubicBezTo>
                        <a:pt x="86" y="11"/>
                        <a:pt x="80" y="0"/>
                        <a:pt x="71" y="3"/>
                      </a:cubicBezTo>
                      <a:cubicBezTo>
                        <a:pt x="63" y="6"/>
                        <a:pt x="15" y="23"/>
                        <a:pt x="9" y="36"/>
                      </a:cubicBezTo>
                      <a:cubicBezTo>
                        <a:pt x="3" y="48"/>
                        <a:pt x="0" y="57"/>
                        <a:pt x="0" y="65"/>
                      </a:cubicBezTo>
                      <a:cubicBezTo>
                        <a:pt x="0" y="74"/>
                        <a:pt x="0" y="104"/>
                        <a:pt x="0" y="104"/>
                      </a:cubicBezTo>
                      <a:cubicBezTo>
                        <a:pt x="0" y="104"/>
                        <a:pt x="9" y="105"/>
                        <a:pt x="14" y="101"/>
                      </a:cubicBezTo>
                      <a:cubicBezTo>
                        <a:pt x="19" y="98"/>
                        <a:pt x="24" y="87"/>
                        <a:pt x="24" y="74"/>
                      </a:cubicBezTo>
                      <a:cubicBezTo>
                        <a:pt x="24" y="61"/>
                        <a:pt x="34" y="50"/>
                        <a:pt x="45" y="48"/>
                      </a:cubicBezTo>
                      <a:cubicBezTo>
                        <a:pt x="58" y="46"/>
                        <a:pt x="86" y="41"/>
                        <a:pt x="86" y="33"/>
                      </a:cubicBezTo>
                      <a:cubicBezTo>
                        <a:pt x="86" y="41"/>
                        <a:pt x="117" y="46"/>
                        <a:pt x="127" y="48"/>
                      </a:cubicBezTo>
                      <a:cubicBezTo>
                        <a:pt x="139" y="50"/>
                        <a:pt x="148" y="61"/>
                        <a:pt x="148" y="74"/>
                      </a:cubicBezTo>
                      <a:cubicBezTo>
                        <a:pt x="148" y="87"/>
                        <a:pt x="154" y="98"/>
                        <a:pt x="159" y="101"/>
                      </a:cubicBezTo>
                      <a:cubicBezTo>
                        <a:pt x="164" y="105"/>
                        <a:pt x="172" y="104"/>
                        <a:pt x="172" y="104"/>
                      </a:cubicBezTo>
                      <a:cubicBezTo>
                        <a:pt x="172" y="104"/>
                        <a:pt x="172" y="74"/>
                        <a:pt x="172" y="65"/>
                      </a:cubicBezTo>
                      <a:cubicBezTo>
                        <a:pt x="172" y="57"/>
                        <a:pt x="169" y="48"/>
                        <a:pt x="163" y="36"/>
                      </a:cubicBezTo>
                      <a:close/>
                    </a:path>
                  </a:pathLst>
                </a:custGeom>
                <a:solidFill>
                  <a:srgbClr val="60534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183" name="Freeform 74"/>
              <p:cNvSpPr>
                <a:spLocks/>
              </p:cNvSpPr>
              <p:nvPr/>
            </p:nvSpPr>
            <p:spPr bwMode="auto">
              <a:xfrm>
                <a:off x="2548790" y="2485233"/>
                <a:ext cx="233363" cy="561975"/>
              </a:xfrm>
              <a:custGeom>
                <a:avLst/>
                <a:gdLst>
                  <a:gd name="T0" fmla="*/ 111 w 147"/>
                  <a:gd name="T1" fmla="*/ 0 h 354"/>
                  <a:gd name="T2" fmla="*/ 111 w 147"/>
                  <a:gd name="T3" fmla="*/ 39 h 354"/>
                  <a:gd name="T4" fmla="*/ 147 w 147"/>
                  <a:gd name="T5" fmla="*/ 354 h 354"/>
                  <a:gd name="T6" fmla="*/ 84 w 147"/>
                  <a:gd name="T7" fmla="*/ 354 h 354"/>
                  <a:gd name="T8" fmla="*/ 15 w 147"/>
                  <a:gd name="T9" fmla="*/ 214 h 354"/>
                  <a:gd name="T10" fmla="*/ 81 w 147"/>
                  <a:gd name="T11" fmla="*/ 169 h 354"/>
                  <a:gd name="T12" fmla="*/ 0 w 147"/>
                  <a:gd name="T13" fmla="*/ 132 h 354"/>
                  <a:gd name="T14" fmla="*/ 75 w 147"/>
                  <a:gd name="T15" fmla="*/ 16 h 354"/>
                  <a:gd name="T16" fmla="*/ 111 w 147"/>
                  <a:gd name="T17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7" h="354">
                    <a:moveTo>
                      <a:pt x="111" y="0"/>
                    </a:moveTo>
                    <a:lnTo>
                      <a:pt x="111" y="39"/>
                    </a:lnTo>
                    <a:lnTo>
                      <a:pt x="147" y="354"/>
                    </a:lnTo>
                    <a:lnTo>
                      <a:pt x="84" y="354"/>
                    </a:lnTo>
                    <a:lnTo>
                      <a:pt x="15" y="214"/>
                    </a:lnTo>
                    <a:lnTo>
                      <a:pt x="81" y="169"/>
                    </a:lnTo>
                    <a:lnTo>
                      <a:pt x="0" y="132"/>
                    </a:lnTo>
                    <a:lnTo>
                      <a:pt x="75" y="16"/>
                    </a:lnTo>
                    <a:lnTo>
                      <a:pt x="111" y="0"/>
                    </a:lnTo>
                    <a:close/>
                  </a:path>
                </a:pathLst>
              </a:custGeom>
              <a:solidFill>
                <a:srgbClr val="1A1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52" name="Group 51"/>
            <p:cNvGrpSpPr/>
            <p:nvPr/>
          </p:nvGrpSpPr>
          <p:grpSpPr>
            <a:xfrm>
              <a:off x="2639220" y="2590802"/>
              <a:ext cx="709612" cy="769937"/>
              <a:chOff x="2668588" y="2424907"/>
              <a:chExt cx="709612" cy="769937"/>
            </a:xfrm>
          </p:grpSpPr>
          <p:sp>
            <p:nvSpPr>
              <p:cNvPr id="177" name="Freeform 100"/>
              <p:cNvSpPr>
                <a:spLocks/>
              </p:cNvSpPr>
              <p:nvPr/>
            </p:nvSpPr>
            <p:spPr bwMode="auto">
              <a:xfrm>
                <a:off x="3257550" y="2820194"/>
                <a:ext cx="120650" cy="177800"/>
              </a:xfrm>
              <a:custGeom>
                <a:avLst/>
                <a:gdLst>
                  <a:gd name="T0" fmla="*/ 57 w 75"/>
                  <a:gd name="T1" fmla="*/ 7 h 111"/>
                  <a:gd name="T2" fmla="*/ 11 w 75"/>
                  <a:gd name="T3" fmla="*/ 43 h 111"/>
                  <a:gd name="T4" fmla="*/ 18 w 75"/>
                  <a:gd name="T5" fmla="*/ 104 h 111"/>
                  <a:gd name="T6" fmla="*/ 64 w 75"/>
                  <a:gd name="T7" fmla="*/ 68 h 111"/>
                  <a:gd name="T8" fmla="*/ 57 w 75"/>
                  <a:gd name="T9" fmla="*/ 7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111">
                    <a:moveTo>
                      <a:pt x="57" y="7"/>
                    </a:moveTo>
                    <a:cubicBezTo>
                      <a:pt x="43" y="0"/>
                      <a:pt x="22" y="17"/>
                      <a:pt x="11" y="43"/>
                    </a:cubicBezTo>
                    <a:cubicBezTo>
                      <a:pt x="0" y="70"/>
                      <a:pt x="3" y="97"/>
                      <a:pt x="18" y="104"/>
                    </a:cubicBezTo>
                    <a:cubicBezTo>
                      <a:pt x="33" y="111"/>
                      <a:pt x="53" y="94"/>
                      <a:pt x="64" y="68"/>
                    </a:cubicBezTo>
                    <a:cubicBezTo>
                      <a:pt x="75" y="41"/>
                      <a:pt x="72" y="14"/>
                      <a:pt x="57" y="7"/>
                    </a:cubicBezTo>
                    <a:close/>
                  </a:path>
                </a:pathLst>
              </a:custGeom>
              <a:solidFill>
                <a:srgbClr val="F6DB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8" name="Freeform 101"/>
              <p:cNvSpPr>
                <a:spLocks/>
              </p:cNvSpPr>
              <p:nvPr/>
            </p:nvSpPr>
            <p:spPr bwMode="auto">
              <a:xfrm>
                <a:off x="2695575" y="2820194"/>
                <a:ext cx="122238" cy="177800"/>
              </a:xfrm>
              <a:custGeom>
                <a:avLst/>
                <a:gdLst>
                  <a:gd name="T0" fmla="*/ 18 w 76"/>
                  <a:gd name="T1" fmla="*/ 7 h 111"/>
                  <a:gd name="T2" fmla="*/ 65 w 76"/>
                  <a:gd name="T3" fmla="*/ 43 h 111"/>
                  <a:gd name="T4" fmla="*/ 58 w 76"/>
                  <a:gd name="T5" fmla="*/ 104 h 111"/>
                  <a:gd name="T6" fmla="*/ 11 w 76"/>
                  <a:gd name="T7" fmla="*/ 68 h 111"/>
                  <a:gd name="T8" fmla="*/ 18 w 76"/>
                  <a:gd name="T9" fmla="*/ 7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111">
                    <a:moveTo>
                      <a:pt x="18" y="7"/>
                    </a:moveTo>
                    <a:cubicBezTo>
                      <a:pt x="33" y="0"/>
                      <a:pt x="54" y="17"/>
                      <a:pt x="65" y="43"/>
                    </a:cubicBezTo>
                    <a:cubicBezTo>
                      <a:pt x="76" y="70"/>
                      <a:pt x="72" y="97"/>
                      <a:pt x="58" y="104"/>
                    </a:cubicBezTo>
                    <a:cubicBezTo>
                      <a:pt x="43" y="111"/>
                      <a:pt x="22" y="94"/>
                      <a:pt x="11" y="68"/>
                    </a:cubicBezTo>
                    <a:cubicBezTo>
                      <a:pt x="0" y="41"/>
                      <a:pt x="3" y="14"/>
                      <a:pt x="18" y="7"/>
                    </a:cubicBezTo>
                    <a:close/>
                  </a:path>
                </a:pathLst>
              </a:custGeom>
              <a:solidFill>
                <a:srgbClr val="F6DB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" name="Freeform 102"/>
              <p:cNvSpPr>
                <a:spLocks/>
              </p:cNvSpPr>
              <p:nvPr/>
            </p:nvSpPr>
            <p:spPr bwMode="auto">
              <a:xfrm>
                <a:off x="2919413" y="3112294"/>
                <a:ext cx="234950" cy="82550"/>
              </a:xfrm>
              <a:custGeom>
                <a:avLst/>
                <a:gdLst>
                  <a:gd name="T0" fmla="*/ 147 w 147"/>
                  <a:gd name="T1" fmla="*/ 0 h 51"/>
                  <a:gd name="T2" fmla="*/ 0 w 147"/>
                  <a:gd name="T3" fmla="*/ 0 h 51"/>
                  <a:gd name="T4" fmla="*/ 0 w 147"/>
                  <a:gd name="T5" fmla="*/ 5 h 51"/>
                  <a:gd name="T6" fmla="*/ 73 w 147"/>
                  <a:gd name="T7" fmla="*/ 51 h 51"/>
                  <a:gd name="T8" fmla="*/ 147 w 147"/>
                  <a:gd name="T9" fmla="*/ 4 h 51"/>
                  <a:gd name="T10" fmla="*/ 147 w 147"/>
                  <a:gd name="T11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7" h="51">
                    <a:moveTo>
                      <a:pt x="14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46" y="51"/>
                      <a:pt x="73" y="51"/>
                    </a:cubicBezTo>
                    <a:cubicBezTo>
                      <a:pt x="100" y="51"/>
                      <a:pt x="147" y="4"/>
                      <a:pt x="147" y="4"/>
                    </a:cubicBezTo>
                    <a:cubicBezTo>
                      <a:pt x="147" y="0"/>
                      <a:pt x="147" y="0"/>
                      <a:pt x="147" y="0"/>
                    </a:cubicBezTo>
                  </a:path>
                </a:pathLst>
              </a:custGeom>
              <a:solidFill>
                <a:srgbClr val="C5AF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" name="Freeform 103"/>
              <p:cNvSpPr>
                <a:spLocks/>
              </p:cNvSpPr>
              <p:nvPr/>
            </p:nvSpPr>
            <p:spPr bwMode="auto">
              <a:xfrm>
                <a:off x="2711450" y="2445544"/>
                <a:ext cx="652463" cy="723900"/>
              </a:xfrm>
              <a:custGeom>
                <a:avLst/>
                <a:gdLst>
                  <a:gd name="T0" fmla="*/ 203 w 406"/>
                  <a:gd name="T1" fmla="*/ 450 h 450"/>
                  <a:gd name="T2" fmla="*/ 30 w 406"/>
                  <a:gd name="T3" fmla="*/ 266 h 450"/>
                  <a:gd name="T4" fmla="*/ 203 w 406"/>
                  <a:gd name="T5" fmla="*/ 0 h 450"/>
                  <a:gd name="T6" fmla="*/ 375 w 406"/>
                  <a:gd name="T7" fmla="*/ 266 h 450"/>
                  <a:gd name="T8" fmla="*/ 203 w 406"/>
                  <a:gd name="T9" fmla="*/ 450 h 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6" h="450">
                    <a:moveTo>
                      <a:pt x="203" y="450"/>
                    </a:moveTo>
                    <a:cubicBezTo>
                      <a:pt x="157" y="450"/>
                      <a:pt x="60" y="374"/>
                      <a:pt x="30" y="266"/>
                    </a:cubicBezTo>
                    <a:cubicBezTo>
                      <a:pt x="0" y="157"/>
                      <a:pt x="57" y="0"/>
                      <a:pt x="203" y="0"/>
                    </a:cubicBezTo>
                    <a:cubicBezTo>
                      <a:pt x="349" y="0"/>
                      <a:pt x="406" y="157"/>
                      <a:pt x="375" y="266"/>
                    </a:cubicBezTo>
                    <a:cubicBezTo>
                      <a:pt x="346" y="374"/>
                      <a:pt x="249" y="450"/>
                      <a:pt x="203" y="450"/>
                    </a:cubicBezTo>
                    <a:close/>
                  </a:path>
                </a:pathLst>
              </a:custGeom>
              <a:solidFill>
                <a:srgbClr val="F6DB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" name="Freeform 104"/>
              <p:cNvSpPr>
                <a:spLocks/>
              </p:cNvSpPr>
              <p:nvPr/>
            </p:nvSpPr>
            <p:spPr bwMode="auto">
              <a:xfrm>
                <a:off x="2668588" y="2424907"/>
                <a:ext cx="690563" cy="498475"/>
              </a:xfrm>
              <a:custGeom>
                <a:avLst/>
                <a:gdLst>
                  <a:gd name="T0" fmla="*/ 259 w 430"/>
                  <a:gd name="T1" fmla="*/ 148 h 310"/>
                  <a:gd name="T2" fmla="*/ 357 w 430"/>
                  <a:gd name="T3" fmla="*/ 226 h 310"/>
                  <a:gd name="T4" fmla="*/ 387 w 430"/>
                  <a:gd name="T5" fmla="*/ 301 h 310"/>
                  <a:gd name="T6" fmla="*/ 411 w 430"/>
                  <a:gd name="T7" fmla="*/ 145 h 310"/>
                  <a:gd name="T8" fmla="*/ 257 w 430"/>
                  <a:gd name="T9" fmla="*/ 4 h 310"/>
                  <a:gd name="T10" fmla="*/ 104 w 430"/>
                  <a:gd name="T11" fmla="*/ 47 h 310"/>
                  <a:gd name="T12" fmla="*/ 63 w 430"/>
                  <a:gd name="T13" fmla="*/ 310 h 310"/>
                  <a:gd name="T14" fmla="*/ 148 w 430"/>
                  <a:gd name="T15" fmla="*/ 105 h 310"/>
                  <a:gd name="T16" fmla="*/ 259 w 430"/>
                  <a:gd name="T17" fmla="*/ 148 h 3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0" h="310">
                    <a:moveTo>
                      <a:pt x="259" y="148"/>
                    </a:moveTo>
                    <a:cubicBezTo>
                      <a:pt x="295" y="223"/>
                      <a:pt x="310" y="246"/>
                      <a:pt x="357" y="226"/>
                    </a:cubicBezTo>
                    <a:cubicBezTo>
                      <a:pt x="405" y="206"/>
                      <a:pt x="396" y="262"/>
                      <a:pt x="387" y="301"/>
                    </a:cubicBezTo>
                    <a:cubicBezTo>
                      <a:pt x="430" y="248"/>
                      <a:pt x="425" y="197"/>
                      <a:pt x="411" y="145"/>
                    </a:cubicBezTo>
                    <a:cubicBezTo>
                      <a:pt x="397" y="88"/>
                      <a:pt x="325" y="2"/>
                      <a:pt x="257" y="4"/>
                    </a:cubicBezTo>
                    <a:cubicBezTo>
                      <a:pt x="220" y="0"/>
                      <a:pt x="164" y="5"/>
                      <a:pt x="104" y="47"/>
                    </a:cubicBezTo>
                    <a:cubicBezTo>
                      <a:pt x="0" y="122"/>
                      <a:pt x="35" y="290"/>
                      <a:pt x="63" y="310"/>
                    </a:cubicBezTo>
                    <a:cubicBezTo>
                      <a:pt x="36" y="155"/>
                      <a:pt x="102" y="186"/>
                      <a:pt x="148" y="105"/>
                    </a:cubicBezTo>
                    <a:cubicBezTo>
                      <a:pt x="163" y="69"/>
                      <a:pt x="221" y="67"/>
                      <a:pt x="259" y="148"/>
                    </a:cubicBezTo>
                    <a:close/>
                  </a:path>
                </a:pathLst>
              </a:custGeom>
              <a:solidFill>
                <a:srgbClr val="BF97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53" name="Freeform 105"/>
            <p:cNvSpPr>
              <a:spLocks/>
            </p:cNvSpPr>
            <p:nvPr/>
          </p:nvSpPr>
          <p:spPr bwMode="auto">
            <a:xfrm>
              <a:off x="2712245" y="3384552"/>
              <a:ext cx="234950" cy="433388"/>
            </a:xfrm>
            <a:custGeom>
              <a:avLst/>
              <a:gdLst>
                <a:gd name="T0" fmla="*/ 148 w 148"/>
                <a:gd name="T1" fmla="*/ 272 h 273"/>
                <a:gd name="T2" fmla="*/ 84 w 148"/>
                <a:gd name="T3" fmla="*/ 272 h 273"/>
                <a:gd name="T4" fmla="*/ 80 w 148"/>
                <a:gd name="T5" fmla="*/ 273 h 273"/>
                <a:gd name="T6" fmla="*/ 16 w 148"/>
                <a:gd name="T7" fmla="*/ 213 h 273"/>
                <a:gd name="T8" fmla="*/ 81 w 148"/>
                <a:gd name="T9" fmla="*/ 169 h 273"/>
                <a:gd name="T10" fmla="*/ 0 w 148"/>
                <a:gd name="T11" fmla="*/ 131 h 273"/>
                <a:gd name="T12" fmla="*/ 54 w 148"/>
                <a:gd name="T13" fmla="*/ 48 h 273"/>
                <a:gd name="T14" fmla="*/ 75 w 148"/>
                <a:gd name="T15" fmla="*/ 16 h 273"/>
                <a:gd name="T16" fmla="*/ 111 w 148"/>
                <a:gd name="T17" fmla="*/ 0 h 273"/>
                <a:gd name="T18" fmla="*/ 111 w 148"/>
                <a:gd name="T19" fmla="*/ 38 h 273"/>
                <a:gd name="T20" fmla="*/ 147 w 148"/>
                <a:gd name="T21" fmla="*/ 273 h 273"/>
                <a:gd name="T22" fmla="*/ 148 w 148"/>
                <a:gd name="T23" fmla="*/ 272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8" h="273">
                  <a:moveTo>
                    <a:pt x="148" y="272"/>
                  </a:moveTo>
                  <a:lnTo>
                    <a:pt x="84" y="272"/>
                  </a:lnTo>
                  <a:lnTo>
                    <a:pt x="80" y="273"/>
                  </a:lnTo>
                  <a:lnTo>
                    <a:pt x="16" y="213"/>
                  </a:lnTo>
                  <a:lnTo>
                    <a:pt x="81" y="169"/>
                  </a:lnTo>
                  <a:lnTo>
                    <a:pt x="0" y="131"/>
                  </a:lnTo>
                  <a:lnTo>
                    <a:pt x="54" y="48"/>
                  </a:lnTo>
                  <a:lnTo>
                    <a:pt x="75" y="16"/>
                  </a:lnTo>
                  <a:lnTo>
                    <a:pt x="111" y="0"/>
                  </a:lnTo>
                  <a:lnTo>
                    <a:pt x="111" y="38"/>
                  </a:lnTo>
                  <a:lnTo>
                    <a:pt x="147" y="273"/>
                  </a:lnTo>
                  <a:lnTo>
                    <a:pt x="148" y="272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106"/>
            <p:cNvSpPr>
              <a:spLocks/>
            </p:cNvSpPr>
            <p:nvPr/>
          </p:nvSpPr>
          <p:spPr bwMode="auto">
            <a:xfrm>
              <a:off x="3067845" y="3381377"/>
              <a:ext cx="231775" cy="436563"/>
            </a:xfrm>
            <a:custGeom>
              <a:avLst/>
              <a:gdLst>
                <a:gd name="T0" fmla="*/ 66 w 146"/>
                <a:gd name="T1" fmla="*/ 169 h 275"/>
                <a:gd name="T2" fmla="*/ 132 w 146"/>
                <a:gd name="T3" fmla="*/ 212 h 275"/>
                <a:gd name="T4" fmla="*/ 67 w 146"/>
                <a:gd name="T5" fmla="*/ 275 h 275"/>
                <a:gd name="T6" fmla="*/ 63 w 146"/>
                <a:gd name="T7" fmla="*/ 274 h 275"/>
                <a:gd name="T8" fmla="*/ 0 w 146"/>
                <a:gd name="T9" fmla="*/ 274 h 275"/>
                <a:gd name="T10" fmla="*/ 1 w 146"/>
                <a:gd name="T11" fmla="*/ 275 h 275"/>
                <a:gd name="T12" fmla="*/ 37 w 146"/>
                <a:gd name="T13" fmla="*/ 37 h 275"/>
                <a:gd name="T14" fmla="*/ 37 w 146"/>
                <a:gd name="T15" fmla="*/ 0 h 275"/>
                <a:gd name="T16" fmla="*/ 81 w 146"/>
                <a:gd name="T17" fmla="*/ 19 h 275"/>
                <a:gd name="T18" fmla="*/ 100 w 146"/>
                <a:gd name="T19" fmla="*/ 51 h 275"/>
                <a:gd name="T20" fmla="*/ 146 w 146"/>
                <a:gd name="T21" fmla="*/ 130 h 275"/>
                <a:gd name="T22" fmla="*/ 66 w 146"/>
                <a:gd name="T23" fmla="*/ 16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6" h="275">
                  <a:moveTo>
                    <a:pt x="66" y="169"/>
                  </a:moveTo>
                  <a:lnTo>
                    <a:pt x="132" y="212"/>
                  </a:lnTo>
                  <a:lnTo>
                    <a:pt x="67" y="275"/>
                  </a:lnTo>
                  <a:lnTo>
                    <a:pt x="63" y="274"/>
                  </a:lnTo>
                  <a:lnTo>
                    <a:pt x="0" y="274"/>
                  </a:lnTo>
                  <a:lnTo>
                    <a:pt x="1" y="275"/>
                  </a:lnTo>
                  <a:lnTo>
                    <a:pt x="37" y="37"/>
                  </a:lnTo>
                  <a:lnTo>
                    <a:pt x="37" y="0"/>
                  </a:lnTo>
                  <a:lnTo>
                    <a:pt x="81" y="19"/>
                  </a:lnTo>
                  <a:lnTo>
                    <a:pt x="100" y="51"/>
                  </a:lnTo>
                  <a:lnTo>
                    <a:pt x="146" y="130"/>
                  </a:lnTo>
                  <a:lnTo>
                    <a:pt x="66" y="169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107"/>
            <p:cNvSpPr>
              <a:spLocks/>
            </p:cNvSpPr>
            <p:nvPr/>
          </p:nvSpPr>
          <p:spPr bwMode="auto">
            <a:xfrm>
              <a:off x="5316538" y="1786732"/>
              <a:ext cx="379413" cy="960438"/>
            </a:xfrm>
            <a:custGeom>
              <a:avLst/>
              <a:gdLst>
                <a:gd name="T0" fmla="*/ 85 w 236"/>
                <a:gd name="T1" fmla="*/ 54 h 598"/>
                <a:gd name="T2" fmla="*/ 191 w 236"/>
                <a:gd name="T3" fmla="*/ 103 h 598"/>
                <a:gd name="T4" fmla="*/ 221 w 236"/>
                <a:gd name="T5" fmla="*/ 279 h 598"/>
                <a:gd name="T6" fmla="*/ 113 w 236"/>
                <a:gd name="T7" fmla="*/ 597 h 598"/>
                <a:gd name="T8" fmla="*/ 18 w 236"/>
                <a:gd name="T9" fmla="*/ 271 h 598"/>
                <a:gd name="T10" fmla="*/ 85 w 236"/>
                <a:gd name="T11" fmla="*/ 54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6" h="598">
                  <a:moveTo>
                    <a:pt x="85" y="54"/>
                  </a:moveTo>
                  <a:cubicBezTo>
                    <a:pt x="94" y="25"/>
                    <a:pt x="163" y="0"/>
                    <a:pt x="191" y="103"/>
                  </a:cubicBezTo>
                  <a:cubicBezTo>
                    <a:pt x="219" y="206"/>
                    <a:pt x="205" y="243"/>
                    <a:pt x="221" y="279"/>
                  </a:cubicBezTo>
                  <a:cubicBezTo>
                    <a:pt x="236" y="316"/>
                    <a:pt x="200" y="598"/>
                    <a:pt x="113" y="597"/>
                  </a:cubicBezTo>
                  <a:cubicBezTo>
                    <a:pt x="20" y="596"/>
                    <a:pt x="0" y="326"/>
                    <a:pt x="18" y="271"/>
                  </a:cubicBezTo>
                  <a:cubicBezTo>
                    <a:pt x="37" y="217"/>
                    <a:pt x="20" y="54"/>
                    <a:pt x="85" y="54"/>
                  </a:cubicBezTo>
                </a:path>
              </a:pathLst>
            </a:custGeom>
            <a:solidFill>
              <a:srgbClr val="605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108"/>
            <p:cNvSpPr>
              <a:spLocks/>
            </p:cNvSpPr>
            <p:nvPr/>
          </p:nvSpPr>
          <p:spPr bwMode="auto">
            <a:xfrm>
              <a:off x="5702300" y="1786732"/>
              <a:ext cx="379413" cy="960438"/>
            </a:xfrm>
            <a:custGeom>
              <a:avLst/>
              <a:gdLst>
                <a:gd name="T0" fmla="*/ 151 w 237"/>
                <a:gd name="T1" fmla="*/ 54 h 598"/>
                <a:gd name="T2" fmla="*/ 45 w 237"/>
                <a:gd name="T3" fmla="*/ 103 h 598"/>
                <a:gd name="T4" fmla="*/ 15 w 237"/>
                <a:gd name="T5" fmla="*/ 279 h 598"/>
                <a:gd name="T6" fmla="*/ 123 w 237"/>
                <a:gd name="T7" fmla="*/ 597 h 598"/>
                <a:gd name="T8" fmla="*/ 218 w 237"/>
                <a:gd name="T9" fmla="*/ 271 h 598"/>
                <a:gd name="T10" fmla="*/ 151 w 237"/>
                <a:gd name="T11" fmla="*/ 54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7" h="598">
                  <a:moveTo>
                    <a:pt x="151" y="54"/>
                  </a:moveTo>
                  <a:cubicBezTo>
                    <a:pt x="142" y="25"/>
                    <a:pt x="73" y="0"/>
                    <a:pt x="45" y="103"/>
                  </a:cubicBezTo>
                  <a:cubicBezTo>
                    <a:pt x="17" y="206"/>
                    <a:pt x="31" y="243"/>
                    <a:pt x="15" y="279"/>
                  </a:cubicBezTo>
                  <a:cubicBezTo>
                    <a:pt x="0" y="316"/>
                    <a:pt x="37" y="598"/>
                    <a:pt x="123" y="597"/>
                  </a:cubicBezTo>
                  <a:cubicBezTo>
                    <a:pt x="216" y="596"/>
                    <a:pt x="237" y="326"/>
                    <a:pt x="218" y="271"/>
                  </a:cubicBezTo>
                  <a:cubicBezTo>
                    <a:pt x="200" y="217"/>
                    <a:pt x="216" y="54"/>
                    <a:pt x="151" y="54"/>
                  </a:cubicBezTo>
                </a:path>
              </a:pathLst>
            </a:custGeom>
            <a:solidFill>
              <a:srgbClr val="605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109"/>
            <p:cNvSpPr>
              <a:spLocks/>
            </p:cNvSpPr>
            <p:nvPr/>
          </p:nvSpPr>
          <p:spPr bwMode="auto">
            <a:xfrm>
              <a:off x="5116513" y="2553494"/>
              <a:ext cx="1182688" cy="442913"/>
            </a:xfrm>
            <a:custGeom>
              <a:avLst/>
              <a:gdLst>
                <a:gd name="T0" fmla="*/ 438 w 737"/>
                <a:gd name="T1" fmla="*/ 0 h 276"/>
                <a:gd name="T2" fmla="*/ 295 w 737"/>
                <a:gd name="T3" fmla="*/ 7 h 276"/>
                <a:gd name="T4" fmla="*/ 79 w 737"/>
                <a:gd name="T5" fmla="*/ 99 h 276"/>
                <a:gd name="T6" fmla="*/ 0 w 737"/>
                <a:gd name="T7" fmla="*/ 276 h 276"/>
                <a:gd name="T8" fmla="*/ 737 w 737"/>
                <a:gd name="T9" fmla="*/ 276 h 276"/>
                <a:gd name="T10" fmla="*/ 658 w 737"/>
                <a:gd name="T11" fmla="*/ 99 h 276"/>
                <a:gd name="T12" fmla="*/ 438 w 737"/>
                <a:gd name="T13" fmla="*/ 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7" h="276">
                  <a:moveTo>
                    <a:pt x="438" y="0"/>
                  </a:moveTo>
                  <a:cubicBezTo>
                    <a:pt x="437" y="3"/>
                    <a:pt x="296" y="5"/>
                    <a:pt x="295" y="7"/>
                  </a:cubicBezTo>
                  <a:cubicBezTo>
                    <a:pt x="250" y="70"/>
                    <a:pt x="155" y="82"/>
                    <a:pt x="79" y="99"/>
                  </a:cubicBezTo>
                  <a:cubicBezTo>
                    <a:pt x="3" y="116"/>
                    <a:pt x="0" y="212"/>
                    <a:pt x="0" y="276"/>
                  </a:cubicBezTo>
                  <a:cubicBezTo>
                    <a:pt x="737" y="276"/>
                    <a:pt x="737" y="276"/>
                    <a:pt x="737" y="276"/>
                  </a:cubicBezTo>
                  <a:cubicBezTo>
                    <a:pt x="737" y="212"/>
                    <a:pt x="736" y="116"/>
                    <a:pt x="658" y="99"/>
                  </a:cubicBezTo>
                  <a:cubicBezTo>
                    <a:pt x="581" y="81"/>
                    <a:pt x="480" y="66"/>
                    <a:pt x="438" y="0"/>
                  </a:cubicBezTo>
                </a:path>
              </a:pathLst>
            </a:custGeom>
            <a:solidFill>
              <a:srgbClr val="C9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110"/>
            <p:cNvSpPr>
              <a:spLocks/>
            </p:cNvSpPr>
            <p:nvPr/>
          </p:nvSpPr>
          <p:spPr bwMode="auto">
            <a:xfrm>
              <a:off x="5588000" y="2553494"/>
              <a:ext cx="238125" cy="442913"/>
            </a:xfrm>
            <a:custGeom>
              <a:avLst/>
              <a:gdLst>
                <a:gd name="T0" fmla="*/ 149 w 149"/>
                <a:gd name="T1" fmla="*/ 7 h 276"/>
                <a:gd name="T2" fmla="*/ 149 w 149"/>
                <a:gd name="T3" fmla="*/ 41 h 276"/>
                <a:gd name="T4" fmla="*/ 113 w 149"/>
                <a:gd name="T5" fmla="*/ 276 h 276"/>
                <a:gd name="T6" fmla="*/ 36 w 149"/>
                <a:gd name="T7" fmla="*/ 276 h 276"/>
                <a:gd name="T8" fmla="*/ 0 w 149"/>
                <a:gd name="T9" fmla="*/ 44 h 276"/>
                <a:gd name="T10" fmla="*/ 0 w 149"/>
                <a:gd name="T11" fmla="*/ 7 h 276"/>
                <a:gd name="T12" fmla="*/ 1 w 149"/>
                <a:gd name="T13" fmla="*/ 7 h 276"/>
                <a:gd name="T14" fmla="*/ 144 w 149"/>
                <a:gd name="T15" fmla="*/ 0 h 276"/>
                <a:gd name="T16" fmla="*/ 149 w 149"/>
                <a:gd name="T17" fmla="*/ 7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9" h="276">
                  <a:moveTo>
                    <a:pt x="149" y="7"/>
                  </a:moveTo>
                  <a:cubicBezTo>
                    <a:pt x="149" y="41"/>
                    <a:pt x="149" y="41"/>
                    <a:pt x="149" y="41"/>
                  </a:cubicBezTo>
                  <a:cubicBezTo>
                    <a:pt x="113" y="276"/>
                    <a:pt x="113" y="276"/>
                    <a:pt x="113" y="276"/>
                  </a:cubicBezTo>
                  <a:cubicBezTo>
                    <a:pt x="36" y="276"/>
                    <a:pt x="36" y="276"/>
                    <a:pt x="36" y="276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5"/>
                    <a:pt x="143" y="3"/>
                    <a:pt x="144" y="0"/>
                  </a:cubicBezTo>
                  <a:cubicBezTo>
                    <a:pt x="146" y="2"/>
                    <a:pt x="147" y="4"/>
                    <a:pt x="149" y="7"/>
                  </a:cubicBezTo>
                  <a:close/>
                </a:path>
              </a:pathLst>
            </a:custGeom>
            <a:solidFill>
              <a:srgbClr val="C9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111"/>
            <p:cNvSpPr>
              <a:spLocks/>
            </p:cNvSpPr>
            <p:nvPr/>
          </p:nvSpPr>
          <p:spPr bwMode="auto">
            <a:xfrm>
              <a:off x="5589588" y="2155032"/>
              <a:ext cx="234950" cy="571500"/>
            </a:xfrm>
            <a:custGeom>
              <a:avLst/>
              <a:gdLst>
                <a:gd name="T0" fmla="*/ 0 w 147"/>
                <a:gd name="T1" fmla="*/ 98 h 356"/>
                <a:gd name="T2" fmla="*/ 0 w 147"/>
                <a:gd name="T3" fmla="*/ 219 h 356"/>
                <a:gd name="T4" fmla="*/ 0 w 147"/>
                <a:gd name="T5" fmla="*/ 278 h 356"/>
                <a:gd name="T6" fmla="*/ 147 w 147"/>
                <a:gd name="T7" fmla="*/ 278 h 356"/>
                <a:gd name="T8" fmla="*/ 147 w 147"/>
                <a:gd name="T9" fmla="*/ 219 h 356"/>
                <a:gd name="T10" fmla="*/ 147 w 147"/>
                <a:gd name="T11" fmla="*/ 98 h 356"/>
                <a:gd name="T12" fmla="*/ 0 w 147"/>
                <a:gd name="T13" fmla="*/ 98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7" h="356">
                  <a:moveTo>
                    <a:pt x="0" y="98"/>
                  </a:moveTo>
                  <a:cubicBezTo>
                    <a:pt x="0" y="219"/>
                    <a:pt x="0" y="219"/>
                    <a:pt x="0" y="219"/>
                  </a:cubicBezTo>
                  <a:cubicBezTo>
                    <a:pt x="0" y="278"/>
                    <a:pt x="0" y="278"/>
                    <a:pt x="0" y="278"/>
                  </a:cubicBezTo>
                  <a:cubicBezTo>
                    <a:pt x="37" y="354"/>
                    <a:pt x="103" y="356"/>
                    <a:pt x="147" y="278"/>
                  </a:cubicBezTo>
                  <a:cubicBezTo>
                    <a:pt x="147" y="219"/>
                    <a:pt x="147" y="219"/>
                    <a:pt x="147" y="219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7" y="0"/>
                    <a:pt x="0" y="0"/>
                    <a:pt x="0" y="98"/>
                  </a:cubicBezTo>
                </a:path>
              </a:pathLst>
            </a:custGeom>
            <a:solidFill>
              <a:srgbClr val="F6D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112"/>
            <p:cNvSpPr>
              <a:spLocks/>
            </p:cNvSpPr>
            <p:nvPr/>
          </p:nvSpPr>
          <p:spPr bwMode="auto">
            <a:xfrm>
              <a:off x="5927725" y="2164557"/>
              <a:ext cx="120650" cy="179388"/>
            </a:xfrm>
            <a:custGeom>
              <a:avLst/>
              <a:gdLst>
                <a:gd name="T0" fmla="*/ 57 w 75"/>
                <a:gd name="T1" fmla="*/ 7 h 111"/>
                <a:gd name="T2" fmla="*/ 11 w 75"/>
                <a:gd name="T3" fmla="*/ 43 h 111"/>
                <a:gd name="T4" fmla="*/ 18 w 75"/>
                <a:gd name="T5" fmla="*/ 104 h 111"/>
                <a:gd name="T6" fmla="*/ 64 w 75"/>
                <a:gd name="T7" fmla="*/ 68 h 111"/>
                <a:gd name="T8" fmla="*/ 57 w 75"/>
                <a:gd name="T9" fmla="*/ 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11">
                  <a:moveTo>
                    <a:pt x="57" y="7"/>
                  </a:moveTo>
                  <a:cubicBezTo>
                    <a:pt x="43" y="0"/>
                    <a:pt x="22" y="17"/>
                    <a:pt x="11" y="43"/>
                  </a:cubicBezTo>
                  <a:cubicBezTo>
                    <a:pt x="0" y="70"/>
                    <a:pt x="3" y="97"/>
                    <a:pt x="18" y="104"/>
                  </a:cubicBezTo>
                  <a:cubicBezTo>
                    <a:pt x="33" y="111"/>
                    <a:pt x="53" y="94"/>
                    <a:pt x="64" y="68"/>
                  </a:cubicBezTo>
                  <a:cubicBezTo>
                    <a:pt x="75" y="41"/>
                    <a:pt x="72" y="14"/>
                    <a:pt x="57" y="7"/>
                  </a:cubicBezTo>
                  <a:close/>
                </a:path>
              </a:pathLst>
            </a:custGeom>
            <a:solidFill>
              <a:srgbClr val="F6D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113"/>
            <p:cNvSpPr>
              <a:spLocks/>
            </p:cNvSpPr>
            <p:nvPr/>
          </p:nvSpPr>
          <p:spPr bwMode="auto">
            <a:xfrm>
              <a:off x="5365750" y="2164557"/>
              <a:ext cx="122238" cy="179388"/>
            </a:xfrm>
            <a:custGeom>
              <a:avLst/>
              <a:gdLst>
                <a:gd name="T0" fmla="*/ 18 w 76"/>
                <a:gd name="T1" fmla="*/ 7 h 111"/>
                <a:gd name="T2" fmla="*/ 65 w 76"/>
                <a:gd name="T3" fmla="*/ 43 h 111"/>
                <a:gd name="T4" fmla="*/ 58 w 76"/>
                <a:gd name="T5" fmla="*/ 104 h 111"/>
                <a:gd name="T6" fmla="*/ 11 w 76"/>
                <a:gd name="T7" fmla="*/ 68 h 111"/>
                <a:gd name="T8" fmla="*/ 18 w 76"/>
                <a:gd name="T9" fmla="*/ 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11">
                  <a:moveTo>
                    <a:pt x="18" y="7"/>
                  </a:moveTo>
                  <a:cubicBezTo>
                    <a:pt x="33" y="0"/>
                    <a:pt x="54" y="17"/>
                    <a:pt x="65" y="43"/>
                  </a:cubicBezTo>
                  <a:cubicBezTo>
                    <a:pt x="76" y="70"/>
                    <a:pt x="72" y="97"/>
                    <a:pt x="58" y="104"/>
                  </a:cubicBezTo>
                  <a:cubicBezTo>
                    <a:pt x="43" y="111"/>
                    <a:pt x="22" y="94"/>
                    <a:pt x="11" y="68"/>
                  </a:cubicBezTo>
                  <a:cubicBezTo>
                    <a:pt x="0" y="41"/>
                    <a:pt x="3" y="14"/>
                    <a:pt x="18" y="7"/>
                  </a:cubicBezTo>
                  <a:close/>
                </a:path>
              </a:pathLst>
            </a:custGeom>
            <a:solidFill>
              <a:srgbClr val="F6D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114"/>
            <p:cNvSpPr>
              <a:spLocks/>
            </p:cNvSpPr>
            <p:nvPr/>
          </p:nvSpPr>
          <p:spPr bwMode="auto">
            <a:xfrm>
              <a:off x="5589588" y="2458244"/>
              <a:ext cx="234950" cy="80963"/>
            </a:xfrm>
            <a:custGeom>
              <a:avLst/>
              <a:gdLst>
                <a:gd name="T0" fmla="*/ 147 w 147"/>
                <a:gd name="T1" fmla="*/ 0 h 51"/>
                <a:gd name="T2" fmla="*/ 0 w 147"/>
                <a:gd name="T3" fmla="*/ 0 h 51"/>
                <a:gd name="T4" fmla="*/ 0 w 147"/>
                <a:gd name="T5" fmla="*/ 5 h 51"/>
                <a:gd name="T6" fmla="*/ 73 w 147"/>
                <a:gd name="T7" fmla="*/ 51 h 51"/>
                <a:gd name="T8" fmla="*/ 147 w 147"/>
                <a:gd name="T9" fmla="*/ 4 h 51"/>
                <a:gd name="T10" fmla="*/ 147 w 147"/>
                <a:gd name="T1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7" h="51">
                  <a:moveTo>
                    <a:pt x="14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46" y="51"/>
                    <a:pt x="73" y="51"/>
                  </a:cubicBezTo>
                  <a:cubicBezTo>
                    <a:pt x="100" y="51"/>
                    <a:pt x="147" y="4"/>
                    <a:pt x="147" y="4"/>
                  </a:cubicBezTo>
                  <a:cubicBezTo>
                    <a:pt x="147" y="0"/>
                    <a:pt x="147" y="0"/>
                    <a:pt x="147" y="0"/>
                  </a:cubicBezTo>
                </a:path>
              </a:pathLst>
            </a:custGeom>
            <a:solidFill>
              <a:srgbClr val="C5B0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115"/>
            <p:cNvSpPr>
              <a:spLocks/>
            </p:cNvSpPr>
            <p:nvPr/>
          </p:nvSpPr>
          <p:spPr bwMode="auto">
            <a:xfrm>
              <a:off x="5381625" y="1791494"/>
              <a:ext cx="652463" cy="722313"/>
            </a:xfrm>
            <a:custGeom>
              <a:avLst/>
              <a:gdLst>
                <a:gd name="T0" fmla="*/ 203 w 406"/>
                <a:gd name="T1" fmla="*/ 450 h 450"/>
                <a:gd name="T2" fmla="*/ 30 w 406"/>
                <a:gd name="T3" fmla="*/ 266 h 450"/>
                <a:gd name="T4" fmla="*/ 203 w 406"/>
                <a:gd name="T5" fmla="*/ 0 h 450"/>
                <a:gd name="T6" fmla="*/ 375 w 406"/>
                <a:gd name="T7" fmla="*/ 266 h 450"/>
                <a:gd name="T8" fmla="*/ 203 w 406"/>
                <a:gd name="T9" fmla="*/ 45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450">
                  <a:moveTo>
                    <a:pt x="203" y="450"/>
                  </a:moveTo>
                  <a:cubicBezTo>
                    <a:pt x="157" y="450"/>
                    <a:pt x="60" y="374"/>
                    <a:pt x="30" y="266"/>
                  </a:cubicBezTo>
                  <a:cubicBezTo>
                    <a:pt x="0" y="157"/>
                    <a:pt x="57" y="0"/>
                    <a:pt x="203" y="0"/>
                  </a:cubicBezTo>
                  <a:cubicBezTo>
                    <a:pt x="349" y="0"/>
                    <a:pt x="406" y="157"/>
                    <a:pt x="375" y="266"/>
                  </a:cubicBezTo>
                  <a:cubicBezTo>
                    <a:pt x="346" y="374"/>
                    <a:pt x="249" y="450"/>
                    <a:pt x="203" y="450"/>
                  </a:cubicBezTo>
                  <a:close/>
                </a:path>
              </a:pathLst>
            </a:custGeom>
            <a:solidFill>
              <a:srgbClr val="F6D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116"/>
            <p:cNvSpPr>
              <a:spLocks/>
            </p:cNvSpPr>
            <p:nvPr/>
          </p:nvSpPr>
          <p:spPr bwMode="auto">
            <a:xfrm>
              <a:off x="5368925" y="1774032"/>
              <a:ext cx="657225" cy="493713"/>
            </a:xfrm>
            <a:custGeom>
              <a:avLst/>
              <a:gdLst>
                <a:gd name="T0" fmla="*/ 392 w 409"/>
                <a:gd name="T1" fmla="*/ 143 h 308"/>
                <a:gd name="T2" fmla="*/ 238 w 409"/>
                <a:gd name="T3" fmla="*/ 2 h 308"/>
                <a:gd name="T4" fmla="*/ 204 w 409"/>
                <a:gd name="T5" fmla="*/ 1 h 308"/>
                <a:gd name="T6" fmla="*/ 171 w 409"/>
                <a:gd name="T7" fmla="*/ 2 h 308"/>
                <a:gd name="T8" fmla="*/ 16 w 409"/>
                <a:gd name="T9" fmla="*/ 143 h 308"/>
                <a:gd name="T10" fmla="*/ 28 w 409"/>
                <a:gd name="T11" fmla="*/ 280 h 308"/>
                <a:gd name="T12" fmla="*/ 44 w 409"/>
                <a:gd name="T13" fmla="*/ 308 h 308"/>
                <a:gd name="T14" fmla="*/ 39 w 409"/>
                <a:gd name="T15" fmla="*/ 227 h 308"/>
                <a:gd name="T16" fmla="*/ 71 w 409"/>
                <a:gd name="T17" fmla="*/ 224 h 308"/>
                <a:gd name="T18" fmla="*/ 168 w 409"/>
                <a:gd name="T19" fmla="*/ 146 h 308"/>
                <a:gd name="T20" fmla="*/ 204 w 409"/>
                <a:gd name="T21" fmla="*/ 96 h 308"/>
                <a:gd name="T22" fmla="*/ 240 w 409"/>
                <a:gd name="T23" fmla="*/ 146 h 308"/>
                <a:gd name="T24" fmla="*/ 338 w 409"/>
                <a:gd name="T25" fmla="*/ 224 h 308"/>
                <a:gd name="T26" fmla="*/ 370 w 409"/>
                <a:gd name="T27" fmla="*/ 227 h 308"/>
                <a:gd name="T28" fmla="*/ 365 w 409"/>
                <a:gd name="T29" fmla="*/ 308 h 308"/>
                <a:gd name="T30" fmla="*/ 381 w 409"/>
                <a:gd name="T31" fmla="*/ 280 h 308"/>
                <a:gd name="T32" fmla="*/ 392 w 409"/>
                <a:gd name="T33" fmla="*/ 143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9" h="308">
                  <a:moveTo>
                    <a:pt x="392" y="143"/>
                  </a:moveTo>
                  <a:cubicBezTo>
                    <a:pt x="378" y="86"/>
                    <a:pt x="306" y="0"/>
                    <a:pt x="238" y="2"/>
                  </a:cubicBezTo>
                  <a:cubicBezTo>
                    <a:pt x="228" y="1"/>
                    <a:pt x="217" y="0"/>
                    <a:pt x="204" y="1"/>
                  </a:cubicBezTo>
                  <a:cubicBezTo>
                    <a:pt x="192" y="0"/>
                    <a:pt x="181" y="1"/>
                    <a:pt x="171" y="2"/>
                  </a:cubicBezTo>
                  <a:cubicBezTo>
                    <a:pt x="103" y="0"/>
                    <a:pt x="31" y="86"/>
                    <a:pt x="16" y="143"/>
                  </a:cubicBezTo>
                  <a:cubicBezTo>
                    <a:pt x="5" y="189"/>
                    <a:pt x="0" y="234"/>
                    <a:pt x="28" y="280"/>
                  </a:cubicBezTo>
                  <a:cubicBezTo>
                    <a:pt x="32" y="294"/>
                    <a:pt x="38" y="304"/>
                    <a:pt x="44" y="308"/>
                  </a:cubicBezTo>
                  <a:cubicBezTo>
                    <a:pt x="38" y="273"/>
                    <a:pt x="37" y="247"/>
                    <a:pt x="39" y="227"/>
                  </a:cubicBezTo>
                  <a:cubicBezTo>
                    <a:pt x="44" y="219"/>
                    <a:pt x="54" y="217"/>
                    <a:pt x="71" y="224"/>
                  </a:cubicBezTo>
                  <a:cubicBezTo>
                    <a:pt x="118" y="244"/>
                    <a:pt x="133" y="221"/>
                    <a:pt x="168" y="146"/>
                  </a:cubicBezTo>
                  <a:cubicBezTo>
                    <a:pt x="179" y="123"/>
                    <a:pt x="188" y="96"/>
                    <a:pt x="204" y="96"/>
                  </a:cubicBezTo>
                  <a:cubicBezTo>
                    <a:pt x="221" y="96"/>
                    <a:pt x="230" y="123"/>
                    <a:pt x="240" y="146"/>
                  </a:cubicBezTo>
                  <a:cubicBezTo>
                    <a:pt x="276" y="221"/>
                    <a:pt x="291" y="244"/>
                    <a:pt x="338" y="224"/>
                  </a:cubicBezTo>
                  <a:cubicBezTo>
                    <a:pt x="355" y="217"/>
                    <a:pt x="365" y="219"/>
                    <a:pt x="370" y="227"/>
                  </a:cubicBezTo>
                  <a:cubicBezTo>
                    <a:pt x="372" y="247"/>
                    <a:pt x="371" y="273"/>
                    <a:pt x="365" y="308"/>
                  </a:cubicBezTo>
                  <a:cubicBezTo>
                    <a:pt x="371" y="304"/>
                    <a:pt x="376" y="294"/>
                    <a:pt x="381" y="280"/>
                  </a:cubicBezTo>
                  <a:cubicBezTo>
                    <a:pt x="409" y="234"/>
                    <a:pt x="404" y="189"/>
                    <a:pt x="392" y="143"/>
                  </a:cubicBezTo>
                  <a:close/>
                </a:path>
              </a:pathLst>
            </a:custGeom>
            <a:solidFill>
              <a:srgbClr val="605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117"/>
            <p:cNvSpPr>
              <a:spLocks/>
            </p:cNvSpPr>
            <p:nvPr/>
          </p:nvSpPr>
          <p:spPr bwMode="auto">
            <a:xfrm>
              <a:off x="5413375" y="2563019"/>
              <a:ext cx="233363" cy="433388"/>
            </a:xfrm>
            <a:custGeom>
              <a:avLst/>
              <a:gdLst>
                <a:gd name="T0" fmla="*/ 147 w 147"/>
                <a:gd name="T1" fmla="*/ 272 h 273"/>
                <a:gd name="T2" fmla="*/ 84 w 147"/>
                <a:gd name="T3" fmla="*/ 272 h 273"/>
                <a:gd name="T4" fmla="*/ 80 w 147"/>
                <a:gd name="T5" fmla="*/ 273 h 273"/>
                <a:gd name="T6" fmla="*/ 15 w 147"/>
                <a:gd name="T7" fmla="*/ 214 h 273"/>
                <a:gd name="T8" fmla="*/ 81 w 147"/>
                <a:gd name="T9" fmla="*/ 169 h 273"/>
                <a:gd name="T10" fmla="*/ 0 w 147"/>
                <a:gd name="T11" fmla="*/ 132 h 273"/>
                <a:gd name="T12" fmla="*/ 53 w 147"/>
                <a:gd name="T13" fmla="*/ 49 h 273"/>
                <a:gd name="T14" fmla="*/ 74 w 147"/>
                <a:gd name="T15" fmla="*/ 16 h 273"/>
                <a:gd name="T16" fmla="*/ 110 w 147"/>
                <a:gd name="T17" fmla="*/ 0 h 273"/>
                <a:gd name="T18" fmla="*/ 110 w 147"/>
                <a:gd name="T19" fmla="*/ 39 h 273"/>
                <a:gd name="T20" fmla="*/ 146 w 147"/>
                <a:gd name="T21" fmla="*/ 273 h 273"/>
                <a:gd name="T22" fmla="*/ 147 w 147"/>
                <a:gd name="T23" fmla="*/ 272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7" h="273">
                  <a:moveTo>
                    <a:pt x="147" y="272"/>
                  </a:moveTo>
                  <a:lnTo>
                    <a:pt x="84" y="272"/>
                  </a:lnTo>
                  <a:lnTo>
                    <a:pt x="80" y="273"/>
                  </a:lnTo>
                  <a:lnTo>
                    <a:pt x="15" y="214"/>
                  </a:lnTo>
                  <a:lnTo>
                    <a:pt x="81" y="169"/>
                  </a:lnTo>
                  <a:lnTo>
                    <a:pt x="0" y="132"/>
                  </a:lnTo>
                  <a:lnTo>
                    <a:pt x="53" y="49"/>
                  </a:lnTo>
                  <a:lnTo>
                    <a:pt x="74" y="16"/>
                  </a:lnTo>
                  <a:lnTo>
                    <a:pt x="110" y="0"/>
                  </a:lnTo>
                  <a:lnTo>
                    <a:pt x="110" y="39"/>
                  </a:lnTo>
                  <a:lnTo>
                    <a:pt x="146" y="273"/>
                  </a:lnTo>
                  <a:lnTo>
                    <a:pt x="147" y="272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118"/>
            <p:cNvSpPr>
              <a:spLocks/>
            </p:cNvSpPr>
            <p:nvPr/>
          </p:nvSpPr>
          <p:spPr bwMode="auto">
            <a:xfrm>
              <a:off x="5767388" y="2559844"/>
              <a:ext cx="233363" cy="436563"/>
            </a:xfrm>
            <a:custGeom>
              <a:avLst/>
              <a:gdLst>
                <a:gd name="T0" fmla="*/ 66 w 147"/>
                <a:gd name="T1" fmla="*/ 169 h 275"/>
                <a:gd name="T2" fmla="*/ 133 w 147"/>
                <a:gd name="T3" fmla="*/ 213 h 275"/>
                <a:gd name="T4" fmla="*/ 67 w 147"/>
                <a:gd name="T5" fmla="*/ 275 h 275"/>
                <a:gd name="T6" fmla="*/ 63 w 147"/>
                <a:gd name="T7" fmla="*/ 274 h 275"/>
                <a:gd name="T8" fmla="*/ 0 w 147"/>
                <a:gd name="T9" fmla="*/ 274 h 275"/>
                <a:gd name="T10" fmla="*/ 1 w 147"/>
                <a:gd name="T11" fmla="*/ 275 h 275"/>
                <a:gd name="T12" fmla="*/ 37 w 147"/>
                <a:gd name="T13" fmla="*/ 38 h 275"/>
                <a:gd name="T14" fmla="*/ 37 w 147"/>
                <a:gd name="T15" fmla="*/ 0 h 275"/>
                <a:gd name="T16" fmla="*/ 81 w 147"/>
                <a:gd name="T17" fmla="*/ 19 h 275"/>
                <a:gd name="T18" fmla="*/ 100 w 147"/>
                <a:gd name="T19" fmla="*/ 52 h 275"/>
                <a:gd name="T20" fmla="*/ 147 w 147"/>
                <a:gd name="T21" fmla="*/ 131 h 275"/>
                <a:gd name="T22" fmla="*/ 66 w 147"/>
                <a:gd name="T23" fmla="*/ 16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7" h="275">
                  <a:moveTo>
                    <a:pt x="66" y="169"/>
                  </a:moveTo>
                  <a:lnTo>
                    <a:pt x="133" y="213"/>
                  </a:lnTo>
                  <a:lnTo>
                    <a:pt x="67" y="275"/>
                  </a:lnTo>
                  <a:lnTo>
                    <a:pt x="63" y="274"/>
                  </a:lnTo>
                  <a:lnTo>
                    <a:pt x="0" y="274"/>
                  </a:lnTo>
                  <a:lnTo>
                    <a:pt x="1" y="275"/>
                  </a:lnTo>
                  <a:lnTo>
                    <a:pt x="37" y="38"/>
                  </a:lnTo>
                  <a:lnTo>
                    <a:pt x="37" y="0"/>
                  </a:lnTo>
                  <a:lnTo>
                    <a:pt x="81" y="19"/>
                  </a:lnTo>
                  <a:lnTo>
                    <a:pt x="100" y="52"/>
                  </a:lnTo>
                  <a:lnTo>
                    <a:pt x="147" y="131"/>
                  </a:lnTo>
                  <a:lnTo>
                    <a:pt x="66" y="169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119"/>
            <p:cNvSpPr>
              <a:spLocks/>
            </p:cNvSpPr>
            <p:nvPr/>
          </p:nvSpPr>
          <p:spPr bwMode="auto">
            <a:xfrm>
              <a:off x="5621338" y="3086894"/>
              <a:ext cx="1247775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7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120"/>
            <p:cNvSpPr>
              <a:spLocks/>
            </p:cNvSpPr>
            <p:nvPr/>
          </p:nvSpPr>
          <p:spPr bwMode="auto">
            <a:xfrm>
              <a:off x="5621338" y="3086894"/>
              <a:ext cx="1247775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7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121"/>
            <p:cNvSpPr>
              <a:spLocks/>
            </p:cNvSpPr>
            <p:nvPr/>
          </p:nvSpPr>
          <p:spPr bwMode="auto">
            <a:xfrm>
              <a:off x="6110288" y="2680494"/>
              <a:ext cx="268288" cy="560388"/>
            </a:xfrm>
            <a:custGeom>
              <a:avLst/>
              <a:gdLst>
                <a:gd name="T0" fmla="*/ 0 w 167"/>
                <a:gd name="T1" fmla="*/ 102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2 h 349"/>
                <a:gd name="T12" fmla="*/ 0 w 167"/>
                <a:gd name="T13" fmla="*/ 102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2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67" y="0"/>
                    <a:pt x="0" y="0"/>
                    <a:pt x="0" y="102"/>
                  </a:cubicBezTo>
                </a:path>
              </a:pathLst>
            </a:custGeom>
            <a:solidFill>
              <a:srgbClr val="DBB1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122"/>
            <p:cNvSpPr>
              <a:spLocks/>
            </p:cNvSpPr>
            <p:nvPr/>
          </p:nvSpPr>
          <p:spPr bwMode="auto">
            <a:xfrm>
              <a:off x="5934075" y="2645569"/>
              <a:ext cx="112713" cy="163513"/>
            </a:xfrm>
            <a:custGeom>
              <a:avLst/>
              <a:gdLst>
                <a:gd name="T0" fmla="*/ 19 w 70"/>
                <a:gd name="T1" fmla="*/ 5 h 102"/>
                <a:gd name="T2" fmla="*/ 61 w 70"/>
                <a:gd name="T3" fmla="*/ 42 h 102"/>
                <a:gd name="T4" fmla="*/ 50 w 70"/>
                <a:gd name="T5" fmla="*/ 97 h 102"/>
                <a:gd name="T6" fmla="*/ 8 w 70"/>
                <a:gd name="T7" fmla="*/ 60 h 102"/>
                <a:gd name="T8" fmla="*/ 19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19" y="5"/>
                  </a:moveTo>
                  <a:cubicBezTo>
                    <a:pt x="34" y="0"/>
                    <a:pt x="53" y="17"/>
                    <a:pt x="61" y="42"/>
                  </a:cubicBezTo>
                  <a:cubicBezTo>
                    <a:pt x="70" y="67"/>
                    <a:pt x="64" y="92"/>
                    <a:pt x="50" y="97"/>
                  </a:cubicBezTo>
                  <a:cubicBezTo>
                    <a:pt x="35" y="102"/>
                    <a:pt x="16" y="85"/>
                    <a:pt x="8" y="60"/>
                  </a:cubicBezTo>
                  <a:cubicBezTo>
                    <a:pt x="0" y="34"/>
                    <a:pt x="5" y="10"/>
                    <a:pt x="19" y="5"/>
                  </a:cubicBezTo>
                  <a:close/>
                </a:path>
              </a:pathLst>
            </a:custGeom>
            <a:solidFill>
              <a:srgbClr val="F6D1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123"/>
            <p:cNvSpPr>
              <a:spLocks/>
            </p:cNvSpPr>
            <p:nvPr/>
          </p:nvSpPr>
          <p:spPr bwMode="auto">
            <a:xfrm>
              <a:off x="6442075" y="2645569"/>
              <a:ext cx="111125" cy="163513"/>
            </a:xfrm>
            <a:custGeom>
              <a:avLst/>
              <a:gdLst>
                <a:gd name="T0" fmla="*/ 50 w 70"/>
                <a:gd name="T1" fmla="*/ 5 h 102"/>
                <a:gd name="T2" fmla="*/ 9 w 70"/>
                <a:gd name="T3" fmla="*/ 42 h 102"/>
                <a:gd name="T4" fmla="*/ 20 w 70"/>
                <a:gd name="T5" fmla="*/ 97 h 102"/>
                <a:gd name="T6" fmla="*/ 62 w 70"/>
                <a:gd name="T7" fmla="*/ 60 h 102"/>
                <a:gd name="T8" fmla="*/ 5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0" y="5"/>
                  </a:moveTo>
                  <a:cubicBezTo>
                    <a:pt x="36" y="0"/>
                    <a:pt x="17" y="17"/>
                    <a:pt x="9" y="42"/>
                  </a:cubicBezTo>
                  <a:cubicBezTo>
                    <a:pt x="0" y="67"/>
                    <a:pt x="5" y="92"/>
                    <a:pt x="20" y="97"/>
                  </a:cubicBezTo>
                  <a:cubicBezTo>
                    <a:pt x="35" y="102"/>
                    <a:pt x="54" y="85"/>
                    <a:pt x="62" y="60"/>
                  </a:cubicBezTo>
                  <a:cubicBezTo>
                    <a:pt x="70" y="34"/>
                    <a:pt x="65" y="10"/>
                    <a:pt x="50" y="5"/>
                  </a:cubicBezTo>
                  <a:close/>
                </a:path>
              </a:pathLst>
            </a:custGeom>
            <a:solidFill>
              <a:srgbClr val="F6D1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124"/>
            <p:cNvSpPr>
              <a:spLocks/>
            </p:cNvSpPr>
            <p:nvPr/>
          </p:nvSpPr>
          <p:spPr bwMode="auto">
            <a:xfrm>
              <a:off x="6186488" y="3217069"/>
              <a:ext cx="115888" cy="112713"/>
            </a:xfrm>
            <a:custGeom>
              <a:avLst/>
              <a:gdLst>
                <a:gd name="T0" fmla="*/ 0 w 72"/>
                <a:gd name="T1" fmla="*/ 39 h 70"/>
                <a:gd name="T2" fmla="*/ 21 w 72"/>
                <a:gd name="T3" fmla="*/ 70 h 70"/>
                <a:gd name="T4" fmla="*/ 52 w 72"/>
                <a:gd name="T5" fmla="*/ 70 h 70"/>
                <a:gd name="T6" fmla="*/ 72 w 72"/>
                <a:gd name="T7" fmla="*/ 39 h 70"/>
                <a:gd name="T8" fmla="*/ 37 w 72"/>
                <a:gd name="T9" fmla="*/ 0 h 70"/>
                <a:gd name="T10" fmla="*/ 0 w 72"/>
                <a:gd name="T11" fmla="*/ 3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70">
                  <a:moveTo>
                    <a:pt x="0" y="39"/>
                  </a:moveTo>
                  <a:cubicBezTo>
                    <a:pt x="21" y="70"/>
                    <a:pt x="21" y="70"/>
                    <a:pt x="21" y="70"/>
                  </a:cubicBezTo>
                  <a:cubicBezTo>
                    <a:pt x="31" y="70"/>
                    <a:pt x="42" y="70"/>
                    <a:pt x="52" y="70"/>
                  </a:cubicBezTo>
                  <a:cubicBezTo>
                    <a:pt x="72" y="39"/>
                    <a:pt x="72" y="39"/>
                    <a:pt x="72" y="39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125"/>
            <p:cNvSpPr>
              <a:spLocks/>
            </p:cNvSpPr>
            <p:nvPr/>
          </p:nvSpPr>
          <p:spPr bwMode="auto">
            <a:xfrm>
              <a:off x="6173788" y="3329782"/>
              <a:ext cx="142875" cy="322263"/>
            </a:xfrm>
            <a:custGeom>
              <a:avLst/>
              <a:gdLst>
                <a:gd name="T0" fmla="*/ 29 w 90"/>
                <a:gd name="T1" fmla="*/ 0 h 203"/>
                <a:gd name="T2" fmla="*/ 0 w 90"/>
                <a:gd name="T3" fmla="*/ 203 h 203"/>
                <a:gd name="T4" fmla="*/ 90 w 90"/>
                <a:gd name="T5" fmla="*/ 203 h 203"/>
                <a:gd name="T6" fmla="*/ 60 w 90"/>
                <a:gd name="T7" fmla="*/ 0 h 203"/>
                <a:gd name="T8" fmla="*/ 29 w 90"/>
                <a:gd name="T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3">
                  <a:moveTo>
                    <a:pt x="29" y="0"/>
                  </a:moveTo>
                  <a:lnTo>
                    <a:pt x="0" y="203"/>
                  </a:lnTo>
                  <a:lnTo>
                    <a:pt x="90" y="203"/>
                  </a:lnTo>
                  <a:lnTo>
                    <a:pt x="60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126"/>
            <p:cNvSpPr>
              <a:spLocks/>
            </p:cNvSpPr>
            <p:nvPr/>
          </p:nvSpPr>
          <p:spPr bwMode="auto">
            <a:xfrm>
              <a:off x="6173788" y="3329782"/>
              <a:ext cx="142875" cy="322263"/>
            </a:xfrm>
            <a:custGeom>
              <a:avLst/>
              <a:gdLst>
                <a:gd name="T0" fmla="*/ 29 w 90"/>
                <a:gd name="T1" fmla="*/ 0 h 203"/>
                <a:gd name="T2" fmla="*/ 0 w 90"/>
                <a:gd name="T3" fmla="*/ 203 h 203"/>
                <a:gd name="T4" fmla="*/ 90 w 90"/>
                <a:gd name="T5" fmla="*/ 203 h 203"/>
                <a:gd name="T6" fmla="*/ 60 w 90"/>
                <a:gd name="T7" fmla="*/ 0 h 203"/>
                <a:gd name="T8" fmla="*/ 29 w 90"/>
                <a:gd name="T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3">
                  <a:moveTo>
                    <a:pt x="29" y="0"/>
                  </a:moveTo>
                  <a:lnTo>
                    <a:pt x="0" y="203"/>
                  </a:lnTo>
                  <a:lnTo>
                    <a:pt x="90" y="203"/>
                  </a:lnTo>
                  <a:lnTo>
                    <a:pt x="60" y="0"/>
                  </a:lnTo>
                  <a:lnTo>
                    <a:pt x="2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127"/>
            <p:cNvSpPr>
              <a:spLocks/>
            </p:cNvSpPr>
            <p:nvPr/>
          </p:nvSpPr>
          <p:spPr bwMode="auto">
            <a:xfrm>
              <a:off x="6099175" y="3050382"/>
              <a:ext cx="146050" cy="282575"/>
            </a:xfrm>
            <a:custGeom>
              <a:avLst/>
              <a:gdLst>
                <a:gd name="T0" fmla="*/ 7 w 92"/>
                <a:gd name="T1" fmla="*/ 0 h 178"/>
                <a:gd name="T2" fmla="*/ 0 w 92"/>
                <a:gd name="T3" fmla="*/ 28 h 178"/>
                <a:gd name="T4" fmla="*/ 21 w 92"/>
                <a:gd name="T5" fmla="*/ 178 h 178"/>
                <a:gd name="T6" fmla="*/ 92 w 92"/>
                <a:gd name="T7" fmla="*/ 105 h 178"/>
                <a:gd name="T8" fmla="*/ 7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7" y="0"/>
                  </a:moveTo>
                  <a:lnTo>
                    <a:pt x="0" y="28"/>
                  </a:lnTo>
                  <a:lnTo>
                    <a:pt x="21" y="178"/>
                  </a:lnTo>
                  <a:lnTo>
                    <a:pt x="92" y="105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128"/>
            <p:cNvSpPr>
              <a:spLocks/>
            </p:cNvSpPr>
            <p:nvPr/>
          </p:nvSpPr>
          <p:spPr bwMode="auto">
            <a:xfrm>
              <a:off x="6099175" y="3050382"/>
              <a:ext cx="146050" cy="282575"/>
            </a:xfrm>
            <a:custGeom>
              <a:avLst/>
              <a:gdLst>
                <a:gd name="T0" fmla="*/ 7 w 92"/>
                <a:gd name="T1" fmla="*/ 0 h 178"/>
                <a:gd name="T2" fmla="*/ 0 w 92"/>
                <a:gd name="T3" fmla="*/ 28 h 178"/>
                <a:gd name="T4" fmla="*/ 21 w 92"/>
                <a:gd name="T5" fmla="*/ 178 h 178"/>
                <a:gd name="T6" fmla="*/ 92 w 92"/>
                <a:gd name="T7" fmla="*/ 105 h 178"/>
                <a:gd name="T8" fmla="*/ 7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7" y="0"/>
                  </a:moveTo>
                  <a:lnTo>
                    <a:pt x="0" y="28"/>
                  </a:lnTo>
                  <a:lnTo>
                    <a:pt x="21" y="178"/>
                  </a:lnTo>
                  <a:lnTo>
                    <a:pt x="92" y="105"/>
                  </a:lnTo>
                  <a:lnTo>
                    <a:pt x="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129"/>
            <p:cNvSpPr>
              <a:spLocks/>
            </p:cNvSpPr>
            <p:nvPr/>
          </p:nvSpPr>
          <p:spPr bwMode="auto">
            <a:xfrm>
              <a:off x="6110288" y="2993232"/>
              <a:ext cx="268288" cy="93663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6 h 58"/>
                <a:gd name="T4" fmla="*/ 83 w 167"/>
                <a:gd name="T5" fmla="*/ 58 h 58"/>
                <a:gd name="T6" fmla="*/ 85 w 167"/>
                <a:gd name="T7" fmla="*/ 58 h 58"/>
                <a:gd name="T8" fmla="*/ 167 w 167"/>
                <a:gd name="T9" fmla="*/ 9 h 58"/>
                <a:gd name="T10" fmla="*/ 167 w 167"/>
                <a:gd name="T11" fmla="*/ 0 h 58"/>
                <a:gd name="T12" fmla="*/ 0 w 167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3" y="56"/>
                    <a:pt x="83" y="58"/>
                  </a:cubicBezTo>
                  <a:cubicBezTo>
                    <a:pt x="84" y="58"/>
                    <a:pt x="85" y="58"/>
                    <a:pt x="85" y="58"/>
                  </a:cubicBezTo>
                  <a:cubicBezTo>
                    <a:pt x="125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AF8E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130"/>
            <p:cNvSpPr>
              <a:spLocks/>
            </p:cNvSpPr>
            <p:nvPr/>
          </p:nvSpPr>
          <p:spPr bwMode="auto">
            <a:xfrm>
              <a:off x="5834063" y="2296319"/>
              <a:ext cx="822325" cy="760413"/>
            </a:xfrm>
            <a:custGeom>
              <a:avLst/>
              <a:gdLst>
                <a:gd name="T0" fmla="*/ 256 w 513"/>
                <a:gd name="T1" fmla="*/ 0 h 473"/>
                <a:gd name="T2" fmla="*/ 115 w 513"/>
                <a:gd name="T3" fmla="*/ 378 h 473"/>
                <a:gd name="T4" fmla="*/ 256 w 513"/>
                <a:gd name="T5" fmla="*/ 473 h 473"/>
                <a:gd name="T6" fmla="*/ 398 w 513"/>
                <a:gd name="T7" fmla="*/ 378 h 473"/>
                <a:gd name="T8" fmla="*/ 256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6" y="0"/>
                  </a:moveTo>
                  <a:cubicBezTo>
                    <a:pt x="0" y="0"/>
                    <a:pt x="98" y="351"/>
                    <a:pt x="115" y="378"/>
                  </a:cubicBezTo>
                  <a:cubicBezTo>
                    <a:pt x="134" y="408"/>
                    <a:pt x="215" y="473"/>
                    <a:pt x="256" y="473"/>
                  </a:cubicBezTo>
                  <a:cubicBezTo>
                    <a:pt x="298" y="473"/>
                    <a:pt x="379" y="408"/>
                    <a:pt x="398" y="378"/>
                  </a:cubicBezTo>
                  <a:cubicBezTo>
                    <a:pt x="415" y="351"/>
                    <a:pt x="513" y="0"/>
                    <a:pt x="256" y="0"/>
                  </a:cubicBezTo>
                  <a:close/>
                </a:path>
              </a:pathLst>
            </a:custGeom>
            <a:solidFill>
              <a:srgbClr val="DBB1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131"/>
            <p:cNvSpPr>
              <a:spLocks noEditPoints="1"/>
            </p:cNvSpPr>
            <p:nvPr/>
          </p:nvSpPr>
          <p:spPr bwMode="auto">
            <a:xfrm>
              <a:off x="5916613" y="2201069"/>
              <a:ext cx="625475" cy="582613"/>
            </a:xfrm>
            <a:custGeom>
              <a:avLst/>
              <a:gdLst>
                <a:gd name="T0" fmla="*/ 93 w 390"/>
                <a:gd name="T1" fmla="*/ 68 h 363"/>
                <a:gd name="T2" fmla="*/ 390 w 390"/>
                <a:gd name="T3" fmla="*/ 66 h 363"/>
                <a:gd name="T4" fmla="*/ 374 w 390"/>
                <a:gd name="T5" fmla="*/ 357 h 363"/>
                <a:gd name="T6" fmla="*/ 374 w 390"/>
                <a:gd name="T7" fmla="*/ 357 h 363"/>
                <a:gd name="T8" fmla="*/ 374 w 390"/>
                <a:gd name="T9" fmla="*/ 360 h 363"/>
                <a:gd name="T10" fmla="*/ 372 w 390"/>
                <a:gd name="T11" fmla="*/ 363 h 363"/>
                <a:gd name="T12" fmla="*/ 367 w 390"/>
                <a:gd name="T13" fmla="*/ 362 h 363"/>
                <a:gd name="T14" fmla="*/ 366 w 390"/>
                <a:gd name="T15" fmla="*/ 361 h 363"/>
                <a:gd name="T16" fmla="*/ 366 w 390"/>
                <a:gd name="T17" fmla="*/ 339 h 363"/>
                <a:gd name="T18" fmla="*/ 371 w 390"/>
                <a:gd name="T19" fmla="*/ 307 h 363"/>
                <a:gd name="T20" fmla="*/ 327 w 390"/>
                <a:gd name="T21" fmla="*/ 183 h 363"/>
                <a:gd name="T22" fmla="*/ 318 w 390"/>
                <a:gd name="T23" fmla="*/ 171 h 363"/>
                <a:gd name="T24" fmla="*/ 307 w 390"/>
                <a:gd name="T25" fmla="*/ 158 h 363"/>
                <a:gd name="T26" fmla="*/ 301 w 390"/>
                <a:gd name="T27" fmla="*/ 154 h 363"/>
                <a:gd name="T28" fmla="*/ 212 w 390"/>
                <a:gd name="T29" fmla="*/ 168 h 363"/>
                <a:gd name="T30" fmla="*/ 129 w 390"/>
                <a:gd name="T31" fmla="*/ 186 h 363"/>
                <a:gd name="T32" fmla="*/ 93 w 390"/>
                <a:gd name="T33" fmla="*/ 176 h 363"/>
                <a:gd name="T34" fmla="*/ 45 w 390"/>
                <a:gd name="T35" fmla="*/ 315 h 363"/>
                <a:gd name="T36" fmla="*/ 48 w 390"/>
                <a:gd name="T37" fmla="*/ 339 h 363"/>
                <a:gd name="T38" fmla="*/ 48 w 390"/>
                <a:gd name="T39" fmla="*/ 361 h 363"/>
                <a:gd name="T40" fmla="*/ 48 w 390"/>
                <a:gd name="T41" fmla="*/ 362 h 363"/>
                <a:gd name="T42" fmla="*/ 43 w 390"/>
                <a:gd name="T43" fmla="*/ 363 h 363"/>
                <a:gd name="T44" fmla="*/ 41 w 390"/>
                <a:gd name="T45" fmla="*/ 360 h 363"/>
                <a:gd name="T46" fmla="*/ 40 w 390"/>
                <a:gd name="T47" fmla="*/ 351 h 363"/>
                <a:gd name="T48" fmla="*/ 38 w 390"/>
                <a:gd name="T49" fmla="*/ 338 h 363"/>
                <a:gd name="T50" fmla="*/ 93 w 390"/>
                <a:gd name="T51" fmla="*/ 68 h 363"/>
                <a:gd name="T52" fmla="*/ 224 w 390"/>
                <a:gd name="T53" fmla="*/ 135 h 363"/>
                <a:gd name="T54" fmla="*/ 228 w 390"/>
                <a:gd name="T55" fmla="*/ 134 h 363"/>
                <a:gd name="T56" fmla="*/ 222 w 390"/>
                <a:gd name="T57" fmla="*/ 135 h 363"/>
                <a:gd name="T58" fmla="*/ 224 w 390"/>
                <a:gd name="T59" fmla="*/ 135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90" h="363">
                  <a:moveTo>
                    <a:pt x="93" y="68"/>
                  </a:moveTo>
                  <a:cubicBezTo>
                    <a:pt x="179" y="0"/>
                    <a:pt x="350" y="10"/>
                    <a:pt x="390" y="66"/>
                  </a:cubicBezTo>
                  <a:cubicBezTo>
                    <a:pt x="374" y="123"/>
                    <a:pt x="386" y="276"/>
                    <a:pt x="374" y="357"/>
                  </a:cubicBezTo>
                  <a:cubicBezTo>
                    <a:pt x="374" y="357"/>
                    <a:pt x="374" y="357"/>
                    <a:pt x="374" y="357"/>
                  </a:cubicBezTo>
                  <a:cubicBezTo>
                    <a:pt x="374" y="358"/>
                    <a:pt x="374" y="359"/>
                    <a:pt x="374" y="360"/>
                  </a:cubicBezTo>
                  <a:cubicBezTo>
                    <a:pt x="373" y="360"/>
                    <a:pt x="372" y="362"/>
                    <a:pt x="372" y="363"/>
                  </a:cubicBezTo>
                  <a:cubicBezTo>
                    <a:pt x="371" y="363"/>
                    <a:pt x="368" y="363"/>
                    <a:pt x="367" y="362"/>
                  </a:cubicBezTo>
                  <a:cubicBezTo>
                    <a:pt x="367" y="362"/>
                    <a:pt x="366" y="361"/>
                    <a:pt x="366" y="361"/>
                  </a:cubicBezTo>
                  <a:cubicBezTo>
                    <a:pt x="366" y="354"/>
                    <a:pt x="366" y="340"/>
                    <a:pt x="366" y="339"/>
                  </a:cubicBezTo>
                  <a:cubicBezTo>
                    <a:pt x="367" y="328"/>
                    <a:pt x="370" y="318"/>
                    <a:pt x="371" y="307"/>
                  </a:cubicBezTo>
                  <a:cubicBezTo>
                    <a:pt x="363" y="255"/>
                    <a:pt x="339" y="245"/>
                    <a:pt x="327" y="183"/>
                  </a:cubicBezTo>
                  <a:cubicBezTo>
                    <a:pt x="324" y="179"/>
                    <a:pt x="321" y="175"/>
                    <a:pt x="318" y="171"/>
                  </a:cubicBezTo>
                  <a:cubicBezTo>
                    <a:pt x="315" y="167"/>
                    <a:pt x="311" y="162"/>
                    <a:pt x="307" y="158"/>
                  </a:cubicBezTo>
                  <a:cubicBezTo>
                    <a:pt x="305" y="157"/>
                    <a:pt x="303" y="156"/>
                    <a:pt x="301" y="154"/>
                  </a:cubicBezTo>
                  <a:cubicBezTo>
                    <a:pt x="254" y="137"/>
                    <a:pt x="256" y="150"/>
                    <a:pt x="212" y="168"/>
                  </a:cubicBezTo>
                  <a:cubicBezTo>
                    <a:pt x="195" y="175"/>
                    <a:pt x="148" y="188"/>
                    <a:pt x="129" y="186"/>
                  </a:cubicBezTo>
                  <a:cubicBezTo>
                    <a:pt x="121" y="186"/>
                    <a:pt x="94" y="183"/>
                    <a:pt x="93" y="176"/>
                  </a:cubicBezTo>
                  <a:cubicBezTo>
                    <a:pt x="58" y="230"/>
                    <a:pt x="55" y="269"/>
                    <a:pt x="45" y="315"/>
                  </a:cubicBezTo>
                  <a:cubicBezTo>
                    <a:pt x="46" y="323"/>
                    <a:pt x="48" y="331"/>
                    <a:pt x="48" y="339"/>
                  </a:cubicBezTo>
                  <a:cubicBezTo>
                    <a:pt x="48" y="340"/>
                    <a:pt x="49" y="354"/>
                    <a:pt x="48" y="361"/>
                  </a:cubicBezTo>
                  <a:cubicBezTo>
                    <a:pt x="48" y="361"/>
                    <a:pt x="48" y="362"/>
                    <a:pt x="48" y="362"/>
                  </a:cubicBezTo>
                  <a:cubicBezTo>
                    <a:pt x="47" y="363"/>
                    <a:pt x="43" y="363"/>
                    <a:pt x="43" y="363"/>
                  </a:cubicBezTo>
                  <a:cubicBezTo>
                    <a:pt x="43" y="362"/>
                    <a:pt x="41" y="360"/>
                    <a:pt x="41" y="360"/>
                  </a:cubicBezTo>
                  <a:cubicBezTo>
                    <a:pt x="40" y="356"/>
                    <a:pt x="40" y="354"/>
                    <a:pt x="40" y="351"/>
                  </a:cubicBezTo>
                  <a:cubicBezTo>
                    <a:pt x="39" y="347"/>
                    <a:pt x="39" y="342"/>
                    <a:pt x="38" y="338"/>
                  </a:cubicBezTo>
                  <a:cubicBezTo>
                    <a:pt x="25" y="288"/>
                    <a:pt x="0" y="89"/>
                    <a:pt x="93" y="68"/>
                  </a:cubicBezTo>
                  <a:close/>
                  <a:moveTo>
                    <a:pt x="224" y="135"/>
                  </a:moveTo>
                  <a:cubicBezTo>
                    <a:pt x="225" y="135"/>
                    <a:pt x="227" y="134"/>
                    <a:pt x="228" y="134"/>
                  </a:cubicBezTo>
                  <a:cubicBezTo>
                    <a:pt x="226" y="134"/>
                    <a:pt x="224" y="135"/>
                    <a:pt x="222" y="135"/>
                  </a:cubicBezTo>
                  <a:cubicBezTo>
                    <a:pt x="222" y="135"/>
                    <a:pt x="223" y="135"/>
                    <a:pt x="224" y="135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132"/>
            <p:cNvSpPr>
              <a:spLocks/>
            </p:cNvSpPr>
            <p:nvPr/>
          </p:nvSpPr>
          <p:spPr bwMode="auto">
            <a:xfrm>
              <a:off x="6245225" y="3050382"/>
              <a:ext cx="141288" cy="284163"/>
            </a:xfrm>
            <a:custGeom>
              <a:avLst/>
              <a:gdLst>
                <a:gd name="T0" fmla="*/ 84 w 89"/>
                <a:gd name="T1" fmla="*/ 0 h 179"/>
                <a:gd name="T2" fmla="*/ 89 w 89"/>
                <a:gd name="T3" fmla="*/ 28 h 179"/>
                <a:gd name="T4" fmla="*/ 70 w 89"/>
                <a:gd name="T5" fmla="*/ 179 h 179"/>
                <a:gd name="T6" fmla="*/ 0 w 89"/>
                <a:gd name="T7" fmla="*/ 105 h 179"/>
                <a:gd name="T8" fmla="*/ 84 w 89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79">
                  <a:moveTo>
                    <a:pt x="84" y="0"/>
                  </a:moveTo>
                  <a:lnTo>
                    <a:pt x="89" y="28"/>
                  </a:lnTo>
                  <a:lnTo>
                    <a:pt x="70" y="179"/>
                  </a:lnTo>
                  <a:lnTo>
                    <a:pt x="0" y="105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133"/>
            <p:cNvSpPr>
              <a:spLocks/>
            </p:cNvSpPr>
            <p:nvPr/>
          </p:nvSpPr>
          <p:spPr bwMode="auto">
            <a:xfrm>
              <a:off x="6245225" y="3050382"/>
              <a:ext cx="141288" cy="284163"/>
            </a:xfrm>
            <a:custGeom>
              <a:avLst/>
              <a:gdLst>
                <a:gd name="T0" fmla="*/ 84 w 89"/>
                <a:gd name="T1" fmla="*/ 0 h 179"/>
                <a:gd name="T2" fmla="*/ 89 w 89"/>
                <a:gd name="T3" fmla="*/ 28 h 179"/>
                <a:gd name="T4" fmla="*/ 70 w 89"/>
                <a:gd name="T5" fmla="*/ 179 h 179"/>
                <a:gd name="T6" fmla="*/ 0 w 89"/>
                <a:gd name="T7" fmla="*/ 105 h 179"/>
                <a:gd name="T8" fmla="*/ 84 w 89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79">
                  <a:moveTo>
                    <a:pt x="84" y="0"/>
                  </a:moveTo>
                  <a:lnTo>
                    <a:pt x="89" y="28"/>
                  </a:lnTo>
                  <a:lnTo>
                    <a:pt x="70" y="179"/>
                  </a:lnTo>
                  <a:lnTo>
                    <a:pt x="0" y="105"/>
                  </a:lnTo>
                  <a:lnTo>
                    <a:pt x="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134"/>
            <p:cNvSpPr>
              <a:spLocks/>
            </p:cNvSpPr>
            <p:nvPr/>
          </p:nvSpPr>
          <p:spPr bwMode="auto">
            <a:xfrm>
              <a:off x="6110288" y="3045619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3 h 108"/>
                <a:gd name="T8" fmla="*/ 85 w 169"/>
                <a:gd name="T9" fmla="*/ 108 h 108"/>
                <a:gd name="T10" fmla="*/ 85 w 169"/>
                <a:gd name="T11" fmla="*/ 108 h 108"/>
                <a:gd name="T12" fmla="*/ 169 w 169"/>
                <a:gd name="T13" fmla="*/ 3 h 108"/>
                <a:gd name="T14" fmla="*/ 169 w 169"/>
                <a:gd name="T15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5" y="108"/>
                  </a:lnTo>
                  <a:lnTo>
                    <a:pt x="85" y="108"/>
                  </a:lnTo>
                  <a:lnTo>
                    <a:pt x="169" y="3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D0A8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135"/>
            <p:cNvSpPr>
              <a:spLocks/>
            </p:cNvSpPr>
            <p:nvPr/>
          </p:nvSpPr>
          <p:spPr bwMode="auto">
            <a:xfrm>
              <a:off x="6110288" y="3045619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3 h 108"/>
                <a:gd name="T8" fmla="*/ 85 w 169"/>
                <a:gd name="T9" fmla="*/ 108 h 108"/>
                <a:gd name="T10" fmla="*/ 85 w 169"/>
                <a:gd name="T11" fmla="*/ 108 h 108"/>
                <a:gd name="T12" fmla="*/ 169 w 169"/>
                <a:gd name="T13" fmla="*/ 3 h 108"/>
                <a:gd name="T14" fmla="*/ 169 w 169"/>
                <a:gd name="T15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5" y="108"/>
                  </a:lnTo>
                  <a:lnTo>
                    <a:pt x="85" y="108"/>
                  </a:lnTo>
                  <a:lnTo>
                    <a:pt x="169" y="3"/>
                  </a:lnTo>
                  <a:lnTo>
                    <a:pt x="16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136"/>
            <p:cNvSpPr>
              <a:spLocks noEditPoints="1"/>
            </p:cNvSpPr>
            <p:nvPr/>
          </p:nvSpPr>
          <p:spPr bwMode="auto">
            <a:xfrm>
              <a:off x="6219825" y="3329782"/>
              <a:ext cx="49213" cy="1588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1 h 1"/>
                <a:gd name="T4" fmla="*/ 0 w 31"/>
                <a:gd name="T5" fmla="*/ 1 h 1"/>
                <a:gd name="T6" fmla="*/ 0 w 31"/>
                <a:gd name="T7" fmla="*/ 0 h 1"/>
                <a:gd name="T8" fmla="*/ 31 w 31"/>
                <a:gd name="T9" fmla="*/ 0 h 1"/>
                <a:gd name="T10" fmla="*/ 31 w 31"/>
                <a:gd name="T11" fmla="*/ 0 h 1"/>
                <a:gd name="T12" fmla="*/ 31 w 31"/>
                <a:gd name="T13" fmla="*/ 1 h 1"/>
                <a:gd name="T14" fmla="*/ 31 w 31"/>
                <a:gd name="T15" fmla="*/ 1 h 1"/>
                <a:gd name="T16" fmla="*/ 31 w 31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close/>
                  <a:moveTo>
                    <a:pt x="31" y="0"/>
                  </a:move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137"/>
            <p:cNvSpPr>
              <a:spLocks noEditPoints="1"/>
            </p:cNvSpPr>
            <p:nvPr/>
          </p:nvSpPr>
          <p:spPr bwMode="auto">
            <a:xfrm>
              <a:off x="6219825" y="3329782"/>
              <a:ext cx="49213" cy="1588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1 h 1"/>
                <a:gd name="T4" fmla="*/ 0 w 31"/>
                <a:gd name="T5" fmla="*/ 1 h 1"/>
                <a:gd name="T6" fmla="*/ 0 w 31"/>
                <a:gd name="T7" fmla="*/ 0 h 1"/>
                <a:gd name="T8" fmla="*/ 31 w 31"/>
                <a:gd name="T9" fmla="*/ 0 h 1"/>
                <a:gd name="T10" fmla="*/ 31 w 31"/>
                <a:gd name="T11" fmla="*/ 0 h 1"/>
                <a:gd name="T12" fmla="*/ 31 w 31"/>
                <a:gd name="T13" fmla="*/ 1 h 1"/>
                <a:gd name="T14" fmla="*/ 31 w 31"/>
                <a:gd name="T15" fmla="*/ 1 h 1"/>
                <a:gd name="T16" fmla="*/ 31 w 31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moveTo>
                    <a:pt x="31" y="0"/>
                  </a:move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Rectangle 138"/>
            <p:cNvSpPr>
              <a:spLocks noChangeArrowheads="1"/>
            </p:cNvSpPr>
            <p:nvPr/>
          </p:nvSpPr>
          <p:spPr bwMode="auto">
            <a:xfrm>
              <a:off x="6219825" y="3329782"/>
              <a:ext cx="49213" cy="1588"/>
            </a:xfrm>
            <a:prstGeom prst="rect">
              <a:avLst/>
            </a:prstGeom>
            <a:solidFill>
              <a:srgbClr val="2F2F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Rectangle 139"/>
            <p:cNvSpPr>
              <a:spLocks noChangeArrowheads="1"/>
            </p:cNvSpPr>
            <p:nvPr/>
          </p:nvSpPr>
          <p:spPr bwMode="auto">
            <a:xfrm>
              <a:off x="6219825" y="3329782"/>
              <a:ext cx="4921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140"/>
            <p:cNvSpPr>
              <a:spLocks/>
            </p:cNvSpPr>
            <p:nvPr/>
          </p:nvSpPr>
          <p:spPr bwMode="auto">
            <a:xfrm>
              <a:off x="3990975" y="2572544"/>
              <a:ext cx="1246188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7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141"/>
            <p:cNvSpPr>
              <a:spLocks/>
            </p:cNvSpPr>
            <p:nvPr/>
          </p:nvSpPr>
          <p:spPr bwMode="auto">
            <a:xfrm>
              <a:off x="3990975" y="2572544"/>
              <a:ext cx="1246188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7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7491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142"/>
            <p:cNvSpPr>
              <a:spLocks/>
            </p:cNvSpPr>
            <p:nvPr/>
          </p:nvSpPr>
          <p:spPr bwMode="auto">
            <a:xfrm>
              <a:off x="4479925" y="2167732"/>
              <a:ext cx="268288" cy="558800"/>
            </a:xfrm>
            <a:custGeom>
              <a:avLst/>
              <a:gdLst>
                <a:gd name="T0" fmla="*/ 0 w 167"/>
                <a:gd name="T1" fmla="*/ 102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2 h 349"/>
                <a:gd name="T12" fmla="*/ 0 w 167"/>
                <a:gd name="T13" fmla="*/ 102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2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67" y="0"/>
                    <a:pt x="0" y="0"/>
                    <a:pt x="0" y="102"/>
                  </a:cubicBezTo>
                </a:path>
              </a:pathLst>
            </a:custGeom>
            <a:solidFill>
              <a:srgbClr val="F6D9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143"/>
            <p:cNvSpPr>
              <a:spLocks/>
            </p:cNvSpPr>
            <p:nvPr/>
          </p:nvSpPr>
          <p:spPr bwMode="auto">
            <a:xfrm>
              <a:off x="4303713" y="2131219"/>
              <a:ext cx="112713" cy="163513"/>
            </a:xfrm>
            <a:custGeom>
              <a:avLst/>
              <a:gdLst>
                <a:gd name="T0" fmla="*/ 19 w 70"/>
                <a:gd name="T1" fmla="*/ 5 h 102"/>
                <a:gd name="T2" fmla="*/ 61 w 70"/>
                <a:gd name="T3" fmla="*/ 42 h 102"/>
                <a:gd name="T4" fmla="*/ 50 w 70"/>
                <a:gd name="T5" fmla="*/ 97 h 102"/>
                <a:gd name="T6" fmla="*/ 8 w 70"/>
                <a:gd name="T7" fmla="*/ 60 h 102"/>
                <a:gd name="T8" fmla="*/ 19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19" y="5"/>
                  </a:moveTo>
                  <a:cubicBezTo>
                    <a:pt x="34" y="0"/>
                    <a:pt x="53" y="17"/>
                    <a:pt x="61" y="42"/>
                  </a:cubicBezTo>
                  <a:cubicBezTo>
                    <a:pt x="70" y="67"/>
                    <a:pt x="64" y="92"/>
                    <a:pt x="50" y="97"/>
                  </a:cubicBezTo>
                  <a:cubicBezTo>
                    <a:pt x="35" y="102"/>
                    <a:pt x="16" y="85"/>
                    <a:pt x="8" y="60"/>
                  </a:cubicBezTo>
                  <a:cubicBezTo>
                    <a:pt x="0" y="34"/>
                    <a:pt x="5" y="10"/>
                    <a:pt x="19" y="5"/>
                  </a:cubicBezTo>
                  <a:close/>
                </a:path>
              </a:pathLst>
            </a:custGeom>
            <a:solidFill>
              <a:srgbClr val="F6D9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144"/>
            <p:cNvSpPr>
              <a:spLocks/>
            </p:cNvSpPr>
            <p:nvPr/>
          </p:nvSpPr>
          <p:spPr bwMode="auto">
            <a:xfrm>
              <a:off x="4811713" y="2131219"/>
              <a:ext cx="111125" cy="163513"/>
            </a:xfrm>
            <a:custGeom>
              <a:avLst/>
              <a:gdLst>
                <a:gd name="T0" fmla="*/ 50 w 70"/>
                <a:gd name="T1" fmla="*/ 5 h 102"/>
                <a:gd name="T2" fmla="*/ 9 w 70"/>
                <a:gd name="T3" fmla="*/ 42 h 102"/>
                <a:gd name="T4" fmla="*/ 20 w 70"/>
                <a:gd name="T5" fmla="*/ 97 h 102"/>
                <a:gd name="T6" fmla="*/ 62 w 70"/>
                <a:gd name="T7" fmla="*/ 60 h 102"/>
                <a:gd name="T8" fmla="*/ 5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0" y="5"/>
                  </a:moveTo>
                  <a:cubicBezTo>
                    <a:pt x="36" y="0"/>
                    <a:pt x="17" y="17"/>
                    <a:pt x="9" y="42"/>
                  </a:cubicBezTo>
                  <a:cubicBezTo>
                    <a:pt x="0" y="67"/>
                    <a:pt x="5" y="92"/>
                    <a:pt x="20" y="97"/>
                  </a:cubicBezTo>
                  <a:cubicBezTo>
                    <a:pt x="35" y="102"/>
                    <a:pt x="54" y="85"/>
                    <a:pt x="62" y="60"/>
                  </a:cubicBezTo>
                  <a:cubicBezTo>
                    <a:pt x="70" y="34"/>
                    <a:pt x="65" y="10"/>
                    <a:pt x="50" y="5"/>
                  </a:cubicBezTo>
                  <a:close/>
                </a:path>
              </a:pathLst>
            </a:custGeom>
            <a:solidFill>
              <a:srgbClr val="F6D9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145"/>
            <p:cNvSpPr>
              <a:spLocks/>
            </p:cNvSpPr>
            <p:nvPr/>
          </p:nvSpPr>
          <p:spPr bwMode="auto">
            <a:xfrm>
              <a:off x="4556125" y="2702719"/>
              <a:ext cx="115888" cy="112713"/>
            </a:xfrm>
            <a:custGeom>
              <a:avLst/>
              <a:gdLst>
                <a:gd name="T0" fmla="*/ 0 w 72"/>
                <a:gd name="T1" fmla="*/ 39 h 70"/>
                <a:gd name="T2" fmla="*/ 21 w 72"/>
                <a:gd name="T3" fmla="*/ 70 h 70"/>
                <a:gd name="T4" fmla="*/ 52 w 72"/>
                <a:gd name="T5" fmla="*/ 70 h 70"/>
                <a:gd name="T6" fmla="*/ 72 w 72"/>
                <a:gd name="T7" fmla="*/ 39 h 70"/>
                <a:gd name="T8" fmla="*/ 37 w 72"/>
                <a:gd name="T9" fmla="*/ 0 h 70"/>
                <a:gd name="T10" fmla="*/ 0 w 72"/>
                <a:gd name="T11" fmla="*/ 3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70">
                  <a:moveTo>
                    <a:pt x="0" y="39"/>
                  </a:moveTo>
                  <a:cubicBezTo>
                    <a:pt x="21" y="70"/>
                    <a:pt x="21" y="70"/>
                    <a:pt x="21" y="70"/>
                  </a:cubicBezTo>
                  <a:cubicBezTo>
                    <a:pt x="31" y="70"/>
                    <a:pt x="42" y="70"/>
                    <a:pt x="52" y="70"/>
                  </a:cubicBezTo>
                  <a:cubicBezTo>
                    <a:pt x="72" y="39"/>
                    <a:pt x="72" y="39"/>
                    <a:pt x="72" y="39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146"/>
            <p:cNvSpPr>
              <a:spLocks/>
            </p:cNvSpPr>
            <p:nvPr/>
          </p:nvSpPr>
          <p:spPr bwMode="auto">
            <a:xfrm>
              <a:off x="4543425" y="2815432"/>
              <a:ext cx="142875" cy="322263"/>
            </a:xfrm>
            <a:custGeom>
              <a:avLst/>
              <a:gdLst>
                <a:gd name="T0" fmla="*/ 29 w 90"/>
                <a:gd name="T1" fmla="*/ 0 h 203"/>
                <a:gd name="T2" fmla="*/ 0 w 90"/>
                <a:gd name="T3" fmla="*/ 203 h 203"/>
                <a:gd name="T4" fmla="*/ 90 w 90"/>
                <a:gd name="T5" fmla="*/ 203 h 203"/>
                <a:gd name="T6" fmla="*/ 60 w 90"/>
                <a:gd name="T7" fmla="*/ 0 h 203"/>
                <a:gd name="T8" fmla="*/ 29 w 90"/>
                <a:gd name="T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3">
                  <a:moveTo>
                    <a:pt x="29" y="0"/>
                  </a:moveTo>
                  <a:lnTo>
                    <a:pt x="0" y="203"/>
                  </a:lnTo>
                  <a:lnTo>
                    <a:pt x="90" y="203"/>
                  </a:lnTo>
                  <a:lnTo>
                    <a:pt x="60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147"/>
            <p:cNvSpPr>
              <a:spLocks/>
            </p:cNvSpPr>
            <p:nvPr/>
          </p:nvSpPr>
          <p:spPr bwMode="auto">
            <a:xfrm>
              <a:off x="4543425" y="2815432"/>
              <a:ext cx="142875" cy="322263"/>
            </a:xfrm>
            <a:custGeom>
              <a:avLst/>
              <a:gdLst>
                <a:gd name="T0" fmla="*/ 29 w 90"/>
                <a:gd name="T1" fmla="*/ 0 h 203"/>
                <a:gd name="T2" fmla="*/ 0 w 90"/>
                <a:gd name="T3" fmla="*/ 203 h 203"/>
                <a:gd name="T4" fmla="*/ 90 w 90"/>
                <a:gd name="T5" fmla="*/ 203 h 203"/>
                <a:gd name="T6" fmla="*/ 60 w 90"/>
                <a:gd name="T7" fmla="*/ 0 h 203"/>
                <a:gd name="T8" fmla="*/ 29 w 90"/>
                <a:gd name="T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3">
                  <a:moveTo>
                    <a:pt x="29" y="0"/>
                  </a:moveTo>
                  <a:lnTo>
                    <a:pt x="0" y="203"/>
                  </a:lnTo>
                  <a:lnTo>
                    <a:pt x="90" y="203"/>
                  </a:lnTo>
                  <a:lnTo>
                    <a:pt x="60" y="0"/>
                  </a:lnTo>
                  <a:lnTo>
                    <a:pt x="2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148"/>
            <p:cNvSpPr>
              <a:spLocks/>
            </p:cNvSpPr>
            <p:nvPr/>
          </p:nvSpPr>
          <p:spPr bwMode="auto">
            <a:xfrm>
              <a:off x="4468813" y="2536032"/>
              <a:ext cx="146050" cy="282575"/>
            </a:xfrm>
            <a:custGeom>
              <a:avLst/>
              <a:gdLst>
                <a:gd name="T0" fmla="*/ 7 w 92"/>
                <a:gd name="T1" fmla="*/ 0 h 178"/>
                <a:gd name="T2" fmla="*/ 0 w 92"/>
                <a:gd name="T3" fmla="*/ 28 h 178"/>
                <a:gd name="T4" fmla="*/ 20 w 92"/>
                <a:gd name="T5" fmla="*/ 178 h 178"/>
                <a:gd name="T6" fmla="*/ 92 w 92"/>
                <a:gd name="T7" fmla="*/ 105 h 178"/>
                <a:gd name="T8" fmla="*/ 7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7" y="0"/>
                  </a:moveTo>
                  <a:lnTo>
                    <a:pt x="0" y="28"/>
                  </a:lnTo>
                  <a:lnTo>
                    <a:pt x="20" y="178"/>
                  </a:lnTo>
                  <a:lnTo>
                    <a:pt x="92" y="105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149"/>
            <p:cNvSpPr>
              <a:spLocks/>
            </p:cNvSpPr>
            <p:nvPr/>
          </p:nvSpPr>
          <p:spPr bwMode="auto">
            <a:xfrm>
              <a:off x="4468813" y="2536032"/>
              <a:ext cx="146050" cy="282575"/>
            </a:xfrm>
            <a:custGeom>
              <a:avLst/>
              <a:gdLst>
                <a:gd name="T0" fmla="*/ 7 w 92"/>
                <a:gd name="T1" fmla="*/ 0 h 178"/>
                <a:gd name="T2" fmla="*/ 0 w 92"/>
                <a:gd name="T3" fmla="*/ 28 h 178"/>
                <a:gd name="T4" fmla="*/ 20 w 92"/>
                <a:gd name="T5" fmla="*/ 178 h 178"/>
                <a:gd name="T6" fmla="*/ 92 w 92"/>
                <a:gd name="T7" fmla="*/ 105 h 178"/>
                <a:gd name="T8" fmla="*/ 7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7" y="0"/>
                  </a:moveTo>
                  <a:lnTo>
                    <a:pt x="0" y="28"/>
                  </a:lnTo>
                  <a:lnTo>
                    <a:pt x="20" y="178"/>
                  </a:lnTo>
                  <a:lnTo>
                    <a:pt x="92" y="105"/>
                  </a:lnTo>
                  <a:lnTo>
                    <a:pt x="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150"/>
            <p:cNvSpPr>
              <a:spLocks/>
            </p:cNvSpPr>
            <p:nvPr/>
          </p:nvSpPr>
          <p:spPr bwMode="auto">
            <a:xfrm>
              <a:off x="4479925" y="2480469"/>
              <a:ext cx="268288" cy="92075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6 h 58"/>
                <a:gd name="T4" fmla="*/ 83 w 167"/>
                <a:gd name="T5" fmla="*/ 58 h 58"/>
                <a:gd name="T6" fmla="*/ 85 w 167"/>
                <a:gd name="T7" fmla="*/ 58 h 58"/>
                <a:gd name="T8" fmla="*/ 167 w 167"/>
                <a:gd name="T9" fmla="*/ 9 h 58"/>
                <a:gd name="T10" fmla="*/ 167 w 167"/>
                <a:gd name="T11" fmla="*/ 0 h 58"/>
                <a:gd name="T12" fmla="*/ 0 w 167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3" y="56"/>
                    <a:pt x="83" y="58"/>
                  </a:cubicBezTo>
                  <a:cubicBezTo>
                    <a:pt x="84" y="58"/>
                    <a:pt x="85" y="58"/>
                    <a:pt x="85" y="58"/>
                  </a:cubicBezTo>
                  <a:cubicBezTo>
                    <a:pt x="125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5AE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151"/>
            <p:cNvSpPr>
              <a:spLocks/>
            </p:cNvSpPr>
            <p:nvPr/>
          </p:nvSpPr>
          <p:spPr bwMode="auto">
            <a:xfrm>
              <a:off x="4202113" y="1783557"/>
              <a:ext cx="823913" cy="758825"/>
            </a:xfrm>
            <a:custGeom>
              <a:avLst/>
              <a:gdLst>
                <a:gd name="T0" fmla="*/ 256 w 513"/>
                <a:gd name="T1" fmla="*/ 0 h 473"/>
                <a:gd name="T2" fmla="*/ 115 w 513"/>
                <a:gd name="T3" fmla="*/ 378 h 473"/>
                <a:gd name="T4" fmla="*/ 256 w 513"/>
                <a:gd name="T5" fmla="*/ 473 h 473"/>
                <a:gd name="T6" fmla="*/ 398 w 513"/>
                <a:gd name="T7" fmla="*/ 378 h 473"/>
                <a:gd name="T8" fmla="*/ 256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6" y="0"/>
                  </a:moveTo>
                  <a:cubicBezTo>
                    <a:pt x="0" y="0"/>
                    <a:pt x="98" y="351"/>
                    <a:pt x="115" y="378"/>
                  </a:cubicBezTo>
                  <a:cubicBezTo>
                    <a:pt x="134" y="408"/>
                    <a:pt x="215" y="473"/>
                    <a:pt x="256" y="473"/>
                  </a:cubicBezTo>
                  <a:cubicBezTo>
                    <a:pt x="298" y="473"/>
                    <a:pt x="379" y="408"/>
                    <a:pt x="398" y="378"/>
                  </a:cubicBezTo>
                  <a:cubicBezTo>
                    <a:pt x="415" y="351"/>
                    <a:pt x="513" y="0"/>
                    <a:pt x="256" y="0"/>
                  </a:cubicBezTo>
                  <a:close/>
                </a:path>
              </a:pathLst>
            </a:custGeom>
            <a:solidFill>
              <a:srgbClr val="F6D9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152"/>
            <p:cNvSpPr>
              <a:spLocks noEditPoints="1"/>
            </p:cNvSpPr>
            <p:nvPr/>
          </p:nvSpPr>
          <p:spPr bwMode="auto">
            <a:xfrm>
              <a:off x="4319588" y="1670844"/>
              <a:ext cx="633413" cy="598488"/>
            </a:xfrm>
            <a:custGeom>
              <a:avLst/>
              <a:gdLst>
                <a:gd name="T0" fmla="*/ 302 w 394"/>
                <a:gd name="T1" fmla="*/ 78 h 373"/>
                <a:gd name="T2" fmla="*/ 0 w 394"/>
                <a:gd name="T3" fmla="*/ 156 h 373"/>
                <a:gd name="T4" fmla="*/ 20 w 394"/>
                <a:gd name="T5" fmla="*/ 367 h 373"/>
                <a:gd name="T6" fmla="*/ 20 w 394"/>
                <a:gd name="T7" fmla="*/ 367 h 373"/>
                <a:gd name="T8" fmla="*/ 21 w 394"/>
                <a:gd name="T9" fmla="*/ 370 h 373"/>
                <a:gd name="T10" fmla="*/ 23 w 394"/>
                <a:gd name="T11" fmla="*/ 373 h 373"/>
                <a:gd name="T12" fmla="*/ 27 w 394"/>
                <a:gd name="T13" fmla="*/ 372 h 373"/>
                <a:gd name="T14" fmla="*/ 28 w 394"/>
                <a:gd name="T15" fmla="*/ 371 h 373"/>
                <a:gd name="T16" fmla="*/ 28 w 394"/>
                <a:gd name="T17" fmla="*/ 349 h 373"/>
                <a:gd name="T18" fmla="*/ 27 w 394"/>
                <a:gd name="T19" fmla="*/ 316 h 373"/>
                <a:gd name="T20" fmla="*/ 56 w 394"/>
                <a:gd name="T21" fmla="*/ 212 h 373"/>
                <a:gd name="T22" fmla="*/ 76 w 394"/>
                <a:gd name="T23" fmla="*/ 188 h 373"/>
                <a:gd name="T24" fmla="*/ 183 w 394"/>
                <a:gd name="T25" fmla="*/ 218 h 373"/>
                <a:gd name="T26" fmla="*/ 243 w 394"/>
                <a:gd name="T27" fmla="*/ 225 h 373"/>
                <a:gd name="T28" fmla="*/ 301 w 394"/>
                <a:gd name="T29" fmla="*/ 186 h 373"/>
                <a:gd name="T30" fmla="*/ 350 w 394"/>
                <a:gd name="T31" fmla="*/ 325 h 373"/>
                <a:gd name="T32" fmla="*/ 346 w 394"/>
                <a:gd name="T33" fmla="*/ 349 h 373"/>
                <a:gd name="T34" fmla="*/ 346 w 394"/>
                <a:gd name="T35" fmla="*/ 371 h 373"/>
                <a:gd name="T36" fmla="*/ 347 w 394"/>
                <a:gd name="T37" fmla="*/ 372 h 373"/>
                <a:gd name="T38" fmla="*/ 351 w 394"/>
                <a:gd name="T39" fmla="*/ 373 h 373"/>
                <a:gd name="T40" fmla="*/ 353 w 394"/>
                <a:gd name="T41" fmla="*/ 370 h 373"/>
                <a:gd name="T42" fmla="*/ 354 w 394"/>
                <a:gd name="T43" fmla="*/ 361 h 373"/>
                <a:gd name="T44" fmla="*/ 356 w 394"/>
                <a:gd name="T45" fmla="*/ 348 h 373"/>
                <a:gd name="T46" fmla="*/ 302 w 394"/>
                <a:gd name="T47" fmla="*/ 78 h 373"/>
                <a:gd name="T48" fmla="*/ 170 w 394"/>
                <a:gd name="T49" fmla="*/ 145 h 373"/>
                <a:gd name="T50" fmla="*/ 166 w 394"/>
                <a:gd name="T51" fmla="*/ 144 h 373"/>
                <a:gd name="T52" fmla="*/ 173 w 394"/>
                <a:gd name="T53" fmla="*/ 145 h 373"/>
                <a:gd name="T54" fmla="*/ 170 w 394"/>
                <a:gd name="T55" fmla="*/ 145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4" h="373">
                  <a:moveTo>
                    <a:pt x="302" y="78"/>
                  </a:moveTo>
                  <a:cubicBezTo>
                    <a:pt x="213" y="0"/>
                    <a:pt x="40" y="100"/>
                    <a:pt x="0" y="156"/>
                  </a:cubicBezTo>
                  <a:cubicBezTo>
                    <a:pt x="16" y="213"/>
                    <a:pt x="8" y="286"/>
                    <a:pt x="20" y="367"/>
                  </a:cubicBezTo>
                  <a:cubicBezTo>
                    <a:pt x="20" y="367"/>
                    <a:pt x="20" y="367"/>
                    <a:pt x="20" y="367"/>
                  </a:cubicBezTo>
                  <a:cubicBezTo>
                    <a:pt x="20" y="368"/>
                    <a:pt x="21" y="369"/>
                    <a:pt x="21" y="370"/>
                  </a:cubicBezTo>
                  <a:cubicBezTo>
                    <a:pt x="21" y="370"/>
                    <a:pt x="22" y="372"/>
                    <a:pt x="23" y="373"/>
                  </a:cubicBezTo>
                  <a:cubicBezTo>
                    <a:pt x="23" y="373"/>
                    <a:pt x="26" y="373"/>
                    <a:pt x="27" y="372"/>
                  </a:cubicBezTo>
                  <a:cubicBezTo>
                    <a:pt x="28" y="372"/>
                    <a:pt x="28" y="371"/>
                    <a:pt x="28" y="371"/>
                  </a:cubicBezTo>
                  <a:cubicBezTo>
                    <a:pt x="28" y="364"/>
                    <a:pt x="28" y="350"/>
                    <a:pt x="28" y="349"/>
                  </a:cubicBezTo>
                  <a:cubicBezTo>
                    <a:pt x="27" y="338"/>
                    <a:pt x="29" y="327"/>
                    <a:pt x="27" y="316"/>
                  </a:cubicBezTo>
                  <a:cubicBezTo>
                    <a:pt x="35" y="265"/>
                    <a:pt x="28" y="263"/>
                    <a:pt x="56" y="212"/>
                  </a:cubicBezTo>
                  <a:cubicBezTo>
                    <a:pt x="59" y="207"/>
                    <a:pt x="74" y="190"/>
                    <a:pt x="76" y="188"/>
                  </a:cubicBezTo>
                  <a:cubicBezTo>
                    <a:pt x="122" y="171"/>
                    <a:pt x="139" y="200"/>
                    <a:pt x="183" y="218"/>
                  </a:cubicBezTo>
                  <a:cubicBezTo>
                    <a:pt x="199" y="225"/>
                    <a:pt x="225" y="225"/>
                    <a:pt x="243" y="225"/>
                  </a:cubicBezTo>
                  <a:cubicBezTo>
                    <a:pt x="272" y="225"/>
                    <a:pt x="300" y="193"/>
                    <a:pt x="301" y="186"/>
                  </a:cubicBezTo>
                  <a:cubicBezTo>
                    <a:pt x="336" y="240"/>
                    <a:pt x="340" y="279"/>
                    <a:pt x="350" y="325"/>
                  </a:cubicBezTo>
                  <a:cubicBezTo>
                    <a:pt x="348" y="333"/>
                    <a:pt x="347" y="341"/>
                    <a:pt x="346" y="349"/>
                  </a:cubicBezTo>
                  <a:cubicBezTo>
                    <a:pt x="346" y="350"/>
                    <a:pt x="346" y="364"/>
                    <a:pt x="346" y="371"/>
                  </a:cubicBezTo>
                  <a:cubicBezTo>
                    <a:pt x="346" y="371"/>
                    <a:pt x="346" y="372"/>
                    <a:pt x="347" y="372"/>
                  </a:cubicBezTo>
                  <a:cubicBezTo>
                    <a:pt x="348" y="373"/>
                    <a:pt x="351" y="373"/>
                    <a:pt x="351" y="373"/>
                  </a:cubicBezTo>
                  <a:cubicBezTo>
                    <a:pt x="352" y="372"/>
                    <a:pt x="353" y="370"/>
                    <a:pt x="353" y="370"/>
                  </a:cubicBezTo>
                  <a:cubicBezTo>
                    <a:pt x="354" y="366"/>
                    <a:pt x="354" y="364"/>
                    <a:pt x="354" y="361"/>
                  </a:cubicBezTo>
                  <a:cubicBezTo>
                    <a:pt x="355" y="357"/>
                    <a:pt x="356" y="352"/>
                    <a:pt x="356" y="348"/>
                  </a:cubicBezTo>
                  <a:cubicBezTo>
                    <a:pt x="369" y="298"/>
                    <a:pt x="394" y="99"/>
                    <a:pt x="302" y="78"/>
                  </a:cubicBezTo>
                  <a:close/>
                  <a:moveTo>
                    <a:pt x="170" y="145"/>
                  </a:moveTo>
                  <a:cubicBezTo>
                    <a:pt x="169" y="145"/>
                    <a:pt x="168" y="144"/>
                    <a:pt x="166" y="144"/>
                  </a:cubicBezTo>
                  <a:cubicBezTo>
                    <a:pt x="168" y="144"/>
                    <a:pt x="170" y="145"/>
                    <a:pt x="173" y="145"/>
                  </a:cubicBezTo>
                  <a:cubicBezTo>
                    <a:pt x="172" y="145"/>
                    <a:pt x="171" y="145"/>
                    <a:pt x="170" y="145"/>
                  </a:cubicBezTo>
                  <a:close/>
                </a:path>
              </a:pathLst>
            </a:custGeom>
            <a:solidFill>
              <a:srgbClr val="BF97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153"/>
            <p:cNvSpPr>
              <a:spLocks noEditPoints="1"/>
            </p:cNvSpPr>
            <p:nvPr/>
          </p:nvSpPr>
          <p:spPr bwMode="auto">
            <a:xfrm>
              <a:off x="3124200" y="1610519"/>
              <a:ext cx="647700" cy="598488"/>
            </a:xfrm>
            <a:custGeom>
              <a:avLst/>
              <a:gdLst>
                <a:gd name="T0" fmla="*/ 95 w 404"/>
                <a:gd name="T1" fmla="*/ 78 h 373"/>
                <a:gd name="T2" fmla="*/ 404 w 404"/>
                <a:gd name="T3" fmla="*/ 156 h 373"/>
                <a:gd name="T4" fmla="*/ 383 w 404"/>
                <a:gd name="T5" fmla="*/ 367 h 373"/>
                <a:gd name="T6" fmla="*/ 383 w 404"/>
                <a:gd name="T7" fmla="*/ 367 h 373"/>
                <a:gd name="T8" fmla="*/ 382 w 404"/>
                <a:gd name="T9" fmla="*/ 369 h 373"/>
                <a:gd name="T10" fmla="*/ 380 w 404"/>
                <a:gd name="T11" fmla="*/ 372 h 373"/>
                <a:gd name="T12" fmla="*/ 376 w 404"/>
                <a:gd name="T13" fmla="*/ 372 h 373"/>
                <a:gd name="T14" fmla="*/ 375 w 404"/>
                <a:gd name="T15" fmla="*/ 371 h 373"/>
                <a:gd name="T16" fmla="*/ 375 w 404"/>
                <a:gd name="T17" fmla="*/ 349 h 373"/>
                <a:gd name="T18" fmla="*/ 376 w 404"/>
                <a:gd name="T19" fmla="*/ 316 h 373"/>
                <a:gd name="T20" fmla="*/ 346 w 404"/>
                <a:gd name="T21" fmla="*/ 211 h 373"/>
                <a:gd name="T22" fmla="*/ 326 w 404"/>
                <a:gd name="T23" fmla="*/ 188 h 373"/>
                <a:gd name="T24" fmla="*/ 217 w 404"/>
                <a:gd name="T25" fmla="*/ 217 h 373"/>
                <a:gd name="T26" fmla="*/ 154 w 404"/>
                <a:gd name="T27" fmla="*/ 225 h 373"/>
                <a:gd name="T28" fmla="*/ 95 w 404"/>
                <a:gd name="T29" fmla="*/ 186 h 373"/>
                <a:gd name="T30" fmla="*/ 45 w 404"/>
                <a:gd name="T31" fmla="*/ 325 h 373"/>
                <a:gd name="T32" fmla="*/ 49 w 404"/>
                <a:gd name="T33" fmla="*/ 349 h 373"/>
                <a:gd name="T34" fmla="*/ 49 w 404"/>
                <a:gd name="T35" fmla="*/ 371 h 373"/>
                <a:gd name="T36" fmla="*/ 48 w 404"/>
                <a:gd name="T37" fmla="*/ 372 h 373"/>
                <a:gd name="T38" fmla="*/ 44 w 404"/>
                <a:gd name="T39" fmla="*/ 372 h 373"/>
                <a:gd name="T40" fmla="*/ 42 w 404"/>
                <a:gd name="T41" fmla="*/ 369 h 373"/>
                <a:gd name="T42" fmla="*/ 41 w 404"/>
                <a:gd name="T43" fmla="*/ 361 h 373"/>
                <a:gd name="T44" fmla="*/ 39 w 404"/>
                <a:gd name="T45" fmla="*/ 348 h 373"/>
                <a:gd name="T46" fmla="*/ 95 w 404"/>
                <a:gd name="T47" fmla="*/ 78 h 373"/>
                <a:gd name="T48" fmla="*/ 229 w 404"/>
                <a:gd name="T49" fmla="*/ 145 h 373"/>
                <a:gd name="T50" fmla="*/ 233 w 404"/>
                <a:gd name="T51" fmla="*/ 143 h 373"/>
                <a:gd name="T52" fmla="*/ 227 w 404"/>
                <a:gd name="T53" fmla="*/ 145 h 373"/>
                <a:gd name="T54" fmla="*/ 229 w 404"/>
                <a:gd name="T55" fmla="*/ 145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04" h="373">
                  <a:moveTo>
                    <a:pt x="95" y="78"/>
                  </a:moveTo>
                  <a:cubicBezTo>
                    <a:pt x="185" y="0"/>
                    <a:pt x="362" y="99"/>
                    <a:pt x="404" y="156"/>
                  </a:cubicBezTo>
                  <a:cubicBezTo>
                    <a:pt x="387" y="213"/>
                    <a:pt x="395" y="286"/>
                    <a:pt x="383" y="367"/>
                  </a:cubicBezTo>
                  <a:cubicBezTo>
                    <a:pt x="383" y="367"/>
                    <a:pt x="383" y="367"/>
                    <a:pt x="383" y="367"/>
                  </a:cubicBezTo>
                  <a:cubicBezTo>
                    <a:pt x="383" y="368"/>
                    <a:pt x="383" y="368"/>
                    <a:pt x="382" y="369"/>
                  </a:cubicBezTo>
                  <a:cubicBezTo>
                    <a:pt x="382" y="370"/>
                    <a:pt x="381" y="372"/>
                    <a:pt x="380" y="372"/>
                  </a:cubicBezTo>
                  <a:cubicBezTo>
                    <a:pt x="380" y="373"/>
                    <a:pt x="377" y="372"/>
                    <a:pt x="376" y="372"/>
                  </a:cubicBezTo>
                  <a:cubicBezTo>
                    <a:pt x="375" y="372"/>
                    <a:pt x="375" y="371"/>
                    <a:pt x="375" y="371"/>
                  </a:cubicBezTo>
                  <a:cubicBezTo>
                    <a:pt x="375" y="364"/>
                    <a:pt x="375" y="349"/>
                    <a:pt x="375" y="349"/>
                  </a:cubicBezTo>
                  <a:cubicBezTo>
                    <a:pt x="376" y="338"/>
                    <a:pt x="374" y="327"/>
                    <a:pt x="376" y="316"/>
                  </a:cubicBezTo>
                  <a:cubicBezTo>
                    <a:pt x="368" y="265"/>
                    <a:pt x="375" y="263"/>
                    <a:pt x="346" y="211"/>
                  </a:cubicBezTo>
                  <a:cubicBezTo>
                    <a:pt x="343" y="207"/>
                    <a:pt x="328" y="190"/>
                    <a:pt x="326" y="188"/>
                  </a:cubicBezTo>
                  <a:cubicBezTo>
                    <a:pt x="278" y="171"/>
                    <a:pt x="262" y="200"/>
                    <a:pt x="217" y="217"/>
                  </a:cubicBezTo>
                  <a:cubicBezTo>
                    <a:pt x="199" y="224"/>
                    <a:pt x="173" y="225"/>
                    <a:pt x="154" y="225"/>
                  </a:cubicBezTo>
                  <a:cubicBezTo>
                    <a:pt x="125" y="225"/>
                    <a:pt x="96" y="193"/>
                    <a:pt x="95" y="186"/>
                  </a:cubicBezTo>
                  <a:cubicBezTo>
                    <a:pt x="59" y="240"/>
                    <a:pt x="56" y="279"/>
                    <a:pt x="45" y="325"/>
                  </a:cubicBezTo>
                  <a:cubicBezTo>
                    <a:pt x="47" y="333"/>
                    <a:pt x="48" y="341"/>
                    <a:pt x="49" y="349"/>
                  </a:cubicBezTo>
                  <a:cubicBezTo>
                    <a:pt x="49" y="349"/>
                    <a:pt x="50" y="364"/>
                    <a:pt x="49" y="371"/>
                  </a:cubicBezTo>
                  <a:cubicBezTo>
                    <a:pt x="49" y="371"/>
                    <a:pt x="49" y="372"/>
                    <a:pt x="48" y="372"/>
                  </a:cubicBezTo>
                  <a:cubicBezTo>
                    <a:pt x="47" y="372"/>
                    <a:pt x="44" y="373"/>
                    <a:pt x="44" y="372"/>
                  </a:cubicBezTo>
                  <a:cubicBezTo>
                    <a:pt x="43" y="372"/>
                    <a:pt x="42" y="370"/>
                    <a:pt x="42" y="369"/>
                  </a:cubicBezTo>
                  <a:cubicBezTo>
                    <a:pt x="41" y="366"/>
                    <a:pt x="41" y="364"/>
                    <a:pt x="41" y="361"/>
                  </a:cubicBezTo>
                  <a:cubicBezTo>
                    <a:pt x="40" y="356"/>
                    <a:pt x="39" y="352"/>
                    <a:pt x="39" y="348"/>
                  </a:cubicBezTo>
                  <a:cubicBezTo>
                    <a:pt x="25" y="298"/>
                    <a:pt x="0" y="99"/>
                    <a:pt x="95" y="78"/>
                  </a:cubicBezTo>
                  <a:close/>
                  <a:moveTo>
                    <a:pt x="229" y="145"/>
                  </a:moveTo>
                  <a:cubicBezTo>
                    <a:pt x="230" y="144"/>
                    <a:pt x="232" y="144"/>
                    <a:pt x="233" y="143"/>
                  </a:cubicBezTo>
                  <a:cubicBezTo>
                    <a:pt x="231" y="144"/>
                    <a:pt x="229" y="145"/>
                    <a:pt x="227" y="145"/>
                  </a:cubicBezTo>
                  <a:cubicBezTo>
                    <a:pt x="228" y="145"/>
                    <a:pt x="228" y="145"/>
                    <a:pt x="229" y="145"/>
                  </a:cubicBezTo>
                  <a:close/>
                </a:path>
              </a:pathLst>
            </a:custGeom>
            <a:solidFill>
              <a:srgbClr val="605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154"/>
            <p:cNvSpPr>
              <a:spLocks/>
            </p:cNvSpPr>
            <p:nvPr/>
          </p:nvSpPr>
          <p:spPr bwMode="auto">
            <a:xfrm>
              <a:off x="4614863" y="2536032"/>
              <a:ext cx="141288" cy="284163"/>
            </a:xfrm>
            <a:custGeom>
              <a:avLst/>
              <a:gdLst>
                <a:gd name="T0" fmla="*/ 84 w 89"/>
                <a:gd name="T1" fmla="*/ 0 h 179"/>
                <a:gd name="T2" fmla="*/ 89 w 89"/>
                <a:gd name="T3" fmla="*/ 28 h 179"/>
                <a:gd name="T4" fmla="*/ 70 w 89"/>
                <a:gd name="T5" fmla="*/ 179 h 179"/>
                <a:gd name="T6" fmla="*/ 0 w 89"/>
                <a:gd name="T7" fmla="*/ 105 h 179"/>
                <a:gd name="T8" fmla="*/ 84 w 89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79">
                  <a:moveTo>
                    <a:pt x="84" y="0"/>
                  </a:moveTo>
                  <a:lnTo>
                    <a:pt x="89" y="28"/>
                  </a:lnTo>
                  <a:lnTo>
                    <a:pt x="70" y="179"/>
                  </a:lnTo>
                  <a:lnTo>
                    <a:pt x="0" y="105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155"/>
            <p:cNvSpPr>
              <a:spLocks/>
            </p:cNvSpPr>
            <p:nvPr/>
          </p:nvSpPr>
          <p:spPr bwMode="auto">
            <a:xfrm>
              <a:off x="4614863" y="2536032"/>
              <a:ext cx="141288" cy="284163"/>
            </a:xfrm>
            <a:custGeom>
              <a:avLst/>
              <a:gdLst>
                <a:gd name="T0" fmla="*/ 84 w 89"/>
                <a:gd name="T1" fmla="*/ 0 h 179"/>
                <a:gd name="T2" fmla="*/ 89 w 89"/>
                <a:gd name="T3" fmla="*/ 28 h 179"/>
                <a:gd name="T4" fmla="*/ 70 w 89"/>
                <a:gd name="T5" fmla="*/ 179 h 179"/>
                <a:gd name="T6" fmla="*/ 0 w 89"/>
                <a:gd name="T7" fmla="*/ 105 h 179"/>
                <a:gd name="T8" fmla="*/ 84 w 89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79">
                  <a:moveTo>
                    <a:pt x="84" y="0"/>
                  </a:moveTo>
                  <a:lnTo>
                    <a:pt x="89" y="28"/>
                  </a:lnTo>
                  <a:lnTo>
                    <a:pt x="70" y="179"/>
                  </a:lnTo>
                  <a:lnTo>
                    <a:pt x="0" y="105"/>
                  </a:lnTo>
                  <a:lnTo>
                    <a:pt x="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156"/>
            <p:cNvSpPr>
              <a:spLocks/>
            </p:cNvSpPr>
            <p:nvPr/>
          </p:nvSpPr>
          <p:spPr bwMode="auto">
            <a:xfrm>
              <a:off x="4479925" y="2531269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3 h 108"/>
                <a:gd name="T8" fmla="*/ 85 w 169"/>
                <a:gd name="T9" fmla="*/ 108 h 108"/>
                <a:gd name="T10" fmla="*/ 169 w 169"/>
                <a:gd name="T11" fmla="*/ 3 h 108"/>
                <a:gd name="T12" fmla="*/ 169 w 16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5" y="108"/>
                  </a:lnTo>
                  <a:lnTo>
                    <a:pt x="169" y="3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E9CE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157"/>
            <p:cNvSpPr>
              <a:spLocks/>
            </p:cNvSpPr>
            <p:nvPr/>
          </p:nvSpPr>
          <p:spPr bwMode="auto">
            <a:xfrm>
              <a:off x="4479925" y="2531269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3 h 108"/>
                <a:gd name="T8" fmla="*/ 85 w 169"/>
                <a:gd name="T9" fmla="*/ 108 h 108"/>
                <a:gd name="T10" fmla="*/ 169 w 169"/>
                <a:gd name="T11" fmla="*/ 3 h 108"/>
                <a:gd name="T12" fmla="*/ 169 w 16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5" y="108"/>
                  </a:lnTo>
                  <a:lnTo>
                    <a:pt x="169" y="3"/>
                  </a:lnTo>
                  <a:lnTo>
                    <a:pt x="16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158"/>
            <p:cNvSpPr>
              <a:spLocks noEditPoints="1"/>
            </p:cNvSpPr>
            <p:nvPr/>
          </p:nvSpPr>
          <p:spPr bwMode="auto">
            <a:xfrm>
              <a:off x="4589463" y="2815432"/>
              <a:ext cx="49213" cy="1588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1 h 1"/>
                <a:gd name="T4" fmla="*/ 0 w 31"/>
                <a:gd name="T5" fmla="*/ 1 h 1"/>
                <a:gd name="T6" fmla="*/ 0 w 31"/>
                <a:gd name="T7" fmla="*/ 0 h 1"/>
                <a:gd name="T8" fmla="*/ 31 w 31"/>
                <a:gd name="T9" fmla="*/ 0 h 1"/>
                <a:gd name="T10" fmla="*/ 31 w 31"/>
                <a:gd name="T11" fmla="*/ 0 h 1"/>
                <a:gd name="T12" fmla="*/ 31 w 31"/>
                <a:gd name="T13" fmla="*/ 1 h 1"/>
                <a:gd name="T14" fmla="*/ 31 w 31"/>
                <a:gd name="T15" fmla="*/ 1 h 1"/>
                <a:gd name="T16" fmla="*/ 31 w 31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close/>
                  <a:moveTo>
                    <a:pt x="31" y="0"/>
                  </a:move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6882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159"/>
            <p:cNvSpPr>
              <a:spLocks noEditPoints="1"/>
            </p:cNvSpPr>
            <p:nvPr/>
          </p:nvSpPr>
          <p:spPr bwMode="auto">
            <a:xfrm>
              <a:off x="4589463" y="2815432"/>
              <a:ext cx="49213" cy="1588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1 h 1"/>
                <a:gd name="T4" fmla="*/ 0 w 31"/>
                <a:gd name="T5" fmla="*/ 1 h 1"/>
                <a:gd name="T6" fmla="*/ 0 w 31"/>
                <a:gd name="T7" fmla="*/ 0 h 1"/>
                <a:gd name="T8" fmla="*/ 31 w 31"/>
                <a:gd name="T9" fmla="*/ 0 h 1"/>
                <a:gd name="T10" fmla="*/ 31 w 31"/>
                <a:gd name="T11" fmla="*/ 0 h 1"/>
                <a:gd name="T12" fmla="*/ 31 w 31"/>
                <a:gd name="T13" fmla="*/ 1 h 1"/>
                <a:gd name="T14" fmla="*/ 31 w 31"/>
                <a:gd name="T15" fmla="*/ 1 h 1"/>
                <a:gd name="T16" fmla="*/ 31 w 31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moveTo>
                    <a:pt x="31" y="0"/>
                  </a:move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Rectangle 160"/>
            <p:cNvSpPr>
              <a:spLocks noChangeArrowheads="1"/>
            </p:cNvSpPr>
            <p:nvPr/>
          </p:nvSpPr>
          <p:spPr bwMode="auto">
            <a:xfrm>
              <a:off x="4589463" y="2815432"/>
              <a:ext cx="49213" cy="1588"/>
            </a:xfrm>
            <a:prstGeom prst="rect">
              <a:avLst/>
            </a:prstGeom>
            <a:solidFill>
              <a:srgbClr val="2F2F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Rectangle 161"/>
            <p:cNvSpPr>
              <a:spLocks noChangeArrowheads="1"/>
            </p:cNvSpPr>
            <p:nvPr/>
          </p:nvSpPr>
          <p:spPr bwMode="auto">
            <a:xfrm>
              <a:off x="4589463" y="2815432"/>
              <a:ext cx="4921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62"/>
            <p:cNvSpPr>
              <a:spLocks/>
            </p:cNvSpPr>
            <p:nvPr/>
          </p:nvSpPr>
          <p:spPr bwMode="auto">
            <a:xfrm>
              <a:off x="5054600" y="2539207"/>
              <a:ext cx="796925" cy="1042988"/>
            </a:xfrm>
            <a:custGeom>
              <a:avLst/>
              <a:gdLst>
                <a:gd name="T0" fmla="*/ 179 w 496"/>
                <a:gd name="T1" fmla="*/ 59 h 650"/>
                <a:gd name="T2" fmla="*/ 401 w 496"/>
                <a:gd name="T3" fmla="*/ 112 h 650"/>
                <a:gd name="T4" fmla="*/ 463 w 496"/>
                <a:gd name="T5" fmla="*/ 303 h 650"/>
                <a:gd name="T6" fmla="*/ 442 w 496"/>
                <a:gd name="T7" fmla="*/ 442 h 650"/>
                <a:gd name="T8" fmla="*/ 440 w 496"/>
                <a:gd name="T9" fmla="*/ 495 h 650"/>
                <a:gd name="T10" fmla="*/ 237 w 496"/>
                <a:gd name="T11" fmla="*/ 649 h 650"/>
                <a:gd name="T12" fmla="*/ 54 w 496"/>
                <a:gd name="T13" fmla="*/ 499 h 650"/>
                <a:gd name="T14" fmla="*/ 58 w 496"/>
                <a:gd name="T15" fmla="*/ 446 h 650"/>
                <a:gd name="T16" fmla="*/ 38 w 496"/>
                <a:gd name="T17" fmla="*/ 295 h 650"/>
                <a:gd name="T18" fmla="*/ 179 w 496"/>
                <a:gd name="T19" fmla="*/ 59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6" h="650">
                  <a:moveTo>
                    <a:pt x="179" y="59"/>
                  </a:moveTo>
                  <a:cubicBezTo>
                    <a:pt x="197" y="27"/>
                    <a:pt x="342" y="0"/>
                    <a:pt x="401" y="112"/>
                  </a:cubicBezTo>
                  <a:cubicBezTo>
                    <a:pt x="460" y="224"/>
                    <a:pt x="430" y="263"/>
                    <a:pt x="463" y="303"/>
                  </a:cubicBezTo>
                  <a:cubicBezTo>
                    <a:pt x="496" y="343"/>
                    <a:pt x="465" y="434"/>
                    <a:pt x="442" y="442"/>
                  </a:cubicBezTo>
                  <a:cubicBezTo>
                    <a:pt x="420" y="450"/>
                    <a:pt x="429" y="481"/>
                    <a:pt x="440" y="495"/>
                  </a:cubicBezTo>
                  <a:cubicBezTo>
                    <a:pt x="487" y="552"/>
                    <a:pt x="419" y="650"/>
                    <a:pt x="237" y="649"/>
                  </a:cubicBezTo>
                  <a:cubicBezTo>
                    <a:pt x="42" y="647"/>
                    <a:pt x="4" y="534"/>
                    <a:pt x="54" y="499"/>
                  </a:cubicBezTo>
                  <a:cubicBezTo>
                    <a:pt x="70" y="488"/>
                    <a:pt x="76" y="466"/>
                    <a:pt x="58" y="446"/>
                  </a:cubicBezTo>
                  <a:cubicBezTo>
                    <a:pt x="41" y="427"/>
                    <a:pt x="0" y="354"/>
                    <a:pt x="38" y="295"/>
                  </a:cubicBezTo>
                  <a:cubicBezTo>
                    <a:pt x="77" y="235"/>
                    <a:pt x="43" y="59"/>
                    <a:pt x="179" y="59"/>
                  </a:cubicBezTo>
                </a:path>
              </a:pathLst>
            </a:custGeom>
            <a:solidFill>
              <a:srgbClr val="8060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63"/>
            <p:cNvSpPr>
              <a:spLocks/>
            </p:cNvSpPr>
            <p:nvPr/>
          </p:nvSpPr>
          <p:spPr bwMode="auto">
            <a:xfrm>
              <a:off x="4859338" y="3375819"/>
              <a:ext cx="1182688" cy="468313"/>
            </a:xfrm>
            <a:custGeom>
              <a:avLst/>
              <a:gdLst>
                <a:gd name="T0" fmla="*/ 438 w 737"/>
                <a:gd name="T1" fmla="*/ 0 h 292"/>
                <a:gd name="T2" fmla="*/ 295 w 737"/>
                <a:gd name="T3" fmla="*/ 7 h 292"/>
                <a:gd name="T4" fmla="*/ 79 w 737"/>
                <a:gd name="T5" fmla="*/ 115 h 292"/>
                <a:gd name="T6" fmla="*/ 0 w 737"/>
                <a:gd name="T7" fmla="*/ 292 h 292"/>
                <a:gd name="T8" fmla="*/ 737 w 737"/>
                <a:gd name="T9" fmla="*/ 292 h 292"/>
                <a:gd name="T10" fmla="*/ 658 w 737"/>
                <a:gd name="T11" fmla="*/ 115 h 292"/>
                <a:gd name="T12" fmla="*/ 438 w 737"/>
                <a:gd name="T13" fmla="*/ 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7" h="292">
                  <a:moveTo>
                    <a:pt x="438" y="0"/>
                  </a:moveTo>
                  <a:cubicBezTo>
                    <a:pt x="437" y="3"/>
                    <a:pt x="296" y="5"/>
                    <a:pt x="295" y="7"/>
                  </a:cubicBezTo>
                  <a:cubicBezTo>
                    <a:pt x="250" y="70"/>
                    <a:pt x="155" y="98"/>
                    <a:pt x="79" y="115"/>
                  </a:cubicBezTo>
                  <a:cubicBezTo>
                    <a:pt x="3" y="132"/>
                    <a:pt x="0" y="228"/>
                    <a:pt x="0" y="292"/>
                  </a:cubicBezTo>
                  <a:cubicBezTo>
                    <a:pt x="737" y="292"/>
                    <a:pt x="737" y="292"/>
                    <a:pt x="737" y="292"/>
                  </a:cubicBezTo>
                  <a:cubicBezTo>
                    <a:pt x="737" y="228"/>
                    <a:pt x="736" y="132"/>
                    <a:pt x="658" y="115"/>
                  </a:cubicBezTo>
                  <a:cubicBezTo>
                    <a:pt x="581" y="97"/>
                    <a:pt x="480" y="66"/>
                    <a:pt x="438" y="0"/>
                  </a:cubicBezTo>
                </a:path>
              </a:pathLst>
            </a:custGeom>
            <a:solidFill>
              <a:srgbClr val="2680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64"/>
            <p:cNvSpPr>
              <a:spLocks/>
            </p:cNvSpPr>
            <p:nvPr/>
          </p:nvSpPr>
          <p:spPr bwMode="auto">
            <a:xfrm>
              <a:off x="5332413" y="3002757"/>
              <a:ext cx="236538" cy="571500"/>
            </a:xfrm>
            <a:custGeom>
              <a:avLst/>
              <a:gdLst>
                <a:gd name="T0" fmla="*/ 0 w 147"/>
                <a:gd name="T1" fmla="*/ 98 h 356"/>
                <a:gd name="T2" fmla="*/ 0 w 147"/>
                <a:gd name="T3" fmla="*/ 219 h 356"/>
                <a:gd name="T4" fmla="*/ 0 w 147"/>
                <a:gd name="T5" fmla="*/ 278 h 356"/>
                <a:gd name="T6" fmla="*/ 147 w 147"/>
                <a:gd name="T7" fmla="*/ 278 h 356"/>
                <a:gd name="T8" fmla="*/ 147 w 147"/>
                <a:gd name="T9" fmla="*/ 219 h 356"/>
                <a:gd name="T10" fmla="*/ 147 w 147"/>
                <a:gd name="T11" fmla="*/ 98 h 356"/>
                <a:gd name="T12" fmla="*/ 0 w 147"/>
                <a:gd name="T13" fmla="*/ 98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7" h="356">
                  <a:moveTo>
                    <a:pt x="0" y="98"/>
                  </a:moveTo>
                  <a:cubicBezTo>
                    <a:pt x="0" y="219"/>
                    <a:pt x="0" y="219"/>
                    <a:pt x="0" y="219"/>
                  </a:cubicBezTo>
                  <a:cubicBezTo>
                    <a:pt x="0" y="278"/>
                    <a:pt x="0" y="278"/>
                    <a:pt x="0" y="278"/>
                  </a:cubicBezTo>
                  <a:cubicBezTo>
                    <a:pt x="37" y="354"/>
                    <a:pt x="103" y="356"/>
                    <a:pt x="147" y="278"/>
                  </a:cubicBezTo>
                  <a:cubicBezTo>
                    <a:pt x="147" y="219"/>
                    <a:pt x="147" y="219"/>
                    <a:pt x="147" y="219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7" y="0"/>
                    <a:pt x="0" y="0"/>
                    <a:pt x="0" y="98"/>
                  </a:cubicBezTo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65"/>
            <p:cNvSpPr>
              <a:spLocks/>
            </p:cNvSpPr>
            <p:nvPr/>
          </p:nvSpPr>
          <p:spPr bwMode="auto">
            <a:xfrm>
              <a:off x="5670550" y="3012282"/>
              <a:ext cx="120650" cy="179388"/>
            </a:xfrm>
            <a:custGeom>
              <a:avLst/>
              <a:gdLst>
                <a:gd name="T0" fmla="*/ 57 w 75"/>
                <a:gd name="T1" fmla="*/ 7 h 111"/>
                <a:gd name="T2" fmla="*/ 11 w 75"/>
                <a:gd name="T3" fmla="*/ 43 h 111"/>
                <a:gd name="T4" fmla="*/ 18 w 75"/>
                <a:gd name="T5" fmla="*/ 104 h 111"/>
                <a:gd name="T6" fmla="*/ 64 w 75"/>
                <a:gd name="T7" fmla="*/ 68 h 111"/>
                <a:gd name="T8" fmla="*/ 57 w 75"/>
                <a:gd name="T9" fmla="*/ 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11">
                  <a:moveTo>
                    <a:pt x="57" y="7"/>
                  </a:moveTo>
                  <a:cubicBezTo>
                    <a:pt x="43" y="0"/>
                    <a:pt x="22" y="17"/>
                    <a:pt x="11" y="43"/>
                  </a:cubicBezTo>
                  <a:cubicBezTo>
                    <a:pt x="0" y="70"/>
                    <a:pt x="3" y="97"/>
                    <a:pt x="18" y="104"/>
                  </a:cubicBezTo>
                  <a:cubicBezTo>
                    <a:pt x="33" y="111"/>
                    <a:pt x="53" y="94"/>
                    <a:pt x="64" y="68"/>
                  </a:cubicBezTo>
                  <a:cubicBezTo>
                    <a:pt x="75" y="41"/>
                    <a:pt x="72" y="14"/>
                    <a:pt x="57" y="7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66"/>
            <p:cNvSpPr>
              <a:spLocks/>
            </p:cNvSpPr>
            <p:nvPr/>
          </p:nvSpPr>
          <p:spPr bwMode="auto">
            <a:xfrm>
              <a:off x="5110163" y="3012282"/>
              <a:ext cx="120650" cy="179388"/>
            </a:xfrm>
            <a:custGeom>
              <a:avLst/>
              <a:gdLst>
                <a:gd name="T0" fmla="*/ 18 w 76"/>
                <a:gd name="T1" fmla="*/ 7 h 111"/>
                <a:gd name="T2" fmla="*/ 65 w 76"/>
                <a:gd name="T3" fmla="*/ 43 h 111"/>
                <a:gd name="T4" fmla="*/ 58 w 76"/>
                <a:gd name="T5" fmla="*/ 104 h 111"/>
                <a:gd name="T6" fmla="*/ 11 w 76"/>
                <a:gd name="T7" fmla="*/ 68 h 111"/>
                <a:gd name="T8" fmla="*/ 18 w 76"/>
                <a:gd name="T9" fmla="*/ 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11">
                  <a:moveTo>
                    <a:pt x="18" y="7"/>
                  </a:moveTo>
                  <a:cubicBezTo>
                    <a:pt x="33" y="0"/>
                    <a:pt x="54" y="17"/>
                    <a:pt x="65" y="43"/>
                  </a:cubicBezTo>
                  <a:cubicBezTo>
                    <a:pt x="76" y="70"/>
                    <a:pt x="72" y="97"/>
                    <a:pt x="58" y="104"/>
                  </a:cubicBezTo>
                  <a:cubicBezTo>
                    <a:pt x="43" y="111"/>
                    <a:pt x="22" y="94"/>
                    <a:pt x="11" y="68"/>
                  </a:cubicBezTo>
                  <a:cubicBezTo>
                    <a:pt x="0" y="41"/>
                    <a:pt x="3" y="14"/>
                    <a:pt x="18" y="7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67"/>
            <p:cNvSpPr>
              <a:spLocks/>
            </p:cNvSpPr>
            <p:nvPr/>
          </p:nvSpPr>
          <p:spPr bwMode="auto">
            <a:xfrm>
              <a:off x="5332413" y="3304382"/>
              <a:ext cx="236538" cy="82550"/>
            </a:xfrm>
            <a:custGeom>
              <a:avLst/>
              <a:gdLst>
                <a:gd name="T0" fmla="*/ 147 w 147"/>
                <a:gd name="T1" fmla="*/ 0 h 51"/>
                <a:gd name="T2" fmla="*/ 0 w 147"/>
                <a:gd name="T3" fmla="*/ 0 h 51"/>
                <a:gd name="T4" fmla="*/ 0 w 147"/>
                <a:gd name="T5" fmla="*/ 5 h 51"/>
                <a:gd name="T6" fmla="*/ 73 w 147"/>
                <a:gd name="T7" fmla="*/ 51 h 51"/>
                <a:gd name="T8" fmla="*/ 147 w 147"/>
                <a:gd name="T9" fmla="*/ 4 h 51"/>
                <a:gd name="T10" fmla="*/ 147 w 147"/>
                <a:gd name="T1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7" h="51">
                  <a:moveTo>
                    <a:pt x="14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46" y="51"/>
                    <a:pt x="73" y="51"/>
                  </a:cubicBezTo>
                  <a:cubicBezTo>
                    <a:pt x="100" y="51"/>
                    <a:pt x="147" y="4"/>
                    <a:pt x="147" y="4"/>
                  </a:cubicBezTo>
                  <a:cubicBezTo>
                    <a:pt x="147" y="0"/>
                    <a:pt x="147" y="0"/>
                    <a:pt x="147" y="0"/>
                  </a:cubicBezTo>
                </a:path>
              </a:pathLst>
            </a:custGeom>
            <a:solidFill>
              <a:srgbClr val="C4AA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168"/>
            <p:cNvSpPr>
              <a:spLocks/>
            </p:cNvSpPr>
            <p:nvPr/>
          </p:nvSpPr>
          <p:spPr bwMode="auto">
            <a:xfrm>
              <a:off x="5126038" y="2639219"/>
              <a:ext cx="650875" cy="722313"/>
            </a:xfrm>
            <a:custGeom>
              <a:avLst/>
              <a:gdLst>
                <a:gd name="T0" fmla="*/ 203 w 406"/>
                <a:gd name="T1" fmla="*/ 450 h 450"/>
                <a:gd name="T2" fmla="*/ 30 w 406"/>
                <a:gd name="T3" fmla="*/ 266 h 450"/>
                <a:gd name="T4" fmla="*/ 203 w 406"/>
                <a:gd name="T5" fmla="*/ 0 h 450"/>
                <a:gd name="T6" fmla="*/ 375 w 406"/>
                <a:gd name="T7" fmla="*/ 266 h 450"/>
                <a:gd name="T8" fmla="*/ 203 w 406"/>
                <a:gd name="T9" fmla="*/ 45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450">
                  <a:moveTo>
                    <a:pt x="203" y="450"/>
                  </a:moveTo>
                  <a:cubicBezTo>
                    <a:pt x="157" y="450"/>
                    <a:pt x="60" y="374"/>
                    <a:pt x="30" y="266"/>
                  </a:cubicBezTo>
                  <a:cubicBezTo>
                    <a:pt x="0" y="157"/>
                    <a:pt x="57" y="0"/>
                    <a:pt x="203" y="0"/>
                  </a:cubicBezTo>
                  <a:cubicBezTo>
                    <a:pt x="349" y="0"/>
                    <a:pt x="406" y="157"/>
                    <a:pt x="375" y="266"/>
                  </a:cubicBezTo>
                  <a:cubicBezTo>
                    <a:pt x="346" y="374"/>
                    <a:pt x="249" y="450"/>
                    <a:pt x="203" y="450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169"/>
            <p:cNvSpPr>
              <a:spLocks/>
            </p:cNvSpPr>
            <p:nvPr/>
          </p:nvSpPr>
          <p:spPr bwMode="auto">
            <a:xfrm>
              <a:off x="5122863" y="2618582"/>
              <a:ext cx="688975" cy="496888"/>
            </a:xfrm>
            <a:custGeom>
              <a:avLst/>
              <a:gdLst>
                <a:gd name="T0" fmla="*/ 170 w 430"/>
                <a:gd name="T1" fmla="*/ 148 h 310"/>
                <a:gd name="T2" fmla="*/ 73 w 430"/>
                <a:gd name="T3" fmla="*/ 226 h 310"/>
                <a:gd name="T4" fmla="*/ 43 w 430"/>
                <a:gd name="T5" fmla="*/ 301 h 310"/>
                <a:gd name="T6" fmla="*/ 18 w 430"/>
                <a:gd name="T7" fmla="*/ 145 h 310"/>
                <a:gd name="T8" fmla="*/ 173 w 430"/>
                <a:gd name="T9" fmla="*/ 4 h 310"/>
                <a:gd name="T10" fmla="*/ 326 w 430"/>
                <a:gd name="T11" fmla="*/ 47 h 310"/>
                <a:gd name="T12" fmla="*/ 367 w 430"/>
                <a:gd name="T13" fmla="*/ 310 h 310"/>
                <a:gd name="T14" fmla="*/ 282 w 430"/>
                <a:gd name="T15" fmla="*/ 105 h 310"/>
                <a:gd name="T16" fmla="*/ 170 w 430"/>
                <a:gd name="T17" fmla="*/ 148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0" h="310">
                  <a:moveTo>
                    <a:pt x="170" y="148"/>
                  </a:moveTo>
                  <a:cubicBezTo>
                    <a:pt x="135" y="223"/>
                    <a:pt x="120" y="246"/>
                    <a:pt x="73" y="226"/>
                  </a:cubicBezTo>
                  <a:cubicBezTo>
                    <a:pt x="25" y="206"/>
                    <a:pt x="34" y="262"/>
                    <a:pt x="43" y="301"/>
                  </a:cubicBezTo>
                  <a:cubicBezTo>
                    <a:pt x="0" y="248"/>
                    <a:pt x="5" y="197"/>
                    <a:pt x="18" y="145"/>
                  </a:cubicBezTo>
                  <a:cubicBezTo>
                    <a:pt x="33" y="88"/>
                    <a:pt x="105" y="2"/>
                    <a:pt x="173" y="4"/>
                  </a:cubicBezTo>
                  <a:cubicBezTo>
                    <a:pt x="210" y="0"/>
                    <a:pt x="266" y="5"/>
                    <a:pt x="326" y="47"/>
                  </a:cubicBezTo>
                  <a:cubicBezTo>
                    <a:pt x="430" y="122"/>
                    <a:pt x="395" y="290"/>
                    <a:pt x="367" y="310"/>
                  </a:cubicBezTo>
                  <a:cubicBezTo>
                    <a:pt x="394" y="155"/>
                    <a:pt x="328" y="186"/>
                    <a:pt x="282" y="105"/>
                  </a:cubicBezTo>
                  <a:cubicBezTo>
                    <a:pt x="267" y="69"/>
                    <a:pt x="209" y="67"/>
                    <a:pt x="170" y="148"/>
                  </a:cubicBezTo>
                  <a:close/>
                </a:path>
              </a:pathLst>
            </a:custGeom>
            <a:solidFill>
              <a:srgbClr val="8060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Rectangle 170"/>
            <p:cNvSpPr>
              <a:spLocks noChangeArrowheads="1"/>
            </p:cNvSpPr>
            <p:nvPr/>
          </p:nvSpPr>
          <p:spPr bwMode="auto">
            <a:xfrm>
              <a:off x="5435600" y="3544094"/>
              <a:ext cx="23813" cy="30003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171"/>
            <p:cNvSpPr>
              <a:spLocks/>
            </p:cNvSpPr>
            <p:nvPr/>
          </p:nvSpPr>
          <p:spPr bwMode="auto">
            <a:xfrm>
              <a:off x="5248275" y="3386932"/>
              <a:ext cx="200025" cy="244475"/>
            </a:xfrm>
            <a:custGeom>
              <a:avLst/>
              <a:gdLst>
                <a:gd name="T0" fmla="*/ 53 w 126"/>
                <a:gd name="T1" fmla="*/ 0 h 154"/>
                <a:gd name="T2" fmla="*/ 0 w 126"/>
                <a:gd name="T3" fmla="*/ 49 h 154"/>
                <a:gd name="T4" fmla="*/ 67 w 126"/>
                <a:gd name="T5" fmla="*/ 154 h 154"/>
                <a:gd name="T6" fmla="*/ 126 w 126"/>
                <a:gd name="T7" fmla="*/ 98 h 154"/>
                <a:gd name="T8" fmla="*/ 53 w 126"/>
                <a:gd name="T9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54">
                  <a:moveTo>
                    <a:pt x="53" y="0"/>
                  </a:moveTo>
                  <a:lnTo>
                    <a:pt x="0" y="49"/>
                  </a:lnTo>
                  <a:lnTo>
                    <a:pt x="67" y="154"/>
                  </a:lnTo>
                  <a:lnTo>
                    <a:pt x="126" y="98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172"/>
            <p:cNvSpPr>
              <a:spLocks/>
            </p:cNvSpPr>
            <p:nvPr/>
          </p:nvSpPr>
          <p:spPr bwMode="auto">
            <a:xfrm>
              <a:off x="5248275" y="3386932"/>
              <a:ext cx="200025" cy="244475"/>
            </a:xfrm>
            <a:custGeom>
              <a:avLst/>
              <a:gdLst>
                <a:gd name="T0" fmla="*/ 53 w 126"/>
                <a:gd name="T1" fmla="*/ 0 h 154"/>
                <a:gd name="T2" fmla="*/ 0 w 126"/>
                <a:gd name="T3" fmla="*/ 49 h 154"/>
                <a:gd name="T4" fmla="*/ 67 w 126"/>
                <a:gd name="T5" fmla="*/ 154 h 154"/>
                <a:gd name="T6" fmla="*/ 126 w 126"/>
                <a:gd name="T7" fmla="*/ 98 h 154"/>
                <a:gd name="T8" fmla="*/ 53 w 126"/>
                <a:gd name="T9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54">
                  <a:moveTo>
                    <a:pt x="53" y="0"/>
                  </a:moveTo>
                  <a:lnTo>
                    <a:pt x="0" y="49"/>
                  </a:lnTo>
                  <a:lnTo>
                    <a:pt x="67" y="154"/>
                  </a:lnTo>
                  <a:lnTo>
                    <a:pt x="126" y="98"/>
                  </a:lnTo>
                  <a:lnTo>
                    <a:pt x="5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173"/>
            <p:cNvSpPr>
              <a:spLocks/>
            </p:cNvSpPr>
            <p:nvPr/>
          </p:nvSpPr>
          <p:spPr bwMode="auto">
            <a:xfrm>
              <a:off x="5448300" y="3385344"/>
              <a:ext cx="204788" cy="246063"/>
            </a:xfrm>
            <a:custGeom>
              <a:avLst/>
              <a:gdLst>
                <a:gd name="T0" fmla="*/ 76 w 129"/>
                <a:gd name="T1" fmla="*/ 0 h 155"/>
                <a:gd name="T2" fmla="*/ 129 w 129"/>
                <a:gd name="T3" fmla="*/ 52 h 155"/>
                <a:gd name="T4" fmla="*/ 59 w 129"/>
                <a:gd name="T5" fmla="*/ 155 h 155"/>
                <a:gd name="T6" fmla="*/ 0 w 129"/>
                <a:gd name="T7" fmla="*/ 99 h 155"/>
                <a:gd name="T8" fmla="*/ 76 w 129"/>
                <a:gd name="T9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155">
                  <a:moveTo>
                    <a:pt x="76" y="0"/>
                  </a:moveTo>
                  <a:lnTo>
                    <a:pt x="129" y="52"/>
                  </a:lnTo>
                  <a:lnTo>
                    <a:pt x="59" y="155"/>
                  </a:lnTo>
                  <a:lnTo>
                    <a:pt x="0" y="99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174"/>
            <p:cNvSpPr>
              <a:spLocks/>
            </p:cNvSpPr>
            <p:nvPr/>
          </p:nvSpPr>
          <p:spPr bwMode="auto">
            <a:xfrm>
              <a:off x="5448300" y="3385344"/>
              <a:ext cx="204788" cy="246063"/>
            </a:xfrm>
            <a:custGeom>
              <a:avLst/>
              <a:gdLst>
                <a:gd name="T0" fmla="*/ 76 w 129"/>
                <a:gd name="T1" fmla="*/ 0 h 155"/>
                <a:gd name="T2" fmla="*/ 129 w 129"/>
                <a:gd name="T3" fmla="*/ 52 h 155"/>
                <a:gd name="T4" fmla="*/ 59 w 129"/>
                <a:gd name="T5" fmla="*/ 155 h 155"/>
                <a:gd name="T6" fmla="*/ 0 w 129"/>
                <a:gd name="T7" fmla="*/ 99 h 155"/>
                <a:gd name="T8" fmla="*/ 76 w 129"/>
                <a:gd name="T9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155">
                  <a:moveTo>
                    <a:pt x="76" y="0"/>
                  </a:moveTo>
                  <a:lnTo>
                    <a:pt x="129" y="52"/>
                  </a:lnTo>
                  <a:lnTo>
                    <a:pt x="59" y="155"/>
                  </a:lnTo>
                  <a:lnTo>
                    <a:pt x="0" y="99"/>
                  </a:lnTo>
                  <a:lnTo>
                    <a:pt x="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175"/>
            <p:cNvSpPr>
              <a:spLocks noEditPoints="1"/>
            </p:cNvSpPr>
            <p:nvPr/>
          </p:nvSpPr>
          <p:spPr bwMode="auto">
            <a:xfrm>
              <a:off x="5200650" y="2972594"/>
              <a:ext cx="508000" cy="184150"/>
            </a:xfrm>
            <a:custGeom>
              <a:avLst/>
              <a:gdLst>
                <a:gd name="T0" fmla="*/ 236 w 316"/>
                <a:gd name="T1" fmla="*/ 114 h 115"/>
                <a:gd name="T2" fmla="*/ 240 w 316"/>
                <a:gd name="T3" fmla="*/ 114 h 115"/>
                <a:gd name="T4" fmla="*/ 297 w 316"/>
                <a:gd name="T5" fmla="*/ 68 h 115"/>
                <a:gd name="T6" fmla="*/ 310 w 316"/>
                <a:gd name="T7" fmla="*/ 30 h 115"/>
                <a:gd name="T8" fmla="*/ 316 w 316"/>
                <a:gd name="T9" fmla="*/ 16 h 115"/>
                <a:gd name="T10" fmla="*/ 307 w 316"/>
                <a:gd name="T11" fmla="*/ 5 h 115"/>
                <a:gd name="T12" fmla="*/ 238 w 316"/>
                <a:gd name="T13" fmla="*/ 2 h 115"/>
                <a:gd name="T14" fmla="*/ 238 w 316"/>
                <a:gd name="T15" fmla="*/ 9 h 115"/>
                <a:gd name="T16" fmla="*/ 285 w 316"/>
                <a:gd name="T17" fmla="*/ 14 h 115"/>
                <a:gd name="T18" fmla="*/ 283 w 316"/>
                <a:gd name="T19" fmla="*/ 86 h 115"/>
                <a:gd name="T20" fmla="*/ 236 w 316"/>
                <a:gd name="T21" fmla="*/ 108 h 115"/>
                <a:gd name="T22" fmla="*/ 236 w 316"/>
                <a:gd name="T23" fmla="*/ 114 h 115"/>
                <a:gd name="T24" fmla="*/ 158 w 316"/>
                <a:gd name="T25" fmla="*/ 15 h 115"/>
                <a:gd name="T26" fmla="*/ 84 w 316"/>
                <a:gd name="T27" fmla="*/ 2 h 115"/>
                <a:gd name="T28" fmla="*/ 78 w 316"/>
                <a:gd name="T29" fmla="*/ 2 h 115"/>
                <a:gd name="T30" fmla="*/ 78 w 316"/>
                <a:gd name="T31" fmla="*/ 9 h 115"/>
                <a:gd name="T32" fmla="*/ 130 w 316"/>
                <a:gd name="T33" fmla="*/ 27 h 115"/>
                <a:gd name="T34" fmla="*/ 99 w 316"/>
                <a:gd name="T35" fmla="*/ 103 h 115"/>
                <a:gd name="T36" fmla="*/ 76 w 316"/>
                <a:gd name="T37" fmla="*/ 108 h 115"/>
                <a:gd name="T38" fmla="*/ 76 w 316"/>
                <a:gd name="T39" fmla="*/ 115 h 115"/>
                <a:gd name="T40" fmla="*/ 130 w 316"/>
                <a:gd name="T41" fmla="*/ 80 h 115"/>
                <a:gd name="T42" fmla="*/ 157 w 316"/>
                <a:gd name="T43" fmla="*/ 41 h 115"/>
                <a:gd name="T44" fmla="*/ 183 w 316"/>
                <a:gd name="T45" fmla="*/ 79 h 115"/>
                <a:gd name="T46" fmla="*/ 236 w 316"/>
                <a:gd name="T47" fmla="*/ 114 h 115"/>
                <a:gd name="T48" fmla="*/ 236 w 316"/>
                <a:gd name="T49" fmla="*/ 108 h 115"/>
                <a:gd name="T50" fmla="*/ 211 w 316"/>
                <a:gd name="T51" fmla="*/ 103 h 115"/>
                <a:gd name="T52" fmla="*/ 185 w 316"/>
                <a:gd name="T53" fmla="*/ 27 h 115"/>
                <a:gd name="T54" fmla="*/ 238 w 316"/>
                <a:gd name="T55" fmla="*/ 9 h 115"/>
                <a:gd name="T56" fmla="*/ 238 w 316"/>
                <a:gd name="T57" fmla="*/ 2 h 115"/>
                <a:gd name="T58" fmla="*/ 233 w 316"/>
                <a:gd name="T59" fmla="*/ 2 h 115"/>
                <a:gd name="T60" fmla="*/ 158 w 316"/>
                <a:gd name="T61" fmla="*/ 15 h 115"/>
                <a:gd name="T62" fmla="*/ 78 w 316"/>
                <a:gd name="T63" fmla="*/ 2 h 115"/>
                <a:gd name="T64" fmla="*/ 9 w 316"/>
                <a:gd name="T65" fmla="*/ 6 h 115"/>
                <a:gd name="T66" fmla="*/ 0 w 316"/>
                <a:gd name="T67" fmla="*/ 17 h 115"/>
                <a:gd name="T68" fmla="*/ 5 w 316"/>
                <a:gd name="T69" fmla="*/ 31 h 115"/>
                <a:gd name="T70" fmla="*/ 15 w 316"/>
                <a:gd name="T71" fmla="*/ 69 h 115"/>
                <a:gd name="T72" fmla="*/ 69 w 316"/>
                <a:gd name="T73" fmla="*/ 114 h 115"/>
                <a:gd name="T74" fmla="*/ 76 w 316"/>
                <a:gd name="T75" fmla="*/ 115 h 115"/>
                <a:gd name="T76" fmla="*/ 76 w 316"/>
                <a:gd name="T77" fmla="*/ 108 h 115"/>
                <a:gd name="T78" fmla="*/ 28 w 316"/>
                <a:gd name="T79" fmla="*/ 86 h 115"/>
                <a:gd name="T80" fmla="*/ 31 w 316"/>
                <a:gd name="T81" fmla="*/ 14 h 115"/>
                <a:gd name="T82" fmla="*/ 78 w 316"/>
                <a:gd name="T83" fmla="*/ 9 h 115"/>
                <a:gd name="T84" fmla="*/ 78 w 316"/>
                <a:gd name="T85" fmla="*/ 2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6" h="115">
                  <a:moveTo>
                    <a:pt x="236" y="114"/>
                  </a:moveTo>
                  <a:cubicBezTo>
                    <a:pt x="237" y="114"/>
                    <a:pt x="239" y="114"/>
                    <a:pt x="240" y="114"/>
                  </a:cubicBezTo>
                  <a:cubicBezTo>
                    <a:pt x="282" y="110"/>
                    <a:pt x="293" y="92"/>
                    <a:pt x="297" y="68"/>
                  </a:cubicBezTo>
                  <a:cubicBezTo>
                    <a:pt x="302" y="42"/>
                    <a:pt x="303" y="33"/>
                    <a:pt x="310" y="30"/>
                  </a:cubicBezTo>
                  <a:cubicBezTo>
                    <a:pt x="314" y="28"/>
                    <a:pt x="316" y="23"/>
                    <a:pt x="316" y="16"/>
                  </a:cubicBezTo>
                  <a:cubicBezTo>
                    <a:pt x="315" y="9"/>
                    <a:pt x="315" y="8"/>
                    <a:pt x="307" y="5"/>
                  </a:cubicBezTo>
                  <a:cubicBezTo>
                    <a:pt x="301" y="3"/>
                    <a:pt x="265" y="0"/>
                    <a:pt x="238" y="2"/>
                  </a:cubicBezTo>
                  <a:cubicBezTo>
                    <a:pt x="238" y="9"/>
                    <a:pt x="238" y="9"/>
                    <a:pt x="238" y="9"/>
                  </a:cubicBezTo>
                  <a:cubicBezTo>
                    <a:pt x="259" y="8"/>
                    <a:pt x="279" y="10"/>
                    <a:pt x="285" y="14"/>
                  </a:cubicBezTo>
                  <a:cubicBezTo>
                    <a:pt x="299" y="23"/>
                    <a:pt x="295" y="65"/>
                    <a:pt x="283" y="86"/>
                  </a:cubicBezTo>
                  <a:cubicBezTo>
                    <a:pt x="276" y="100"/>
                    <a:pt x="255" y="107"/>
                    <a:pt x="236" y="108"/>
                  </a:cubicBezTo>
                  <a:lnTo>
                    <a:pt x="236" y="114"/>
                  </a:lnTo>
                  <a:close/>
                  <a:moveTo>
                    <a:pt x="158" y="15"/>
                  </a:moveTo>
                  <a:cubicBezTo>
                    <a:pt x="148" y="16"/>
                    <a:pt x="110" y="5"/>
                    <a:pt x="84" y="2"/>
                  </a:cubicBezTo>
                  <a:cubicBezTo>
                    <a:pt x="82" y="2"/>
                    <a:pt x="80" y="2"/>
                    <a:pt x="78" y="2"/>
                  </a:cubicBezTo>
                  <a:cubicBezTo>
                    <a:pt x="78" y="9"/>
                    <a:pt x="78" y="9"/>
                    <a:pt x="78" y="9"/>
                  </a:cubicBezTo>
                  <a:cubicBezTo>
                    <a:pt x="99" y="10"/>
                    <a:pt x="122" y="15"/>
                    <a:pt x="130" y="27"/>
                  </a:cubicBezTo>
                  <a:cubicBezTo>
                    <a:pt x="143" y="46"/>
                    <a:pt x="120" y="93"/>
                    <a:pt x="99" y="103"/>
                  </a:cubicBezTo>
                  <a:cubicBezTo>
                    <a:pt x="93" y="106"/>
                    <a:pt x="84" y="108"/>
                    <a:pt x="76" y="108"/>
                  </a:cubicBezTo>
                  <a:cubicBezTo>
                    <a:pt x="76" y="115"/>
                    <a:pt x="76" y="115"/>
                    <a:pt x="76" y="115"/>
                  </a:cubicBezTo>
                  <a:cubicBezTo>
                    <a:pt x="112" y="115"/>
                    <a:pt x="125" y="89"/>
                    <a:pt x="130" y="80"/>
                  </a:cubicBezTo>
                  <a:cubicBezTo>
                    <a:pt x="138" y="63"/>
                    <a:pt x="136" y="41"/>
                    <a:pt x="157" y="41"/>
                  </a:cubicBezTo>
                  <a:cubicBezTo>
                    <a:pt x="178" y="41"/>
                    <a:pt x="175" y="63"/>
                    <a:pt x="183" y="79"/>
                  </a:cubicBezTo>
                  <a:cubicBezTo>
                    <a:pt x="187" y="88"/>
                    <a:pt x="198" y="115"/>
                    <a:pt x="236" y="114"/>
                  </a:cubicBezTo>
                  <a:cubicBezTo>
                    <a:pt x="236" y="108"/>
                    <a:pt x="236" y="108"/>
                    <a:pt x="236" y="108"/>
                  </a:cubicBezTo>
                  <a:cubicBezTo>
                    <a:pt x="227" y="108"/>
                    <a:pt x="218" y="106"/>
                    <a:pt x="211" y="103"/>
                  </a:cubicBezTo>
                  <a:cubicBezTo>
                    <a:pt x="191" y="93"/>
                    <a:pt x="171" y="46"/>
                    <a:pt x="185" y="27"/>
                  </a:cubicBezTo>
                  <a:cubicBezTo>
                    <a:pt x="194" y="15"/>
                    <a:pt x="216" y="10"/>
                    <a:pt x="238" y="9"/>
                  </a:cubicBezTo>
                  <a:cubicBezTo>
                    <a:pt x="238" y="2"/>
                    <a:pt x="238" y="2"/>
                    <a:pt x="238" y="2"/>
                  </a:cubicBezTo>
                  <a:cubicBezTo>
                    <a:pt x="236" y="2"/>
                    <a:pt x="235" y="2"/>
                    <a:pt x="233" y="2"/>
                  </a:cubicBezTo>
                  <a:cubicBezTo>
                    <a:pt x="209" y="4"/>
                    <a:pt x="179" y="15"/>
                    <a:pt x="158" y="15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9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3"/>
                    <a:pt x="0" y="29"/>
                    <a:pt x="5" y="31"/>
                  </a:cubicBezTo>
                  <a:cubicBezTo>
                    <a:pt x="12" y="33"/>
                    <a:pt x="12" y="42"/>
                    <a:pt x="15" y="69"/>
                  </a:cubicBezTo>
                  <a:cubicBezTo>
                    <a:pt x="18" y="92"/>
                    <a:pt x="28" y="111"/>
                    <a:pt x="69" y="114"/>
                  </a:cubicBezTo>
                  <a:cubicBezTo>
                    <a:pt x="72" y="115"/>
                    <a:pt x="74" y="115"/>
                    <a:pt x="76" y="115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5" y="101"/>
                    <a:pt x="28" y="86"/>
                  </a:cubicBezTo>
                  <a:cubicBezTo>
                    <a:pt x="18" y="65"/>
                    <a:pt x="17" y="23"/>
                    <a:pt x="31" y="14"/>
                  </a:cubicBezTo>
                  <a:cubicBezTo>
                    <a:pt x="37" y="11"/>
                    <a:pt x="57" y="8"/>
                    <a:pt x="78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2680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176"/>
            <p:cNvSpPr>
              <a:spLocks/>
            </p:cNvSpPr>
            <p:nvPr/>
          </p:nvSpPr>
          <p:spPr bwMode="auto">
            <a:xfrm>
              <a:off x="5448300" y="354250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2479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177"/>
            <p:cNvSpPr>
              <a:spLocks/>
            </p:cNvSpPr>
            <p:nvPr/>
          </p:nvSpPr>
          <p:spPr bwMode="auto">
            <a:xfrm>
              <a:off x="5332413" y="3382169"/>
              <a:ext cx="236538" cy="160338"/>
            </a:xfrm>
            <a:custGeom>
              <a:avLst/>
              <a:gdLst>
                <a:gd name="T0" fmla="*/ 147 w 147"/>
                <a:gd name="T1" fmla="*/ 0 h 100"/>
                <a:gd name="T2" fmla="*/ 72 w 147"/>
                <a:gd name="T3" fmla="*/ 97 h 100"/>
                <a:gd name="T4" fmla="*/ 0 w 147"/>
                <a:gd name="T5" fmla="*/ 0 h 100"/>
                <a:gd name="T6" fmla="*/ 0 w 147"/>
                <a:gd name="T7" fmla="*/ 3 h 100"/>
                <a:gd name="T8" fmla="*/ 72 w 147"/>
                <a:gd name="T9" fmla="*/ 100 h 100"/>
                <a:gd name="T10" fmla="*/ 72 w 147"/>
                <a:gd name="T11" fmla="*/ 100 h 100"/>
                <a:gd name="T12" fmla="*/ 147 w 147"/>
                <a:gd name="T13" fmla="*/ 2 h 100"/>
                <a:gd name="T14" fmla="*/ 147 w 147"/>
                <a:gd name="T15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7" h="100">
                  <a:moveTo>
                    <a:pt x="147" y="0"/>
                  </a:moveTo>
                  <a:cubicBezTo>
                    <a:pt x="72" y="97"/>
                    <a:pt x="72" y="97"/>
                    <a:pt x="72" y="9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72" y="100"/>
                    <a:pt x="72" y="100"/>
                    <a:pt x="72" y="100"/>
                  </a:cubicBezTo>
                  <a:cubicBezTo>
                    <a:pt x="72" y="100"/>
                    <a:pt x="72" y="100"/>
                    <a:pt x="72" y="100"/>
                  </a:cubicBezTo>
                  <a:cubicBezTo>
                    <a:pt x="147" y="2"/>
                    <a:pt x="147" y="2"/>
                    <a:pt x="147" y="2"/>
                  </a:cubicBezTo>
                  <a:cubicBezTo>
                    <a:pt x="147" y="0"/>
                    <a:pt x="147" y="0"/>
                    <a:pt x="147" y="0"/>
                  </a:cubicBezTo>
                </a:path>
              </a:pathLst>
            </a:custGeom>
            <a:solidFill>
              <a:srgbClr val="E9CA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178"/>
            <p:cNvSpPr>
              <a:spLocks/>
            </p:cNvSpPr>
            <p:nvPr/>
          </p:nvSpPr>
          <p:spPr bwMode="auto">
            <a:xfrm>
              <a:off x="3284538" y="3305969"/>
              <a:ext cx="1247775" cy="566738"/>
            </a:xfrm>
            <a:custGeom>
              <a:avLst/>
              <a:gdLst>
                <a:gd name="T0" fmla="*/ 311 w 777"/>
                <a:gd name="T1" fmla="*/ 0 h 353"/>
                <a:gd name="T2" fmla="*/ 67 w 777"/>
                <a:gd name="T3" fmla="*/ 134 h 353"/>
                <a:gd name="T4" fmla="*/ 0 w 777"/>
                <a:gd name="T5" fmla="*/ 353 h 353"/>
                <a:gd name="T6" fmla="*/ 389 w 777"/>
                <a:gd name="T7" fmla="*/ 353 h 353"/>
                <a:gd name="T8" fmla="*/ 777 w 777"/>
                <a:gd name="T9" fmla="*/ 353 h 353"/>
                <a:gd name="T10" fmla="*/ 710 w 777"/>
                <a:gd name="T11" fmla="*/ 134 h 353"/>
                <a:gd name="T12" fmla="*/ 468 w 777"/>
                <a:gd name="T13" fmla="*/ 2 h 353"/>
                <a:gd name="T14" fmla="*/ 311 w 777"/>
                <a:gd name="T15" fmla="*/ 0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3">
                  <a:moveTo>
                    <a:pt x="311" y="0"/>
                  </a:moveTo>
                  <a:cubicBezTo>
                    <a:pt x="139" y="76"/>
                    <a:pt x="88" y="116"/>
                    <a:pt x="67" y="134"/>
                  </a:cubicBezTo>
                  <a:cubicBezTo>
                    <a:pt x="36" y="162"/>
                    <a:pt x="19" y="265"/>
                    <a:pt x="0" y="353"/>
                  </a:cubicBezTo>
                  <a:cubicBezTo>
                    <a:pt x="389" y="353"/>
                    <a:pt x="389" y="353"/>
                    <a:pt x="389" y="353"/>
                  </a:cubicBezTo>
                  <a:cubicBezTo>
                    <a:pt x="777" y="353"/>
                    <a:pt x="777" y="353"/>
                    <a:pt x="777" y="353"/>
                  </a:cubicBezTo>
                  <a:cubicBezTo>
                    <a:pt x="759" y="265"/>
                    <a:pt x="741" y="162"/>
                    <a:pt x="710" y="134"/>
                  </a:cubicBezTo>
                  <a:cubicBezTo>
                    <a:pt x="690" y="116"/>
                    <a:pt x="640" y="77"/>
                    <a:pt x="468" y="2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179"/>
            <p:cNvSpPr>
              <a:spLocks/>
            </p:cNvSpPr>
            <p:nvPr/>
          </p:nvSpPr>
          <p:spPr bwMode="auto">
            <a:xfrm>
              <a:off x="3284538" y="3305969"/>
              <a:ext cx="1247775" cy="566738"/>
            </a:xfrm>
            <a:custGeom>
              <a:avLst/>
              <a:gdLst>
                <a:gd name="T0" fmla="*/ 311 w 777"/>
                <a:gd name="T1" fmla="*/ 0 h 353"/>
                <a:gd name="T2" fmla="*/ 67 w 777"/>
                <a:gd name="T3" fmla="*/ 134 h 353"/>
                <a:gd name="T4" fmla="*/ 0 w 777"/>
                <a:gd name="T5" fmla="*/ 353 h 353"/>
                <a:gd name="T6" fmla="*/ 389 w 777"/>
                <a:gd name="T7" fmla="*/ 353 h 353"/>
                <a:gd name="T8" fmla="*/ 777 w 777"/>
                <a:gd name="T9" fmla="*/ 353 h 353"/>
                <a:gd name="T10" fmla="*/ 710 w 777"/>
                <a:gd name="T11" fmla="*/ 134 h 353"/>
                <a:gd name="T12" fmla="*/ 468 w 777"/>
                <a:gd name="T13" fmla="*/ 2 h 353"/>
                <a:gd name="T14" fmla="*/ 311 w 777"/>
                <a:gd name="T15" fmla="*/ 0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3">
                  <a:moveTo>
                    <a:pt x="311" y="0"/>
                  </a:moveTo>
                  <a:cubicBezTo>
                    <a:pt x="139" y="76"/>
                    <a:pt x="88" y="116"/>
                    <a:pt x="67" y="134"/>
                  </a:cubicBezTo>
                  <a:cubicBezTo>
                    <a:pt x="36" y="162"/>
                    <a:pt x="19" y="265"/>
                    <a:pt x="0" y="353"/>
                  </a:cubicBezTo>
                  <a:cubicBezTo>
                    <a:pt x="389" y="353"/>
                    <a:pt x="389" y="353"/>
                    <a:pt x="389" y="353"/>
                  </a:cubicBezTo>
                  <a:cubicBezTo>
                    <a:pt x="777" y="353"/>
                    <a:pt x="777" y="353"/>
                    <a:pt x="777" y="353"/>
                  </a:cubicBezTo>
                  <a:cubicBezTo>
                    <a:pt x="759" y="265"/>
                    <a:pt x="741" y="162"/>
                    <a:pt x="710" y="134"/>
                  </a:cubicBezTo>
                  <a:cubicBezTo>
                    <a:pt x="690" y="116"/>
                    <a:pt x="640" y="77"/>
                    <a:pt x="468" y="2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180"/>
            <p:cNvSpPr>
              <a:spLocks/>
            </p:cNvSpPr>
            <p:nvPr/>
          </p:nvSpPr>
          <p:spPr bwMode="auto">
            <a:xfrm>
              <a:off x="3775075" y="2902744"/>
              <a:ext cx="266700" cy="560388"/>
            </a:xfrm>
            <a:custGeom>
              <a:avLst/>
              <a:gdLst>
                <a:gd name="T0" fmla="*/ 0 w 167"/>
                <a:gd name="T1" fmla="*/ 102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2 h 349"/>
                <a:gd name="T12" fmla="*/ 0 w 167"/>
                <a:gd name="T13" fmla="*/ 102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2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67" y="0"/>
                    <a:pt x="0" y="0"/>
                    <a:pt x="0" y="102"/>
                  </a:cubicBezTo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181"/>
            <p:cNvSpPr>
              <a:spLocks/>
            </p:cNvSpPr>
            <p:nvPr/>
          </p:nvSpPr>
          <p:spPr bwMode="auto">
            <a:xfrm>
              <a:off x="3597275" y="2866232"/>
              <a:ext cx="112713" cy="165100"/>
            </a:xfrm>
            <a:custGeom>
              <a:avLst/>
              <a:gdLst>
                <a:gd name="T0" fmla="*/ 20 w 70"/>
                <a:gd name="T1" fmla="*/ 5 h 102"/>
                <a:gd name="T2" fmla="*/ 62 w 70"/>
                <a:gd name="T3" fmla="*/ 42 h 102"/>
                <a:gd name="T4" fmla="*/ 50 w 70"/>
                <a:gd name="T5" fmla="*/ 97 h 102"/>
                <a:gd name="T6" fmla="*/ 8 w 70"/>
                <a:gd name="T7" fmla="*/ 59 h 102"/>
                <a:gd name="T8" fmla="*/ 2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20" y="5"/>
                  </a:moveTo>
                  <a:cubicBezTo>
                    <a:pt x="35" y="0"/>
                    <a:pt x="53" y="17"/>
                    <a:pt x="62" y="42"/>
                  </a:cubicBezTo>
                  <a:cubicBezTo>
                    <a:pt x="70" y="67"/>
                    <a:pt x="65" y="92"/>
                    <a:pt x="50" y="97"/>
                  </a:cubicBezTo>
                  <a:cubicBezTo>
                    <a:pt x="35" y="102"/>
                    <a:pt x="17" y="85"/>
                    <a:pt x="8" y="59"/>
                  </a:cubicBezTo>
                  <a:cubicBezTo>
                    <a:pt x="0" y="34"/>
                    <a:pt x="5" y="10"/>
                    <a:pt x="20" y="5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182"/>
            <p:cNvSpPr>
              <a:spLocks/>
            </p:cNvSpPr>
            <p:nvPr/>
          </p:nvSpPr>
          <p:spPr bwMode="auto">
            <a:xfrm>
              <a:off x="4106863" y="2866232"/>
              <a:ext cx="112713" cy="165100"/>
            </a:xfrm>
            <a:custGeom>
              <a:avLst/>
              <a:gdLst>
                <a:gd name="T0" fmla="*/ 50 w 70"/>
                <a:gd name="T1" fmla="*/ 5 h 102"/>
                <a:gd name="T2" fmla="*/ 8 w 70"/>
                <a:gd name="T3" fmla="*/ 42 h 102"/>
                <a:gd name="T4" fmla="*/ 20 w 70"/>
                <a:gd name="T5" fmla="*/ 97 h 102"/>
                <a:gd name="T6" fmla="*/ 61 w 70"/>
                <a:gd name="T7" fmla="*/ 59 h 102"/>
                <a:gd name="T8" fmla="*/ 5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0" y="5"/>
                  </a:moveTo>
                  <a:cubicBezTo>
                    <a:pt x="35" y="0"/>
                    <a:pt x="16" y="17"/>
                    <a:pt x="8" y="42"/>
                  </a:cubicBezTo>
                  <a:cubicBezTo>
                    <a:pt x="0" y="67"/>
                    <a:pt x="5" y="92"/>
                    <a:pt x="20" y="97"/>
                  </a:cubicBezTo>
                  <a:cubicBezTo>
                    <a:pt x="34" y="102"/>
                    <a:pt x="53" y="85"/>
                    <a:pt x="61" y="59"/>
                  </a:cubicBezTo>
                  <a:cubicBezTo>
                    <a:pt x="70" y="34"/>
                    <a:pt x="65" y="10"/>
                    <a:pt x="50" y="5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183"/>
            <p:cNvSpPr>
              <a:spLocks/>
            </p:cNvSpPr>
            <p:nvPr/>
          </p:nvSpPr>
          <p:spPr bwMode="auto">
            <a:xfrm>
              <a:off x="3722688" y="3437732"/>
              <a:ext cx="354013" cy="434975"/>
            </a:xfrm>
            <a:custGeom>
              <a:avLst/>
              <a:gdLst>
                <a:gd name="T0" fmla="*/ 116 w 220"/>
                <a:gd name="T1" fmla="*/ 0 h 271"/>
                <a:gd name="T2" fmla="*/ 0 w 220"/>
                <a:gd name="T3" fmla="*/ 35 h 271"/>
                <a:gd name="T4" fmla="*/ 44 w 220"/>
                <a:gd name="T5" fmla="*/ 271 h 271"/>
                <a:gd name="T6" fmla="*/ 202 w 220"/>
                <a:gd name="T7" fmla="*/ 271 h 271"/>
                <a:gd name="T8" fmla="*/ 220 w 220"/>
                <a:gd name="T9" fmla="*/ 36 h 271"/>
                <a:gd name="T10" fmla="*/ 116 w 220"/>
                <a:gd name="T11" fmla="*/ 0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" h="271">
                  <a:moveTo>
                    <a:pt x="116" y="0"/>
                  </a:moveTo>
                  <a:cubicBezTo>
                    <a:pt x="116" y="0"/>
                    <a:pt x="0" y="28"/>
                    <a:pt x="0" y="35"/>
                  </a:cubicBezTo>
                  <a:cubicBezTo>
                    <a:pt x="0" y="42"/>
                    <a:pt x="44" y="271"/>
                    <a:pt x="44" y="271"/>
                  </a:cubicBezTo>
                  <a:cubicBezTo>
                    <a:pt x="202" y="271"/>
                    <a:pt x="202" y="271"/>
                    <a:pt x="202" y="271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116" y="0"/>
                    <a:pt x="116" y="0"/>
                    <a:pt x="11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184"/>
            <p:cNvSpPr>
              <a:spLocks/>
            </p:cNvSpPr>
            <p:nvPr/>
          </p:nvSpPr>
          <p:spPr bwMode="auto">
            <a:xfrm>
              <a:off x="3598863" y="3312319"/>
              <a:ext cx="234950" cy="560388"/>
            </a:xfrm>
            <a:custGeom>
              <a:avLst/>
              <a:gdLst>
                <a:gd name="T0" fmla="*/ 111 w 148"/>
                <a:gd name="T1" fmla="*/ 0 h 353"/>
                <a:gd name="T2" fmla="*/ 111 w 148"/>
                <a:gd name="T3" fmla="*/ 38 h 353"/>
                <a:gd name="T4" fmla="*/ 148 w 148"/>
                <a:gd name="T5" fmla="*/ 353 h 353"/>
                <a:gd name="T6" fmla="*/ 84 w 148"/>
                <a:gd name="T7" fmla="*/ 353 h 353"/>
                <a:gd name="T8" fmla="*/ 15 w 148"/>
                <a:gd name="T9" fmla="*/ 213 h 353"/>
                <a:gd name="T10" fmla="*/ 81 w 148"/>
                <a:gd name="T11" fmla="*/ 168 h 353"/>
                <a:gd name="T12" fmla="*/ 0 w 148"/>
                <a:gd name="T13" fmla="*/ 131 h 353"/>
                <a:gd name="T14" fmla="*/ 75 w 148"/>
                <a:gd name="T15" fmla="*/ 16 h 353"/>
                <a:gd name="T16" fmla="*/ 111 w 148"/>
                <a:gd name="T17" fmla="*/ 0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8" h="353">
                  <a:moveTo>
                    <a:pt x="111" y="0"/>
                  </a:moveTo>
                  <a:lnTo>
                    <a:pt x="111" y="38"/>
                  </a:lnTo>
                  <a:lnTo>
                    <a:pt x="148" y="353"/>
                  </a:lnTo>
                  <a:lnTo>
                    <a:pt x="84" y="353"/>
                  </a:lnTo>
                  <a:lnTo>
                    <a:pt x="15" y="213"/>
                  </a:lnTo>
                  <a:lnTo>
                    <a:pt x="81" y="168"/>
                  </a:lnTo>
                  <a:lnTo>
                    <a:pt x="0" y="131"/>
                  </a:lnTo>
                  <a:lnTo>
                    <a:pt x="75" y="16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rgbClr val="605F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185"/>
            <p:cNvSpPr>
              <a:spLocks/>
            </p:cNvSpPr>
            <p:nvPr/>
          </p:nvSpPr>
          <p:spPr bwMode="auto">
            <a:xfrm>
              <a:off x="3984625" y="3312319"/>
              <a:ext cx="233363" cy="560388"/>
            </a:xfrm>
            <a:custGeom>
              <a:avLst/>
              <a:gdLst>
                <a:gd name="T0" fmla="*/ 36 w 147"/>
                <a:gd name="T1" fmla="*/ 0 h 353"/>
                <a:gd name="T2" fmla="*/ 36 w 147"/>
                <a:gd name="T3" fmla="*/ 38 h 353"/>
                <a:gd name="T4" fmla="*/ 0 w 147"/>
                <a:gd name="T5" fmla="*/ 353 h 353"/>
                <a:gd name="T6" fmla="*/ 63 w 147"/>
                <a:gd name="T7" fmla="*/ 353 h 353"/>
                <a:gd name="T8" fmla="*/ 131 w 147"/>
                <a:gd name="T9" fmla="*/ 213 h 353"/>
                <a:gd name="T10" fmla="*/ 66 w 147"/>
                <a:gd name="T11" fmla="*/ 168 h 353"/>
                <a:gd name="T12" fmla="*/ 147 w 147"/>
                <a:gd name="T13" fmla="*/ 131 h 353"/>
                <a:gd name="T14" fmla="*/ 81 w 147"/>
                <a:gd name="T15" fmla="*/ 19 h 353"/>
                <a:gd name="T16" fmla="*/ 36 w 147"/>
                <a:gd name="T17" fmla="*/ 0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" h="353">
                  <a:moveTo>
                    <a:pt x="36" y="0"/>
                  </a:moveTo>
                  <a:lnTo>
                    <a:pt x="36" y="38"/>
                  </a:lnTo>
                  <a:lnTo>
                    <a:pt x="0" y="353"/>
                  </a:lnTo>
                  <a:lnTo>
                    <a:pt x="63" y="353"/>
                  </a:lnTo>
                  <a:lnTo>
                    <a:pt x="131" y="213"/>
                  </a:lnTo>
                  <a:lnTo>
                    <a:pt x="66" y="168"/>
                  </a:lnTo>
                  <a:lnTo>
                    <a:pt x="147" y="131"/>
                  </a:lnTo>
                  <a:lnTo>
                    <a:pt x="81" y="19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605F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186"/>
            <p:cNvSpPr>
              <a:spLocks/>
            </p:cNvSpPr>
            <p:nvPr/>
          </p:nvSpPr>
          <p:spPr bwMode="auto">
            <a:xfrm>
              <a:off x="3851275" y="3437732"/>
              <a:ext cx="115888" cy="112713"/>
            </a:xfrm>
            <a:custGeom>
              <a:avLst/>
              <a:gdLst>
                <a:gd name="T0" fmla="*/ 0 w 72"/>
                <a:gd name="T1" fmla="*/ 39 h 70"/>
                <a:gd name="T2" fmla="*/ 20 w 72"/>
                <a:gd name="T3" fmla="*/ 70 h 70"/>
                <a:gd name="T4" fmla="*/ 51 w 72"/>
                <a:gd name="T5" fmla="*/ 70 h 70"/>
                <a:gd name="T6" fmla="*/ 72 w 72"/>
                <a:gd name="T7" fmla="*/ 39 h 70"/>
                <a:gd name="T8" fmla="*/ 36 w 72"/>
                <a:gd name="T9" fmla="*/ 0 h 70"/>
                <a:gd name="T10" fmla="*/ 0 w 72"/>
                <a:gd name="T11" fmla="*/ 3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70">
                  <a:moveTo>
                    <a:pt x="0" y="39"/>
                  </a:moveTo>
                  <a:cubicBezTo>
                    <a:pt x="20" y="70"/>
                    <a:pt x="20" y="70"/>
                    <a:pt x="20" y="70"/>
                  </a:cubicBezTo>
                  <a:cubicBezTo>
                    <a:pt x="30" y="70"/>
                    <a:pt x="41" y="70"/>
                    <a:pt x="51" y="70"/>
                  </a:cubicBezTo>
                  <a:cubicBezTo>
                    <a:pt x="72" y="39"/>
                    <a:pt x="72" y="39"/>
                    <a:pt x="72" y="39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C9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187"/>
            <p:cNvSpPr>
              <a:spLocks/>
            </p:cNvSpPr>
            <p:nvPr/>
          </p:nvSpPr>
          <p:spPr bwMode="auto">
            <a:xfrm>
              <a:off x="3836988" y="3550444"/>
              <a:ext cx="142875" cy="322263"/>
            </a:xfrm>
            <a:custGeom>
              <a:avLst/>
              <a:gdLst>
                <a:gd name="T0" fmla="*/ 29 w 90"/>
                <a:gd name="T1" fmla="*/ 0 h 203"/>
                <a:gd name="T2" fmla="*/ 0 w 90"/>
                <a:gd name="T3" fmla="*/ 203 h 203"/>
                <a:gd name="T4" fmla="*/ 90 w 90"/>
                <a:gd name="T5" fmla="*/ 203 h 203"/>
                <a:gd name="T6" fmla="*/ 61 w 90"/>
                <a:gd name="T7" fmla="*/ 0 h 203"/>
                <a:gd name="T8" fmla="*/ 29 w 90"/>
                <a:gd name="T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3">
                  <a:moveTo>
                    <a:pt x="29" y="0"/>
                  </a:moveTo>
                  <a:lnTo>
                    <a:pt x="0" y="203"/>
                  </a:lnTo>
                  <a:lnTo>
                    <a:pt x="90" y="203"/>
                  </a:lnTo>
                  <a:lnTo>
                    <a:pt x="61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C9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188"/>
            <p:cNvSpPr>
              <a:spLocks/>
            </p:cNvSpPr>
            <p:nvPr/>
          </p:nvSpPr>
          <p:spPr bwMode="auto">
            <a:xfrm>
              <a:off x="3836988" y="3550444"/>
              <a:ext cx="142875" cy="322263"/>
            </a:xfrm>
            <a:custGeom>
              <a:avLst/>
              <a:gdLst>
                <a:gd name="T0" fmla="*/ 29 w 90"/>
                <a:gd name="T1" fmla="*/ 0 h 203"/>
                <a:gd name="T2" fmla="*/ 0 w 90"/>
                <a:gd name="T3" fmla="*/ 203 h 203"/>
                <a:gd name="T4" fmla="*/ 90 w 90"/>
                <a:gd name="T5" fmla="*/ 203 h 203"/>
                <a:gd name="T6" fmla="*/ 61 w 90"/>
                <a:gd name="T7" fmla="*/ 0 h 203"/>
                <a:gd name="T8" fmla="*/ 29 w 90"/>
                <a:gd name="T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3">
                  <a:moveTo>
                    <a:pt x="29" y="0"/>
                  </a:moveTo>
                  <a:lnTo>
                    <a:pt x="0" y="203"/>
                  </a:lnTo>
                  <a:lnTo>
                    <a:pt x="90" y="203"/>
                  </a:lnTo>
                  <a:lnTo>
                    <a:pt x="61" y="0"/>
                  </a:lnTo>
                  <a:lnTo>
                    <a:pt x="2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189"/>
            <p:cNvSpPr>
              <a:spLocks/>
            </p:cNvSpPr>
            <p:nvPr/>
          </p:nvSpPr>
          <p:spPr bwMode="auto">
            <a:xfrm>
              <a:off x="3762375" y="3271044"/>
              <a:ext cx="146050" cy="282575"/>
            </a:xfrm>
            <a:custGeom>
              <a:avLst/>
              <a:gdLst>
                <a:gd name="T0" fmla="*/ 8 w 92"/>
                <a:gd name="T1" fmla="*/ 0 h 178"/>
                <a:gd name="T2" fmla="*/ 0 w 92"/>
                <a:gd name="T3" fmla="*/ 29 h 178"/>
                <a:gd name="T4" fmla="*/ 21 w 92"/>
                <a:gd name="T5" fmla="*/ 178 h 178"/>
                <a:gd name="T6" fmla="*/ 92 w 92"/>
                <a:gd name="T7" fmla="*/ 105 h 178"/>
                <a:gd name="T8" fmla="*/ 8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8" y="0"/>
                  </a:moveTo>
                  <a:lnTo>
                    <a:pt x="0" y="29"/>
                  </a:lnTo>
                  <a:lnTo>
                    <a:pt x="21" y="178"/>
                  </a:lnTo>
                  <a:lnTo>
                    <a:pt x="92" y="105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190"/>
            <p:cNvSpPr>
              <a:spLocks/>
            </p:cNvSpPr>
            <p:nvPr/>
          </p:nvSpPr>
          <p:spPr bwMode="auto">
            <a:xfrm>
              <a:off x="3762375" y="3271044"/>
              <a:ext cx="146050" cy="282575"/>
            </a:xfrm>
            <a:custGeom>
              <a:avLst/>
              <a:gdLst>
                <a:gd name="T0" fmla="*/ 8 w 92"/>
                <a:gd name="T1" fmla="*/ 0 h 178"/>
                <a:gd name="T2" fmla="*/ 0 w 92"/>
                <a:gd name="T3" fmla="*/ 29 h 178"/>
                <a:gd name="T4" fmla="*/ 21 w 92"/>
                <a:gd name="T5" fmla="*/ 178 h 178"/>
                <a:gd name="T6" fmla="*/ 92 w 92"/>
                <a:gd name="T7" fmla="*/ 105 h 178"/>
                <a:gd name="T8" fmla="*/ 8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8" y="0"/>
                  </a:moveTo>
                  <a:lnTo>
                    <a:pt x="0" y="29"/>
                  </a:lnTo>
                  <a:lnTo>
                    <a:pt x="21" y="178"/>
                  </a:lnTo>
                  <a:lnTo>
                    <a:pt x="92" y="105"/>
                  </a:lnTo>
                  <a:lnTo>
                    <a:pt x="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191"/>
            <p:cNvSpPr>
              <a:spLocks/>
            </p:cNvSpPr>
            <p:nvPr/>
          </p:nvSpPr>
          <p:spPr bwMode="auto">
            <a:xfrm>
              <a:off x="3775075" y="3215482"/>
              <a:ext cx="266700" cy="92075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6 h 58"/>
                <a:gd name="T4" fmla="*/ 84 w 167"/>
                <a:gd name="T5" fmla="*/ 58 h 58"/>
                <a:gd name="T6" fmla="*/ 86 w 167"/>
                <a:gd name="T7" fmla="*/ 58 h 58"/>
                <a:gd name="T8" fmla="*/ 167 w 167"/>
                <a:gd name="T9" fmla="*/ 9 h 58"/>
                <a:gd name="T10" fmla="*/ 167 w 167"/>
                <a:gd name="T11" fmla="*/ 0 h 58"/>
                <a:gd name="T12" fmla="*/ 0 w 167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3" y="56"/>
                    <a:pt x="84" y="58"/>
                  </a:cubicBezTo>
                  <a:cubicBezTo>
                    <a:pt x="84" y="58"/>
                    <a:pt x="85" y="58"/>
                    <a:pt x="86" y="58"/>
                  </a:cubicBezTo>
                  <a:cubicBezTo>
                    <a:pt x="126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CAF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192"/>
            <p:cNvSpPr>
              <a:spLocks/>
            </p:cNvSpPr>
            <p:nvPr/>
          </p:nvSpPr>
          <p:spPr bwMode="auto">
            <a:xfrm>
              <a:off x="3582988" y="2442369"/>
              <a:ext cx="685800" cy="682625"/>
            </a:xfrm>
            <a:custGeom>
              <a:avLst/>
              <a:gdLst>
                <a:gd name="T0" fmla="*/ 335 w 427"/>
                <a:gd name="T1" fmla="*/ 61 h 425"/>
                <a:gd name="T2" fmla="*/ 403 w 427"/>
                <a:gd name="T3" fmla="*/ 129 h 425"/>
                <a:gd name="T4" fmla="*/ 207 w 427"/>
                <a:gd name="T5" fmla="*/ 424 h 425"/>
                <a:gd name="T6" fmla="*/ 33 w 427"/>
                <a:gd name="T7" fmla="*/ 332 h 425"/>
                <a:gd name="T8" fmla="*/ 50 w 427"/>
                <a:gd name="T9" fmla="*/ 82 h 425"/>
                <a:gd name="T10" fmla="*/ 335 w 427"/>
                <a:gd name="T11" fmla="*/ 61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7" h="425">
                  <a:moveTo>
                    <a:pt x="335" y="61"/>
                  </a:moveTo>
                  <a:cubicBezTo>
                    <a:pt x="373" y="67"/>
                    <a:pt x="394" y="93"/>
                    <a:pt x="403" y="129"/>
                  </a:cubicBezTo>
                  <a:cubicBezTo>
                    <a:pt x="427" y="221"/>
                    <a:pt x="377" y="422"/>
                    <a:pt x="207" y="424"/>
                  </a:cubicBezTo>
                  <a:cubicBezTo>
                    <a:pt x="119" y="425"/>
                    <a:pt x="56" y="403"/>
                    <a:pt x="33" y="332"/>
                  </a:cubicBezTo>
                  <a:cubicBezTo>
                    <a:pt x="10" y="261"/>
                    <a:pt x="0" y="146"/>
                    <a:pt x="50" y="82"/>
                  </a:cubicBezTo>
                  <a:cubicBezTo>
                    <a:pt x="113" y="1"/>
                    <a:pt x="246" y="0"/>
                    <a:pt x="335" y="61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193"/>
            <p:cNvSpPr>
              <a:spLocks/>
            </p:cNvSpPr>
            <p:nvPr/>
          </p:nvSpPr>
          <p:spPr bwMode="auto">
            <a:xfrm>
              <a:off x="3497263" y="2518569"/>
              <a:ext cx="822325" cy="758825"/>
            </a:xfrm>
            <a:custGeom>
              <a:avLst/>
              <a:gdLst>
                <a:gd name="T0" fmla="*/ 257 w 513"/>
                <a:gd name="T1" fmla="*/ 0 h 473"/>
                <a:gd name="T2" fmla="*/ 115 w 513"/>
                <a:gd name="T3" fmla="*/ 378 h 473"/>
                <a:gd name="T4" fmla="*/ 257 w 513"/>
                <a:gd name="T5" fmla="*/ 473 h 473"/>
                <a:gd name="T6" fmla="*/ 398 w 513"/>
                <a:gd name="T7" fmla="*/ 378 h 473"/>
                <a:gd name="T8" fmla="*/ 257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7" y="0"/>
                  </a:moveTo>
                  <a:cubicBezTo>
                    <a:pt x="0" y="0"/>
                    <a:pt x="99" y="351"/>
                    <a:pt x="115" y="378"/>
                  </a:cubicBezTo>
                  <a:cubicBezTo>
                    <a:pt x="134" y="408"/>
                    <a:pt x="215" y="473"/>
                    <a:pt x="257" y="473"/>
                  </a:cubicBezTo>
                  <a:cubicBezTo>
                    <a:pt x="298" y="473"/>
                    <a:pt x="380" y="408"/>
                    <a:pt x="398" y="378"/>
                  </a:cubicBezTo>
                  <a:cubicBezTo>
                    <a:pt x="415" y="351"/>
                    <a:pt x="513" y="0"/>
                    <a:pt x="257" y="0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194"/>
            <p:cNvSpPr>
              <a:spLocks/>
            </p:cNvSpPr>
            <p:nvPr/>
          </p:nvSpPr>
          <p:spPr bwMode="auto">
            <a:xfrm>
              <a:off x="3560763" y="2497932"/>
              <a:ext cx="692150" cy="449263"/>
            </a:xfrm>
            <a:custGeom>
              <a:avLst/>
              <a:gdLst>
                <a:gd name="T0" fmla="*/ 93 w 431"/>
                <a:gd name="T1" fmla="*/ 123 h 280"/>
                <a:gd name="T2" fmla="*/ 215 w 431"/>
                <a:gd name="T3" fmla="*/ 127 h 280"/>
                <a:gd name="T4" fmla="*/ 392 w 431"/>
                <a:gd name="T5" fmla="*/ 247 h 280"/>
                <a:gd name="T6" fmla="*/ 223 w 431"/>
                <a:gd name="T7" fmla="*/ 7 h 280"/>
                <a:gd name="T8" fmla="*/ 44 w 431"/>
                <a:gd name="T9" fmla="*/ 280 h 280"/>
                <a:gd name="T10" fmla="*/ 93 w 431"/>
                <a:gd name="T11" fmla="*/ 123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1" h="280">
                  <a:moveTo>
                    <a:pt x="93" y="123"/>
                  </a:moveTo>
                  <a:cubicBezTo>
                    <a:pt x="138" y="151"/>
                    <a:pt x="174" y="109"/>
                    <a:pt x="215" y="127"/>
                  </a:cubicBezTo>
                  <a:cubicBezTo>
                    <a:pt x="256" y="145"/>
                    <a:pt x="368" y="59"/>
                    <a:pt x="392" y="247"/>
                  </a:cubicBezTo>
                  <a:cubicBezTo>
                    <a:pt x="431" y="111"/>
                    <a:pt x="372" y="14"/>
                    <a:pt x="223" y="7"/>
                  </a:cubicBezTo>
                  <a:cubicBezTo>
                    <a:pt x="64" y="0"/>
                    <a:pt x="0" y="145"/>
                    <a:pt x="44" y="280"/>
                  </a:cubicBezTo>
                  <a:cubicBezTo>
                    <a:pt x="41" y="207"/>
                    <a:pt x="59" y="159"/>
                    <a:pt x="93" y="123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195"/>
            <p:cNvSpPr>
              <a:spLocks/>
            </p:cNvSpPr>
            <p:nvPr/>
          </p:nvSpPr>
          <p:spPr bwMode="auto">
            <a:xfrm>
              <a:off x="3703638" y="2658269"/>
              <a:ext cx="261938" cy="63500"/>
            </a:xfrm>
            <a:custGeom>
              <a:avLst/>
              <a:gdLst>
                <a:gd name="T0" fmla="*/ 0 w 163"/>
                <a:gd name="T1" fmla="*/ 11 h 40"/>
                <a:gd name="T2" fmla="*/ 58 w 163"/>
                <a:gd name="T3" fmla="*/ 39 h 40"/>
                <a:gd name="T4" fmla="*/ 104 w 163"/>
                <a:gd name="T5" fmla="*/ 33 h 40"/>
                <a:gd name="T6" fmla="*/ 162 w 163"/>
                <a:gd name="T7" fmla="*/ 9 h 40"/>
                <a:gd name="T8" fmla="*/ 161 w 163"/>
                <a:gd name="T9" fmla="*/ 4 h 40"/>
                <a:gd name="T10" fmla="*/ 73 w 163"/>
                <a:gd name="T11" fmla="*/ 26 h 40"/>
                <a:gd name="T12" fmla="*/ 3 w 163"/>
                <a:gd name="T13" fmla="*/ 10 h 40"/>
                <a:gd name="T14" fmla="*/ 0 w 163"/>
                <a:gd name="T15" fmla="*/ 1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3" h="40">
                  <a:moveTo>
                    <a:pt x="0" y="11"/>
                  </a:moveTo>
                  <a:cubicBezTo>
                    <a:pt x="1" y="35"/>
                    <a:pt x="41" y="38"/>
                    <a:pt x="58" y="39"/>
                  </a:cubicBezTo>
                  <a:cubicBezTo>
                    <a:pt x="74" y="40"/>
                    <a:pt x="89" y="38"/>
                    <a:pt x="104" y="33"/>
                  </a:cubicBezTo>
                  <a:cubicBezTo>
                    <a:pt x="123" y="28"/>
                    <a:pt x="147" y="21"/>
                    <a:pt x="162" y="9"/>
                  </a:cubicBezTo>
                  <a:cubicBezTo>
                    <a:pt x="163" y="7"/>
                    <a:pt x="163" y="5"/>
                    <a:pt x="161" y="4"/>
                  </a:cubicBezTo>
                  <a:cubicBezTo>
                    <a:pt x="132" y="0"/>
                    <a:pt x="102" y="23"/>
                    <a:pt x="73" y="26"/>
                  </a:cubicBezTo>
                  <a:cubicBezTo>
                    <a:pt x="50" y="28"/>
                    <a:pt x="20" y="25"/>
                    <a:pt x="3" y="10"/>
                  </a:cubicBezTo>
                  <a:cubicBezTo>
                    <a:pt x="1" y="9"/>
                    <a:pt x="0" y="9"/>
                    <a:pt x="0" y="11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196"/>
            <p:cNvSpPr>
              <a:spLocks noEditPoints="1"/>
            </p:cNvSpPr>
            <p:nvPr/>
          </p:nvSpPr>
          <p:spPr bwMode="auto">
            <a:xfrm>
              <a:off x="3659188" y="2859882"/>
              <a:ext cx="504825" cy="185738"/>
            </a:xfrm>
            <a:custGeom>
              <a:avLst/>
              <a:gdLst>
                <a:gd name="T0" fmla="*/ 235 w 315"/>
                <a:gd name="T1" fmla="*/ 114 h 115"/>
                <a:gd name="T2" fmla="*/ 240 w 315"/>
                <a:gd name="T3" fmla="*/ 114 h 115"/>
                <a:gd name="T4" fmla="*/ 296 w 315"/>
                <a:gd name="T5" fmla="*/ 68 h 115"/>
                <a:gd name="T6" fmla="*/ 308 w 315"/>
                <a:gd name="T7" fmla="*/ 30 h 115"/>
                <a:gd name="T8" fmla="*/ 314 w 315"/>
                <a:gd name="T9" fmla="*/ 16 h 115"/>
                <a:gd name="T10" fmla="*/ 306 w 315"/>
                <a:gd name="T11" fmla="*/ 6 h 115"/>
                <a:gd name="T12" fmla="*/ 237 w 315"/>
                <a:gd name="T13" fmla="*/ 2 h 115"/>
                <a:gd name="T14" fmla="*/ 237 w 315"/>
                <a:gd name="T15" fmla="*/ 9 h 115"/>
                <a:gd name="T16" fmla="*/ 284 w 315"/>
                <a:gd name="T17" fmla="*/ 14 h 115"/>
                <a:gd name="T18" fmla="*/ 282 w 315"/>
                <a:gd name="T19" fmla="*/ 85 h 115"/>
                <a:gd name="T20" fmla="*/ 235 w 315"/>
                <a:gd name="T21" fmla="*/ 107 h 115"/>
                <a:gd name="T22" fmla="*/ 235 w 315"/>
                <a:gd name="T23" fmla="*/ 114 h 115"/>
                <a:gd name="T24" fmla="*/ 157 w 315"/>
                <a:gd name="T25" fmla="*/ 15 h 115"/>
                <a:gd name="T26" fmla="*/ 83 w 315"/>
                <a:gd name="T27" fmla="*/ 2 h 115"/>
                <a:gd name="T28" fmla="*/ 78 w 315"/>
                <a:gd name="T29" fmla="*/ 2 h 115"/>
                <a:gd name="T30" fmla="*/ 77 w 315"/>
                <a:gd name="T31" fmla="*/ 9 h 115"/>
                <a:gd name="T32" fmla="*/ 129 w 315"/>
                <a:gd name="T33" fmla="*/ 27 h 115"/>
                <a:gd name="T34" fmla="*/ 99 w 315"/>
                <a:gd name="T35" fmla="*/ 103 h 115"/>
                <a:gd name="T36" fmla="*/ 76 w 315"/>
                <a:gd name="T37" fmla="*/ 108 h 115"/>
                <a:gd name="T38" fmla="*/ 75 w 315"/>
                <a:gd name="T39" fmla="*/ 114 h 115"/>
                <a:gd name="T40" fmla="*/ 129 w 315"/>
                <a:gd name="T41" fmla="*/ 80 h 115"/>
                <a:gd name="T42" fmla="*/ 157 w 315"/>
                <a:gd name="T43" fmla="*/ 41 h 115"/>
                <a:gd name="T44" fmla="*/ 182 w 315"/>
                <a:gd name="T45" fmla="*/ 79 h 115"/>
                <a:gd name="T46" fmla="*/ 235 w 315"/>
                <a:gd name="T47" fmla="*/ 114 h 115"/>
                <a:gd name="T48" fmla="*/ 235 w 315"/>
                <a:gd name="T49" fmla="*/ 107 h 115"/>
                <a:gd name="T50" fmla="*/ 211 w 315"/>
                <a:gd name="T51" fmla="*/ 102 h 115"/>
                <a:gd name="T52" fmla="*/ 185 w 315"/>
                <a:gd name="T53" fmla="*/ 26 h 115"/>
                <a:gd name="T54" fmla="*/ 237 w 315"/>
                <a:gd name="T55" fmla="*/ 9 h 115"/>
                <a:gd name="T56" fmla="*/ 237 w 315"/>
                <a:gd name="T57" fmla="*/ 2 h 115"/>
                <a:gd name="T58" fmla="*/ 232 w 315"/>
                <a:gd name="T59" fmla="*/ 2 h 115"/>
                <a:gd name="T60" fmla="*/ 157 w 315"/>
                <a:gd name="T61" fmla="*/ 15 h 115"/>
                <a:gd name="T62" fmla="*/ 78 w 315"/>
                <a:gd name="T63" fmla="*/ 2 h 115"/>
                <a:gd name="T64" fmla="*/ 10 w 315"/>
                <a:gd name="T65" fmla="*/ 6 h 115"/>
                <a:gd name="T66" fmla="*/ 0 w 315"/>
                <a:gd name="T67" fmla="*/ 17 h 115"/>
                <a:gd name="T68" fmla="*/ 5 w 315"/>
                <a:gd name="T69" fmla="*/ 31 h 115"/>
                <a:gd name="T70" fmla="*/ 15 w 315"/>
                <a:gd name="T71" fmla="*/ 68 h 115"/>
                <a:gd name="T72" fmla="*/ 69 w 315"/>
                <a:gd name="T73" fmla="*/ 114 h 115"/>
                <a:gd name="T74" fmla="*/ 75 w 315"/>
                <a:gd name="T75" fmla="*/ 114 h 115"/>
                <a:gd name="T76" fmla="*/ 76 w 315"/>
                <a:gd name="T77" fmla="*/ 108 h 115"/>
                <a:gd name="T78" fmla="*/ 28 w 315"/>
                <a:gd name="T79" fmla="*/ 86 h 115"/>
                <a:gd name="T80" fmla="*/ 31 w 315"/>
                <a:gd name="T81" fmla="*/ 14 h 115"/>
                <a:gd name="T82" fmla="*/ 77 w 315"/>
                <a:gd name="T83" fmla="*/ 9 h 115"/>
                <a:gd name="T84" fmla="*/ 78 w 315"/>
                <a:gd name="T85" fmla="*/ 2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5" h="115">
                  <a:moveTo>
                    <a:pt x="235" y="114"/>
                  </a:moveTo>
                  <a:cubicBezTo>
                    <a:pt x="237" y="114"/>
                    <a:pt x="238" y="114"/>
                    <a:pt x="240" y="114"/>
                  </a:cubicBezTo>
                  <a:cubicBezTo>
                    <a:pt x="281" y="110"/>
                    <a:pt x="292" y="91"/>
                    <a:pt x="296" y="68"/>
                  </a:cubicBezTo>
                  <a:cubicBezTo>
                    <a:pt x="301" y="42"/>
                    <a:pt x="302" y="33"/>
                    <a:pt x="308" y="30"/>
                  </a:cubicBezTo>
                  <a:cubicBezTo>
                    <a:pt x="313" y="28"/>
                    <a:pt x="315" y="23"/>
                    <a:pt x="314" y="16"/>
                  </a:cubicBezTo>
                  <a:cubicBezTo>
                    <a:pt x="314" y="9"/>
                    <a:pt x="314" y="8"/>
                    <a:pt x="306" y="6"/>
                  </a:cubicBezTo>
                  <a:cubicBezTo>
                    <a:pt x="299" y="3"/>
                    <a:pt x="264" y="0"/>
                    <a:pt x="237" y="2"/>
                  </a:cubicBezTo>
                  <a:cubicBezTo>
                    <a:pt x="237" y="9"/>
                    <a:pt x="237" y="9"/>
                    <a:pt x="237" y="9"/>
                  </a:cubicBezTo>
                  <a:cubicBezTo>
                    <a:pt x="258" y="8"/>
                    <a:pt x="278" y="10"/>
                    <a:pt x="284" y="14"/>
                  </a:cubicBezTo>
                  <a:cubicBezTo>
                    <a:pt x="298" y="23"/>
                    <a:pt x="294" y="64"/>
                    <a:pt x="282" y="85"/>
                  </a:cubicBezTo>
                  <a:cubicBezTo>
                    <a:pt x="275" y="100"/>
                    <a:pt x="254" y="107"/>
                    <a:pt x="235" y="107"/>
                  </a:cubicBezTo>
                  <a:lnTo>
                    <a:pt x="235" y="114"/>
                  </a:lnTo>
                  <a:close/>
                  <a:moveTo>
                    <a:pt x="157" y="15"/>
                  </a:moveTo>
                  <a:cubicBezTo>
                    <a:pt x="148" y="16"/>
                    <a:pt x="110" y="5"/>
                    <a:pt x="83" y="2"/>
                  </a:cubicBezTo>
                  <a:cubicBezTo>
                    <a:pt x="82" y="2"/>
                    <a:pt x="80" y="2"/>
                    <a:pt x="78" y="2"/>
                  </a:cubicBezTo>
                  <a:cubicBezTo>
                    <a:pt x="77" y="9"/>
                    <a:pt x="77" y="9"/>
                    <a:pt x="77" y="9"/>
                  </a:cubicBezTo>
                  <a:cubicBezTo>
                    <a:pt x="99" y="10"/>
                    <a:pt x="122" y="15"/>
                    <a:pt x="129" y="27"/>
                  </a:cubicBezTo>
                  <a:cubicBezTo>
                    <a:pt x="142" y="46"/>
                    <a:pt x="119" y="92"/>
                    <a:pt x="99" y="103"/>
                  </a:cubicBezTo>
                  <a:cubicBezTo>
                    <a:pt x="93" y="106"/>
                    <a:pt x="84" y="108"/>
                    <a:pt x="76" y="108"/>
                  </a:cubicBezTo>
                  <a:cubicBezTo>
                    <a:pt x="75" y="114"/>
                    <a:pt x="75" y="114"/>
                    <a:pt x="75" y="114"/>
                  </a:cubicBezTo>
                  <a:cubicBezTo>
                    <a:pt x="112" y="114"/>
                    <a:pt x="125" y="88"/>
                    <a:pt x="129" y="80"/>
                  </a:cubicBezTo>
                  <a:cubicBezTo>
                    <a:pt x="138" y="63"/>
                    <a:pt x="136" y="41"/>
                    <a:pt x="157" y="41"/>
                  </a:cubicBezTo>
                  <a:cubicBezTo>
                    <a:pt x="177" y="41"/>
                    <a:pt x="175" y="63"/>
                    <a:pt x="182" y="79"/>
                  </a:cubicBezTo>
                  <a:cubicBezTo>
                    <a:pt x="186" y="88"/>
                    <a:pt x="198" y="115"/>
                    <a:pt x="235" y="114"/>
                  </a:cubicBezTo>
                  <a:cubicBezTo>
                    <a:pt x="235" y="107"/>
                    <a:pt x="235" y="107"/>
                    <a:pt x="235" y="107"/>
                  </a:cubicBezTo>
                  <a:cubicBezTo>
                    <a:pt x="226" y="107"/>
                    <a:pt x="217" y="106"/>
                    <a:pt x="211" y="102"/>
                  </a:cubicBezTo>
                  <a:cubicBezTo>
                    <a:pt x="191" y="92"/>
                    <a:pt x="171" y="46"/>
                    <a:pt x="185" y="26"/>
                  </a:cubicBezTo>
                  <a:cubicBezTo>
                    <a:pt x="193" y="15"/>
                    <a:pt x="215" y="10"/>
                    <a:pt x="237" y="9"/>
                  </a:cubicBezTo>
                  <a:cubicBezTo>
                    <a:pt x="237" y="2"/>
                    <a:pt x="237" y="2"/>
                    <a:pt x="237" y="2"/>
                  </a:cubicBezTo>
                  <a:cubicBezTo>
                    <a:pt x="235" y="2"/>
                    <a:pt x="234" y="2"/>
                    <a:pt x="232" y="2"/>
                  </a:cubicBezTo>
                  <a:cubicBezTo>
                    <a:pt x="208" y="4"/>
                    <a:pt x="179" y="15"/>
                    <a:pt x="157" y="15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10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3"/>
                    <a:pt x="1" y="29"/>
                    <a:pt x="5" y="31"/>
                  </a:cubicBezTo>
                  <a:cubicBezTo>
                    <a:pt x="12" y="33"/>
                    <a:pt x="12" y="42"/>
                    <a:pt x="15" y="68"/>
                  </a:cubicBezTo>
                  <a:cubicBezTo>
                    <a:pt x="19" y="92"/>
                    <a:pt x="28" y="111"/>
                    <a:pt x="69" y="114"/>
                  </a:cubicBezTo>
                  <a:cubicBezTo>
                    <a:pt x="71" y="114"/>
                    <a:pt x="73" y="114"/>
                    <a:pt x="75" y="114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5" y="101"/>
                    <a:pt x="28" y="86"/>
                  </a:cubicBezTo>
                  <a:cubicBezTo>
                    <a:pt x="18" y="65"/>
                    <a:pt x="17" y="23"/>
                    <a:pt x="31" y="14"/>
                  </a:cubicBezTo>
                  <a:cubicBezTo>
                    <a:pt x="37" y="11"/>
                    <a:pt x="57" y="8"/>
                    <a:pt x="77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C9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197"/>
            <p:cNvSpPr>
              <a:spLocks/>
            </p:cNvSpPr>
            <p:nvPr/>
          </p:nvSpPr>
          <p:spPr bwMode="auto">
            <a:xfrm>
              <a:off x="3908425" y="3271044"/>
              <a:ext cx="142875" cy="284163"/>
            </a:xfrm>
            <a:custGeom>
              <a:avLst/>
              <a:gdLst>
                <a:gd name="T0" fmla="*/ 84 w 90"/>
                <a:gd name="T1" fmla="*/ 0 h 179"/>
                <a:gd name="T2" fmla="*/ 90 w 90"/>
                <a:gd name="T3" fmla="*/ 29 h 179"/>
                <a:gd name="T4" fmla="*/ 71 w 90"/>
                <a:gd name="T5" fmla="*/ 179 h 179"/>
                <a:gd name="T6" fmla="*/ 0 w 90"/>
                <a:gd name="T7" fmla="*/ 105 h 179"/>
                <a:gd name="T8" fmla="*/ 84 w 90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79">
                  <a:moveTo>
                    <a:pt x="84" y="0"/>
                  </a:moveTo>
                  <a:lnTo>
                    <a:pt x="90" y="29"/>
                  </a:lnTo>
                  <a:lnTo>
                    <a:pt x="71" y="179"/>
                  </a:lnTo>
                  <a:lnTo>
                    <a:pt x="0" y="105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198"/>
            <p:cNvSpPr>
              <a:spLocks/>
            </p:cNvSpPr>
            <p:nvPr/>
          </p:nvSpPr>
          <p:spPr bwMode="auto">
            <a:xfrm>
              <a:off x="3908425" y="3271044"/>
              <a:ext cx="142875" cy="284163"/>
            </a:xfrm>
            <a:custGeom>
              <a:avLst/>
              <a:gdLst>
                <a:gd name="T0" fmla="*/ 84 w 90"/>
                <a:gd name="T1" fmla="*/ 0 h 179"/>
                <a:gd name="T2" fmla="*/ 90 w 90"/>
                <a:gd name="T3" fmla="*/ 29 h 179"/>
                <a:gd name="T4" fmla="*/ 71 w 90"/>
                <a:gd name="T5" fmla="*/ 179 h 179"/>
                <a:gd name="T6" fmla="*/ 0 w 90"/>
                <a:gd name="T7" fmla="*/ 105 h 179"/>
                <a:gd name="T8" fmla="*/ 84 w 90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79">
                  <a:moveTo>
                    <a:pt x="84" y="0"/>
                  </a:moveTo>
                  <a:lnTo>
                    <a:pt x="90" y="29"/>
                  </a:lnTo>
                  <a:lnTo>
                    <a:pt x="71" y="179"/>
                  </a:lnTo>
                  <a:lnTo>
                    <a:pt x="0" y="105"/>
                  </a:lnTo>
                  <a:lnTo>
                    <a:pt x="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199"/>
            <p:cNvSpPr>
              <a:spLocks/>
            </p:cNvSpPr>
            <p:nvPr/>
          </p:nvSpPr>
          <p:spPr bwMode="auto">
            <a:xfrm>
              <a:off x="3775075" y="3266282"/>
              <a:ext cx="266700" cy="171450"/>
            </a:xfrm>
            <a:custGeom>
              <a:avLst/>
              <a:gdLst>
                <a:gd name="T0" fmla="*/ 168 w 168"/>
                <a:gd name="T1" fmla="*/ 0 h 108"/>
                <a:gd name="T2" fmla="*/ 84 w 168"/>
                <a:gd name="T3" fmla="*/ 105 h 108"/>
                <a:gd name="T4" fmla="*/ 0 w 168"/>
                <a:gd name="T5" fmla="*/ 0 h 108"/>
                <a:gd name="T6" fmla="*/ 0 w 168"/>
                <a:gd name="T7" fmla="*/ 3 h 108"/>
                <a:gd name="T8" fmla="*/ 84 w 168"/>
                <a:gd name="T9" fmla="*/ 108 h 108"/>
                <a:gd name="T10" fmla="*/ 168 w 168"/>
                <a:gd name="T11" fmla="*/ 3 h 108"/>
                <a:gd name="T12" fmla="*/ 168 w 168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108">
                  <a:moveTo>
                    <a:pt x="168" y="0"/>
                  </a:moveTo>
                  <a:lnTo>
                    <a:pt x="84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4" y="108"/>
                  </a:lnTo>
                  <a:lnTo>
                    <a:pt x="168" y="3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F2D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200"/>
            <p:cNvSpPr>
              <a:spLocks/>
            </p:cNvSpPr>
            <p:nvPr/>
          </p:nvSpPr>
          <p:spPr bwMode="auto">
            <a:xfrm>
              <a:off x="3775075" y="3266282"/>
              <a:ext cx="266700" cy="171450"/>
            </a:xfrm>
            <a:custGeom>
              <a:avLst/>
              <a:gdLst>
                <a:gd name="T0" fmla="*/ 168 w 168"/>
                <a:gd name="T1" fmla="*/ 0 h 108"/>
                <a:gd name="T2" fmla="*/ 84 w 168"/>
                <a:gd name="T3" fmla="*/ 105 h 108"/>
                <a:gd name="T4" fmla="*/ 0 w 168"/>
                <a:gd name="T5" fmla="*/ 0 h 108"/>
                <a:gd name="T6" fmla="*/ 0 w 168"/>
                <a:gd name="T7" fmla="*/ 3 h 108"/>
                <a:gd name="T8" fmla="*/ 84 w 168"/>
                <a:gd name="T9" fmla="*/ 108 h 108"/>
                <a:gd name="T10" fmla="*/ 168 w 168"/>
                <a:gd name="T11" fmla="*/ 3 h 108"/>
                <a:gd name="T12" fmla="*/ 168 w 168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108">
                  <a:moveTo>
                    <a:pt x="168" y="0"/>
                  </a:moveTo>
                  <a:lnTo>
                    <a:pt x="84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4" y="108"/>
                  </a:lnTo>
                  <a:lnTo>
                    <a:pt x="168" y="3"/>
                  </a:lnTo>
                  <a:lnTo>
                    <a:pt x="16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201"/>
            <p:cNvSpPr>
              <a:spLocks/>
            </p:cNvSpPr>
            <p:nvPr/>
          </p:nvSpPr>
          <p:spPr bwMode="auto">
            <a:xfrm>
              <a:off x="3933825" y="3550444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1 w 1"/>
                <a:gd name="T5" fmla="*/ 1 h 1"/>
                <a:gd name="T6" fmla="*/ 1 w 1"/>
                <a:gd name="T7" fmla="*/ 1 h 1"/>
                <a:gd name="T8" fmla="*/ 0 w 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202"/>
            <p:cNvSpPr>
              <a:spLocks/>
            </p:cNvSpPr>
            <p:nvPr/>
          </p:nvSpPr>
          <p:spPr bwMode="auto">
            <a:xfrm>
              <a:off x="3933825" y="3550444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1 w 1"/>
                <a:gd name="T5" fmla="*/ 1 h 1"/>
                <a:gd name="T6" fmla="*/ 1 w 1"/>
                <a:gd name="T7" fmla="*/ 1 h 1"/>
                <a:gd name="T8" fmla="*/ 0 w 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203"/>
            <p:cNvSpPr>
              <a:spLocks/>
            </p:cNvSpPr>
            <p:nvPr/>
          </p:nvSpPr>
          <p:spPr bwMode="auto">
            <a:xfrm>
              <a:off x="3883025" y="3550444"/>
              <a:ext cx="52388" cy="1588"/>
            </a:xfrm>
            <a:custGeom>
              <a:avLst/>
              <a:gdLst>
                <a:gd name="T0" fmla="*/ 32 w 33"/>
                <a:gd name="T1" fmla="*/ 0 h 1"/>
                <a:gd name="T2" fmla="*/ 0 w 33"/>
                <a:gd name="T3" fmla="*/ 0 h 1"/>
                <a:gd name="T4" fmla="*/ 0 w 33"/>
                <a:gd name="T5" fmla="*/ 1 h 1"/>
                <a:gd name="T6" fmla="*/ 33 w 33"/>
                <a:gd name="T7" fmla="*/ 1 h 1"/>
                <a:gd name="T8" fmla="*/ 32 w 33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">
                  <a:moveTo>
                    <a:pt x="32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33" y="1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B532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204"/>
            <p:cNvSpPr>
              <a:spLocks/>
            </p:cNvSpPr>
            <p:nvPr/>
          </p:nvSpPr>
          <p:spPr bwMode="auto">
            <a:xfrm>
              <a:off x="3883025" y="3550444"/>
              <a:ext cx="52388" cy="1588"/>
            </a:xfrm>
            <a:custGeom>
              <a:avLst/>
              <a:gdLst>
                <a:gd name="T0" fmla="*/ 32 w 33"/>
                <a:gd name="T1" fmla="*/ 0 h 1"/>
                <a:gd name="T2" fmla="*/ 0 w 33"/>
                <a:gd name="T3" fmla="*/ 0 h 1"/>
                <a:gd name="T4" fmla="*/ 0 w 33"/>
                <a:gd name="T5" fmla="*/ 1 h 1"/>
                <a:gd name="T6" fmla="*/ 33 w 33"/>
                <a:gd name="T7" fmla="*/ 1 h 1"/>
                <a:gd name="T8" fmla="*/ 32 w 33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">
                  <a:moveTo>
                    <a:pt x="32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33" y="1"/>
                  </a:lnTo>
                  <a:lnTo>
                    <a:pt x="3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206"/>
            <p:cNvSpPr>
              <a:spLocks/>
            </p:cNvSpPr>
            <p:nvPr/>
          </p:nvSpPr>
          <p:spPr bwMode="auto">
            <a:xfrm>
              <a:off x="3971925" y="3472656"/>
              <a:ext cx="1246188" cy="565150"/>
            </a:xfrm>
            <a:custGeom>
              <a:avLst/>
              <a:gdLst>
                <a:gd name="T0" fmla="*/ 310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09 w 777"/>
                <a:gd name="T11" fmla="*/ 133 h 352"/>
                <a:gd name="T12" fmla="*/ 468 w 777"/>
                <a:gd name="T13" fmla="*/ 1 h 352"/>
                <a:gd name="T14" fmla="*/ 310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0" y="0"/>
                  </a:moveTo>
                  <a:cubicBezTo>
                    <a:pt x="139" y="75"/>
                    <a:pt x="87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09" y="133"/>
                  </a:cubicBezTo>
                  <a:cubicBezTo>
                    <a:pt x="689" y="115"/>
                    <a:pt x="639" y="76"/>
                    <a:pt x="468" y="1"/>
                  </a:cubicBezTo>
                  <a:cubicBezTo>
                    <a:pt x="310" y="0"/>
                    <a:pt x="310" y="0"/>
                    <a:pt x="310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207"/>
            <p:cNvSpPr>
              <a:spLocks/>
            </p:cNvSpPr>
            <p:nvPr/>
          </p:nvSpPr>
          <p:spPr bwMode="auto">
            <a:xfrm>
              <a:off x="3971925" y="3472656"/>
              <a:ext cx="1246188" cy="565150"/>
            </a:xfrm>
            <a:custGeom>
              <a:avLst/>
              <a:gdLst>
                <a:gd name="T0" fmla="*/ 310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09 w 777"/>
                <a:gd name="T11" fmla="*/ 133 h 352"/>
                <a:gd name="T12" fmla="*/ 468 w 777"/>
                <a:gd name="T13" fmla="*/ 1 h 352"/>
                <a:gd name="T14" fmla="*/ 310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0" y="0"/>
                  </a:moveTo>
                  <a:cubicBezTo>
                    <a:pt x="139" y="75"/>
                    <a:pt x="87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09" y="133"/>
                  </a:cubicBezTo>
                  <a:cubicBezTo>
                    <a:pt x="689" y="115"/>
                    <a:pt x="639" y="76"/>
                    <a:pt x="468" y="1"/>
                  </a:cubicBezTo>
                  <a:cubicBezTo>
                    <a:pt x="310" y="0"/>
                    <a:pt x="310" y="0"/>
                    <a:pt x="310" y="0"/>
                  </a:cubicBezTo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208"/>
            <p:cNvSpPr>
              <a:spLocks/>
            </p:cNvSpPr>
            <p:nvPr/>
          </p:nvSpPr>
          <p:spPr bwMode="auto">
            <a:xfrm>
              <a:off x="4460875" y="3066256"/>
              <a:ext cx="268288" cy="560388"/>
            </a:xfrm>
            <a:custGeom>
              <a:avLst/>
              <a:gdLst>
                <a:gd name="T0" fmla="*/ 0 w 167"/>
                <a:gd name="T1" fmla="*/ 103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3 h 349"/>
                <a:gd name="T12" fmla="*/ 0 w 167"/>
                <a:gd name="T13" fmla="*/ 103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3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3"/>
                    <a:pt x="167" y="103"/>
                    <a:pt x="167" y="103"/>
                  </a:cubicBezTo>
                  <a:cubicBezTo>
                    <a:pt x="167" y="0"/>
                    <a:pt x="0" y="0"/>
                    <a:pt x="0" y="103"/>
                  </a:cubicBezTo>
                </a:path>
              </a:pathLst>
            </a:custGeom>
            <a:solidFill>
              <a:srgbClr val="F6C5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209"/>
            <p:cNvSpPr>
              <a:spLocks/>
            </p:cNvSpPr>
            <p:nvPr/>
          </p:nvSpPr>
          <p:spPr bwMode="auto">
            <a:xfrm>
              <a:off x="4283075" y="3031331"/>
              <a:ext cx="112713" cy="163513"/>
            </a:xfrm>
            <a:custGeom>
              <a:avLst/>
              <a:gdLst>
                <a:gd name="T0" fmla="*/ 20 w 70"/>
                <a:gd name="T1" fmla="*/ 5 h 102"/>
                <a:gd name="T2" fmla="*/ 62 w 70"/>
                <a:gd name="T3" fmla="*/ 42 h 102"/>
                <a:gd name="T4" fmla="*/ 51 w 70"/>
                <a:gd name="T5" fmla="*/ 97 h 102"/>
                <a:gd name="T6" fmla="*/ 9 w 70"/>
                <a:gd name="T7" fmla="*/ 60 h 102"/>
                <a:gd name="T8" fmla="*/ 2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20" y="5"/>
                  </a:moveTo>
                  <a:cubicBezTo>
                    <a:pt x="35" y="0"/>
                    <a:pt x="54" y="17"/>
                    <a:pt x="62" y="42"/>
                  </a:cubicBezTo>
                  <a:cubicBezTo>
                    <a:pt x="70" y="68"/>
                    <a:pt x="65" y="92"/>
                    <a:pt x="51" y="97"/>
                  </a:cubicBezTo>
                  <a:cubicBezTo>
                    <a:pt x="36" y="102"/>
                    <a:pt x="17" y="85"/>
                    <a:pt x="9" y="60"/>
                  </a:cubicBezTo>
                  <a:cubicBezTo>
                    <a:pt x="0" y="34"/>
                    <a:pt x="6" y="10"/>
                    <a:pt x="20" y="5"/>
                  </a:cubicBezTo>
                  <a:close/>
                </a:path>
              </a:pathLst>
            </a:custGeom>
            <a:solidFill>
              <a:srgbClr val="F6C5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210"/>
            <p:cNvSpPr>
              <a:spLocks/>
            </p:cNvSpPr>
            <p:nvPr/>
          </p:nvSpPr>
          <p:spPr bwMode="auto">
            <a:xfrm>
              <a:off x="4791075" y="3031331"/>
              <a:ext cx="112713" cy="163513"/>
            </a:xfrm>
            <a:custGeom>
              <a:avLst/>
              <a:gdLst>
                <a:gd name="T0" fmla="*/ 50 w 70"/>
                <a:gd name="T1" fmla="*/ 5 h 102"/>
                <a:gd name="T2" fmla="*/ 9 w 70"/>
                <a:gd name="T3" fmla="*/ 42 h 102"/>
                <a:gd name="T4" fmla="*/ 20 w 70"/>
                <a:gd name="T5" fmla="*/ 97 h 102"/>
                <a:gd name="T6" fmla="*/ 62 w 70"/>
                <a:gd name="T7" fmla="*/ 60 h 102"/>
                <a:gd name="T8" fmla="*/ 5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0" y="5"/>
                  </a:moveTo>
                  <a:cubicBezTo>
                    <a:pt x="36" y="0"/>
                    <a:pt x="17" y="17"/>
                    <a:pt x="9" y="42"/>
                  </a:cubicBezTo>
                  <a:cubicBezTo>
                    <a:pt x="0" y="68"/>
                    <a:pt x="5" y="92"/>
                    <a:pt x="20" y="97"/>
                  </a:cubicBezTo>
                  <a:cubicBezTo>
                    <a:pt x="35" y="102"/>
                    <a:pt x="53" y="85"/>
                    <a:pt x="62" y="60"/>
                  </a:cubicBezTo>
                  <a:cubicBezTo>
                    <a:pt x="70" y="34"/>
                    <a:pt x="65" y="10"/>
                    <a:pt x="50" y="5"/>
                  </a:cubicBezTo>
                  <a:close/>
                </a:path>
              </a:pathLst>
            </a:custGeom>
            <a:solidFill>
              <a:srgbClr val="F6C5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211"/>
            <p:cNvSpPr>
              <a:spLocks/>
            </p:cNvSpPr>
            <p:nvPr/>
          </p:nvSpPr>
          <p:spPr bwMode="auto">
            <a:xfrm>
              <a:off x="4408488" y="3602831"/>
              <a:ext cx="354013" cy="434975"/>
            </a:xfrm>
            <a:custGeom>
              <a:avLst/>
              <a:gdLst>
                <a:gd name="T0" fmla="*/ 117 w 221"/>
                <a:gd name="T1" fmla="*/ 0 h 271"/>
                <a:gd name="T2" fmla="*/ 0 w 221"/>
                <a:gd name="T3" fmla="*/ 35 h 271"/>
                <a:gd name="T4" fmla="*/ 45 w 221"/>
                <a:gd name="T5" fmla="*/ 271 h 271"/>
                <a:gd name="T6" fmla="*/ 202 w 221"/>
                <a:gd name="T7" fmla="*/ 271 h 271"/>
                <a:gd name="T8" fmla="*/ 221 w 221"/>
                <a:gd name="T9" fmla="*/ 36 h 271"/>
                <a:gd name="T10" fmla="*/ 117 w 221"/>
                <a:gd name="T11" fmla="*/ 0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1" h="271">
                  <a:moveTo>
                    <a:pt x="117" y="0"/>
                  </a:moveTo>
                  <a:cubicBezTo>
                    <a:pt x="117" y="0"/>
                    <a:pt x="0" y="28"/>
                    <a:pt x="0" y="35"/>
                  </a:cubicBezTo>
                  <a:cubicBezTo>
                    <a:pt x="0" y="42"/>
                    <a:pt x="45" y="271"/>
                    <a:pt x="45" y="271"/>
                  </a:cubicBezTo>
                  <a:cubicBezTo>
                    <a:pt x="202" y="271"/>
                    <a:pt x="202" y="271"/>
                    <a:pt x="202" y="271"/>
                  </a:cubicBezTo>
                  <a:cubicBezTo>
                    <a:pt x="221" y="36"/>
                    <a:pt x="221" y="36"/>
                    <a:pt x="221" y="36"/>
                  </a:cubicBezTo>
                  <a:cubicBezTo>
                    <a:pt x="117" y="0"/>
                    <a:pt x="117" y="0"/>
                    <a:pt x="117" y="0"/>
                  </a:cubicBezTo>
                </a:path>
              </a:pathLst>
            </a:custGeom>
            <a:solidFill>
              <a:srgbClr val="9FBA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212"/>
            <p:cNvSpPr>
              <a:spLocks/>
            </p:cNvSpPr>
            <p:nvPr/>
          </p:nvSpPr>
          <p:spPr bwMode="auto">
            <a:xfrm>
              <a:off x="4286250" y="3475831"/>
              <a:ext cx="233363" cy="561975"/>
            </a:xfrm>
            <a:custGeom>
              <a:avLst/>
              <a:gdLst>
                <a:gd name="T0" fmla="*/ 110 w 147"/>
                <a:gd name="T1" fmla="*/ 0 h 354"/>
                <a:gd name="T2" fmla="*/ 110 w 147"/>
                <a:gd name="T3" fmla="*/ 38 h 354"/>
                <a:gd name="T4" fmla="*/ 147 w 147"/>
                <a:gd name="T5" fmla="*/ 354 h 354"/>
                <a:gd name="T6" fmla="*/ 84 w 147"/>
                <a:gd name="T7" fmla="*/ 354 h 354"/>
                <a:gd name="T8" fmla="*/ 14 w 147"/>
                <a:gd name="T9" fmla="*/ 213 h 354"/>
                <a:gd name="T10" fmla="*/ 81 w 147"/>
                <a:gd name="T11" fmla="*/ 170 h 354"/>
                <a:gd name="T12" fmla="*/ 0 w 147"/>
                <a:gd name="T13" fmla="*/ 131 h 354"/>
                <a:gd name="T14" fmla="*/ 74 w 147"/>
                <a:gd name="T15" fmla="*/ 16 h 354"/>
                <a:gd name="T16" fmla="*/ 110 w 147"/>
                <a:gd name="T17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" h="354">
                  <a:moveTo>
                    <a:pt x="110" y="0"/>
                  </a:moveTo>
                  <a:lnTo>
                    <a:pt x="110" y="38"/>
                  </a:lnTo>
                  <a:lnTo>
                    <a:pt x="147" y="354"/>
                  </a:lnTo>
                  <a:lnTo>
                    <a:pt x="84" y="354"/>
                  </a:lnTo>
                  <a:lnTo>
                    <a:pt x="14" y="213"/>
                  </a:lnTo>
                  <a:lnTo>
                    <a:pt x="81" y="170"/>
                  </a:lnTo>
                  <a:lnTo>
                    <a:pt x="0" y="131"/>
                  </a:lnTo>
                  <a:lnTo>
                    <a:pt x="74" y="16"/>
                  </a:lnTo>
                  <a:lnTo>
                    <a:pt x="110" y="0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Freeform 213"/>
            <p:cNvSpPr>
              <a:spLocks/>
            </p:cNvSpPr>
            <p:nvPr/>
          </p:nvSpPr>
          <p:spPr bwMode="auto">
            <a:xfrm>
              <a:off x="4670425" y="3475831"/>
              <a:ext cx="231775" cy="561975"/>
            </a:xfrm>
            <a:custGeom>
              <a:avLst/>
              <a:gdLst>
                <a:gd name="T0" fmla="*/ 37 w 146"/>
                <a:gd name="T1" fmla="*/ 0 h 354"/>
                <a:gd name="T2" fmla="*/ 37 w 146"/>
                <a:gd name="T3" fmla="*/ 38 h 354"/>
                <a:gd name="T4" fmla="*/ 0 w 146"/>
                <a:gd name="T5" fmla="*/ 354 h 354"/>
                <a:gd name="T6" fmla="*/ 62 w 146"/>
                <a:gd name="T7" fmla="*/ 354 h 354"/>
                <a:gd name="T8" fmla="*/ 132 w 146"/>
                <a:gd name="T9" fmla="*/ 213 h 354"/>
                <a:gd name="T10" fmla="*/ 65 w 146"/>
                <a:gd name="T11" fmla="*/ 170 h 354"/>
                <a:gd name="T12" fmla="*/ 146 w 146"/>
                <a:gd name="T13" fmla="*/ 131 h 354"/>
                <a:gd name="T14" fmla="*/ 80 w 146"/>
                <a:gd name="T15" fmla="*/ 20 h 354"/>
                <a:gd name="T16" fmla="*/ 37 w 146"/>
                <a:gd name="T17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6" h="354">
                  <a:moveTo>
                    <a:pt x="37" y="0"/>
                  </a:moveTo>
                  <a:lnTo>
                    <a:pt x="37" y="38"/>
                  </a:lnTo>
                  <a:lnTo>
                    <a:pt x="0" y="354"/>
                  </a:lnTo>
                  <a:lnTo>
                    <a:pt x="62" y="354"/>
                  </a:lnTo>
                  <a:lnTo>
                    <a:pt x="132" y="213"/>
                  </a:lnTo>
                  <a:lnTo>
                    <a:pt x="65" y="170"/>
                  </a:lnTo>
                  <a:lnTo>
                    <a:pt x="146" y="131"/>
                  </a:lnTo>
                  <a:lnTo>
                    <a:pt x="80" y="20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1B1B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214"/>
            <p:cNvSpPr>
              <a:spLocks/>
            </p:cNvSpPr>
            <p:nvPr/>
          </p:nvSpPr>
          <p:spPr bwMode="auto">
            <a:xfrm>
              <a:off x="4537075" y="3602831"/>
              <a:ext cx="114300" cy="111125"/>
            </a:xfrm>
            <a:custGeom>
              <a:avLst/>
              <a:gdLst>
                <a:gd name="T0" fmla="*/ 0 w 72"/>
                <a:gd name="T1" fmla="*/ 39 h 70"/>
                <a:gd name="T2" fmla="*/ 20 w 72"/>
                <a:gd name="T3" fmla="*/ 70 h 70"/>
                <a:gd name="T4" fmla="*/ 52 w 72"/>
                <a:gd name="T5" fmla="*/ 70 h 70"/>
                <a:gd name="T6" fmla="*/ 72 w 72"/>
                <a:gd name="T7" fmla="*/ 39 h 70"/>
                <a:gd name="T8" fmla="*/ 37 w 72"/>
                <a:gd name="T9" fmla="*/ 0 h 70"/>
                <a:gd name="T10" fmla="*/ 0 w 72"/>
                <a:gd name="T11" fmla="*/ 3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70">
                  <a:moveTo>
                    <a:pt x="0" y="39"/>
                  </a:moveTo>
                  <a:cubicBezTo>
                    <a:pt x="20" y="70"/>
                    <a:pt x="20" y="70"/>
                    <a:pt x="20" y="70"/>
                  </a:cubicBezTo>
                  <a:cubicBezTo>
                    <a:pt x="31" y="70"/>
                    <a:pt x="41" y="70"/>
                    <a:pt x="52" y="70"/>
                  </a:cubicBezTo>
                  <a:cubicBezTo>
                    <a:pt x="72" y="39"/>
                    <a:pt x="72" y="39"/>
                    <a:pt x="72" y="39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28A8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Freeform 215"/>
            <p:cNvSpPr>
              <a:spLocks/>
            </p:cNvSpPr>
            <p:nvPr/>
          </p:nvSpPr>
          <p:spPr bwMode="auto">
            <a:xfrm>
              <a:off x="4524375" y="3713956"/>
              <a:ext cx="142875" cy="323850"/>
            </a:xfrm>
            <a:custGeom>
              <a:avLst/>
              <a:gdLst>
                <a:gd name="T0" fmla="*/ 28 w 90"/>
                <a:gd name="T1" fmla="*/ 0 h 204"/>
                <a:gd name="T2" fmla="*/ 0 w 90"/>
                <a:gd name="T3" fmla="*/ 204 h 204"/>
                <a:gd name="T4" fmla="*/ 90 w 90"/>
                <a:gd name="T5" fmla="*/ 204 h 204"/>
                <a:gd name="T6" fmla="*/ 60 w 90"/>
                <a:gd name="T7" fmla="*/ 0 h 204"/>
                <a:gd name="T8" fmla="*/ 28 w 90"/>
                <a:gd name="T9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4">
                  <a:moveTo>
                    <a:pt x="28" y="0"/>
                  </a:moveTo>
                  <a:lnTo>
                    <a:pt x="0" y="204"/>
                  </a:lnTo>
                  <a:lnTo>
                    <a:pt x="90" y="204"/>
                  </a:lnTo>
                  <a:lnTo>
                    <a:pt x="60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28A8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Freeform 216"/>
            <p:cNvSpPr>
              <a:spLocks/>
            </p:cNvSpPr>
            <p:nvPr/>
          </p:nvSpPr>
          <p:spPr bwMode="auto">
            <a:xfrm>
              <a:off x="4524375" y="3713956"/>
              <a:ext cx="142875" cy="323850"/>
            </a:xfrm>
            <a:custGeom>
              <a:avLst/>
              <a:gdLst>
                <a:gd name="T0" fmla="*/ 28 w 90"/>
                <a:gd name="T1" fmla="*/ 0 h 204"/>
                <a:gd name="T2" fmla="*/ 0 w 90"/>
                <a:gd name="T3" fmla="*/ 204 h 204"/>
                <a:gd name="T4" fmla="*/ 90 w 90"/>
                <a:gd name="T5" fmla="*/ 204 h 204"/>
                <a:gd name="T6" fmla="*/ 60 w 90"/>
                <a:gd name="T7" fmla="*/ 0 h 204"/>
                <a:gd name="T8" fmla="*/ 28 w 90"/>
                <a:gd name="T9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4">
                  <a:moveTo>
                    <a:pt x="28" y="0"/>
                  </a:moveTo>
                  <a:lnTo>
                    <a:pt x="0" y="204"/>
                  </a:lnTo>
                  <a:lnTo>
                    <a:pt x="90" y="204"/>
                  </a:lnTo>
                  <a:lnTo>
                    <a:pt x="60" y="0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Freeform 217"/>
            <p:cNvSpPr>
              <a:spLocks/>
            </p:cNvSpPr>
            <p:nvPr/>
          </p:nvSpPr>
          <p:spPr bwMode="auto">
            <a:xfrm>
              <a:off x="4448175" y="3434556"/>
              <a:ext cx="147638" cy="282575"/>
            </a:xfrm>
            <a:custGeom>
              <a:avLst/>
              <a:gdLst>
                <a:gd name="T0" fmla="*/ 8 w 93"/>
                <a:gd name="T1" fmla="*/ 0 h 178"/>
                <a:gd name="T2" fmla="*/ 0 w 93"/>
                <a:gd name="T3" fmla="*/ 29 h 178"/>
                <a:gd name="T4" fmla="*/ 21 w 93"/>
                <a:gd name="T5" fmla="*/ 178 h 178"/>
                <a:gd name="T6" fmla="*/ 93 w 93"/>
                <a:gd name="T7" fmla="*/ 106 h 178"/>
                <a:gd name="T8" fmla="*/ 8 w 93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178">
                  <a:moveTo>
                    <a:pt x="8" y="0"/>
                  </a:moveTo>
                  <a:lnTo>
                    <a:pt x="0" y="29"/>
                  </a:lnTo>
                  <a:lnTo>
                    <a:pt x="21" y="178"/>
                  </a:lnTo>
                  <a:lnTo>
                    <a:pt x="93" y="106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218"/>
            <p:cNvSpPr>
              <a:spLocks/>
            </p:cNvSpPr>
            <p:nvPr/>
          </p:nvSpPr>
          <p:spPr bwMode="auto">
            <a:xfrm>
              <a:off x="4448175" y="3434556"/>
              <a:ext cx="147638" cy="282575"/>
            </a:xfrm>
            <a:custGeom>
              <a:avLst/>
              <a:gdLst>
                <a:gd name="T0" fmla="*/ 8 w 93"/>
                <a:gd name="T1" fmla="*/ 0 h 178"/>
                <a:gd name="T2" fmla="*/ 0 w 93"/>
                <a:gd name="T3" fmla="*/ 29 h 178"/>
                <a:gd name="T4" fmla="*/ 21 w 93"/>
                <a:gd name="T5" fmla="*/ 178 h 178"/>
                <a:gd name="T6" fmla="*/ 93 w 93"/>
                <a:gd name="T7" fmla="*/ 106 h 178"/>
                <a:gd name="T8" fmla="*/ 8 w 93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178">
                  <a:moveTo>
                    <a:pt x="8" y="0"/>
                  </a:moveTo>
                  <a:lnTo>
                    <a:pt x="0" y="29"/>
                  </a:lnTo>
                  <a:lnTo>
                    <a:pt x="21" y="178"/>
                  </a:lnTo>
                  <a:lnTo>
                    <a:pt x="93" y="106"/>
                  </a:lnTo>
                  <a:lnTo>
                    <a:pt x="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Freeform 219"/>
            <p:cNvSpPr>
              <a:spLocks/>
            </p:cNvSpPr>
            <p:nvPr/>
          </p:nvSpPr>
          <p:spPr bwMode="auto">
            <a:xfrm>
              <a:off x="4460875" y="3378994"/>
              <a:ext cx="268288" cy="93663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6 h 58"/>
                <a:gd name="T4" fmla="*/ 83 w 167"/>
                <a:gd name="T5" fmla="*/ 58 h 58"/>
                <a:gd name="T6" fmla="*/ 85 w 167"/>
                <a:gd name="T7" fmla="*/ 58 h 58"/>
                <a:gd name="T8" fmla="*/ 167 w 167"/>
                <a:gd name="T9" fmla="*/ 9 h 58"/>
                <a:gd name="T10" fmla="*/ 167 w 167"/>
                <a:gd name="T11" fmla="*/ 0 h 58"/>
                <a:gd name="T12" fmla="*/ 0 w 167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2" y="56"/>
                    <a:pt x="83" y="58"/>
                  </a:cubicBezTo>
                  <a:cubicBezTo>
                    <a:pt x="84" y="58"/>
                    <a:pt x="84" y="58"/>
                    <a:pt x="85" y="58"/>
                  </a:cubicBezTo>
                  <a:cubicBezTo>
                    <a:pt x="125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59E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220"/>
            <p:cNvSpPr>
              <a:spLocks/>
            </p:cNvSpPr>
            <p:nvPr/>
          </p:nvSpPr>
          <p:spPr bwMode="auto">
            <a:xfrm>
              <a:off x="4183063" y="2682081"/>
              <a:ext cx="823913" cy="758825"/>
            </a:xfrm>
            <a:custGeom>
              <a:avLst/>
              <a:gdLst>
                <a:gd name="T0" fmla="*/ 256 w 513"/>
                <a:gd name="T1" fmla="*/ 0 h 473"/>
                <a:gd name="T2" fmla="*/ 115 w 513"/>
                <a:gd name="T3" fmla="*/ 378 h 473"/>
                <a:gd name="T4" fmla="*/ 256 w 513"/>
                <a:gd name="T5" fmla="*/ 473 h 473"/>
                <a:gd name="T6" fmla="*/ 398 w 513"/>
                <a:gd name="T7" fmla="*/ 378 h 473"/>
                <a:gd name="T8" fmla="*/ 256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6" y="0"/>
                  </a:moveTo>
                  <a:cubicBezTo>
                    <a:pt x="0" y="0"/>
                    <a:pt x="98" y="351"/>
                    <a:pt x="115" y="378"/>
                  </a:cubicBezTo>
                  <a:cubicBezTo>
                    <a:pt x="133" y="408"/>
                    <a:pt x="215" y="473"/>
                    <a:pt x="256" y="473"/>
                  </a:cubicBezTo>
                  <a:cubicBezTo>
                    <a:pt x="298" y="473"/>
                    <a:pt x="379" y="408"/>
                    <a:pt x="398" y="378"/>
                  </a:cubicBezTo>
                  <a:cubicBezTo>
                    <a:pt x="414" y="351"/>
                    <a:pt x="513" y="0"/>
                    <a:pt x="256" y="0"/>
                  </a:cubicBezTo>
                  <a:close/>
                </a:path>
              </a:pathLst>
            </a:custGeom>
            <a:solidFill>
              <a:srgbClr val="F6C5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221"/>
            <p:cNvSpPr>
              <a:spLocks noEditPoints="1"/>
            </p:cNvSpPr>
            <p:nvPr/>
          </p:nvSpPr>
          <p:spPr bwMode="auto">
            <a:xfrm>
              <a:off x="4279900" y="2585244"/>
              <a:ext cx="647700" cy="584200"/>
            </a:xfrm>
            <a:custGeom>
              <a:avLst/>
              <a:gdLst>
                <a:gd name="T0" fmla="*/ 311 w 404"/>
                <a:gd name="T1" fmla="*/ 68 h 363"/>
                <a:gd name="T2" fmla="*/ 51 w 404"/>
                <a:gd name="T3" fmla="*/ 97 h 363"/>
                <a:gd name="T4" fmla="*/ 30 w 404"/>
                <a:gd name="T5" fmla="*/ 357 h 363"/>
                <a:gd name="T6" fmla="*/ 30 w 404"/>
                <a:gd name="T7" fmla="*/ 357 h 363"/>
                <a:gd name="T8" fmla="*/ 30 w 404"/>
                <a:gd name="T9" fmla="*/ 360 h 363"/>
                <a:gd name="T10" fmla="*/ 32 w 404"/>
                <a:gd name="T11" fmla="*/ 363 h 363"/>
                <a:gd name="T12" fmla="*/ 37 w 404"/>
                <a:gd name="T13" fmla="*/ 362 h 363"/>
                <a:gd name="T14" fmla="*/ 37 w 404"/>
                <a:gd name="T15" fmla="*/ 361 h 363"/>
                <a:gd name="T16" fmla="*/ 37 w 404"/>
                <a:gd name="T17" fmla="*/ 340 h 363"/>
                <a:gd name="T18" fmla="*/ 32 w 404"/>
                <a:gd name="T19" fmla="*/ 307 h 363"/>
                <a:gd name="T20" fmla="*/ 77 w 404"/>
                <a:gd name="T21" fmla="*/ 183 h 363"/>
                <a:gd name="T22" fmla="*/ 86 w 404"/>
                <a:gd name="T23" fmla="*/ 171 h 363"/>
                <a:gd name="T24" fmla="*/ 97 w 404"/>
                <a:gd name="T25" fmla="*/ 159 h 363"/>
                <a:gd name="T26" fmla="*/ 103 w 404"/>
                <a:gd name="T27" fmla="*/ 154 h 363"/>
                <a:gd name="T28" fmla="*/ 242 w 404"/>
                <a:gd name="T29" fmla="*/ 176 h 363"/>
                <a:gd name="T30" fmla="*/ 296 w 404"/>
                <a:gd name="T31" fmla="*/ 189 h 363"/>
                <a:gd name="T32" fmla="*/ 311 w 404"/>
                <a:gd name="T33" fmla="*/ 177 h 363"/>
                <a:gd name="T34" fmla="*/ 359 w 404"/>
                <a:gd name="T35" fmla="*/ 315 h 363"/>
                <a:gd name="T36" fmla="*/ 356 w 404"/>
                <a:gd name="T37" fmla="*/ 340 h 363"/>
                <a:gd name="T38" fmla="*/ 356 w 404"/>
                <a:gd name="T39" fmla="*/ 361 h 363"/>
                <a:gd name="T40" fmla="*/ 356 w 404"/>
                <a:gd name="T41" fmla="*/ 362 h 363"/>
                <a:gd name="T42" fmla="*/ 361 w 404"/>
                <a:gd name="T43" fmla="*/ 363 h 363"/>
                <a:gd name="T44" fmla="*/ 363 w 404"/>
                <a:gd name="T45" fmla="*/ 360 h 363"/>
                <a:gd name="T46" fmla="*/ 364 w 404"/>
                <a:gd name="T47" fmla="*/ 351 h 363"/>
                <a:gd name="T48" fmla="*/ 366 w 404"/>
                <a:gd name="T49" fmla="*/ 338 h 363"/>
                <a:gd name="T50" fmla="*/ 311 w 404"/>
                <a:gd name="T51" fmla="*/ 68 h 363"/>
                <a:gd name="T52" fmla="*/ 180 w 404"/>
                <a:gd name="T53" fmla="*/ 135 h 363"/>
                <a:gd name="T54" fmla="*/ 176 w 404"/>
                <a:gd name="T55" fmla="*/ 134 h 363"/>
                <a:gd name="T56" fmla="*/ 182 w 404"/>
                <a:gd name="T57" fmla="*/ 135 h 363"/>
                <a:gd name="T58" fmla="*/ 180 w 404"/>
                <a:gd name="T59" fmla="*/ 135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04" h="363">
                  <a:moveTo>
                    <a:pt x="311" y="68"/>
                  </a:moveTo>
                  <a:cubicBezTo>
                    <a:pt x="225" y="0"/>
                    <a:pt x="91" y="41"/>
                    <a:pt x="51" y="97"/>
                  </a:cubicBezTo>
                  <a:cubicBezTo>
                    <a:pt x="0" y="168"/>
                    <a:pt x="18" y="276"/>
                    <a:pt x="30" y="357"/>
                  </a:cubicBezTo>
                  <a:cubicBezTo>
                    <a:pt x="30" y="357"/>
                    <a:pt x="30" y="357"/>
                    <a:pt x="30" y="357"/>
                  </a:cubicBezTo>
                  <a:cubicBezTo>
                    <a:pt x="30" y="358"/>
                    <a:pt x="30" y="359"/>
                    <a:pt x="30" y="360"/>
                  </a:cubicBezTo>
                  <a:cubicBezTo>
                    <a:pt x="31" y="360"/>
                    <a:pt x="32" y="362"/>
                    <a:pt x="32" y="363"/>
                  </a:cubicBezTo>
                  <a:cubicBezTo>
                    <a:pt x="33" y="363"/>
                    <a:pt x="36" y="363"/>
                    <a:pt x="37" y="362"/>
                  </a:cubicBezTo>
                  <a:cubicBezTo>
                    <a:pt x="37" y="362"/>
                    <a:pt x="37" y="361"/>
                    <a:pt x="37" y="361"/>
                  </a:cubicBezTo>
                  <a:cubicBezTo>
                    <a:pt x="38" y="354"/>
                    <a:pt x="37" y="340"/>
                    <a:pt x="37" y="340"/>
                  </a:cubicBezTo>
                  <a:cubicBezTo>
                    <a:pt x="37" y="328"/>
                    <a:pt x="34" y="318"/>
                    <a:pt x="32" y="307"/>
                  </a:cubicBezTo>
                  <a:cubicBezTo>
                    <a:pt x="41" y="256"/>
                    <a:pt x="65" y="245"/>
                    <a:pt x="77" y="183"/>
                  </a:cubicBezTo>
                  <a:cubicBezTo>
                    <a:pt x="80" y="179"/>
                    <a:pt x="83" y="175"/>
                    <a:pt x="86" y="171"/>
                  </a:cubicBezTo>
                  <a:cubicBezTo>
                    <a:pt x="89" y="167"/>
                    <a:pt x="93" y="162"/>
                    <a:pt x="97" y="159"/>
                  </a:cubicBezTo>
                  <a:cubicBezTo>
                    <a:pt x="99" y="157"/>
                    <a:pt x="101" y="156"/>
                    <a:pt x="103" y="154"/>
                  </a:cubicBezTo>
                  <a:cubicBezTo>
                    <a:pt x="150" y="137"/>
                    <a:pt x="198" y="158"/>
                    <a:pt x="242" y="176"/>
                  </a:cubicBezTo>
                  <a:cubicBezTo>
                    <a:pt x="259" y="182"/>
                    <a:pt x="278" y="191"/>
                    <a:pt x="296" y="189"/>
                  </a:cubicBezTo>
                  <a:cubicBezTo>
                    <a:pt x="304" y="189"/>
                    <a:pt x="310" y="183"/>
                    <a:pt x="311" y="177"/>
                  </a:cubicBezTo>
                  <a:cubicBezTo>
                    <a:pt x="332" y="240"/>
                    <a:pt x="349" y="269"/>
                    <a:pt x="359" y="315"/>
                  </a:cubicBezTo>
                  <a:cubicBezTo>
                    <a:pt x="358" y="323"/>
                    <a:pt x="356" y="331"/>
                    <a:pt x="356" y="340"/>
                  </a:cubicBezTo>
                  <a:cubicBezTo>
                    <a:pt x="356" y="340"/>
                    <a:pt x="355" y="354"/>
                    <a:pt x="356" y="361"/>
                  </a:cubicBezTo>
                  <a:cubicBezTo>
                    <a:pt x="356" y="361"/>
                    <a:pt x="356" y="362"/>
                    <a:pt x="356" y="362"/>
                  </a:cubicBezTo>
                  <a:cubicBezTo>
                    <a:pt x="357" y="363"/>
                    <a:pt x="360" y="363"/>
                    <a:pt x="361" y="363"/>
                  </a:cubicBezTo>
                  <a:cubicBezTo>
                    <a:pt x="361" y="362"/>
                    <a:pt x="363" y="360"/>
                    <a:pt x="363" y="360"/>
                  </a:cubicBezTo>
                  <a:cubicBezTo>
                    <a:pt x="364" y="357"/>
                    <a:pt x="364" y="354"/>
                    <a:pt x="364" y="351"/>
                  </a:cubicBezTo>
                  <a:cubicBezTo>
                    <a:pt x="364" y="347"/>
                    <a:pt x="365" y="342"/>
                    <a:pt x="366" y="338"/>
                  </a:cubicBezTo>
                  <a:cubicBezTo>
                    <a:pt x="379" y="288"/>
                    <a:pt x="404" y="90"/>
                    <a:pt x="311" y="68"/>
                  </a:cubicBezTo>
                  <a:close/>
                  <a:moveTo>
                    <a:pt x="180" y="135"/>
                  </a:moveTo>
                  <a:cubicBezTo>
                    <a:pt x="179" y="135"/>
                    <a:pt x="177" y="134"/>
                    <a:pt x="176" y="134"/>
                  </a:cubicBezTo>
                  <a:cubicBezTo>
                    <a:pt x="178" y="134"/>
                    <a:pt x="180" y="135"/>
                    <a:pt x="182" y="135"/>
                  </a:cubicBezTo>
                  <a:cubicBezTo>
                    <a:pt x="181" y="135"/>
                    <a:pt x="181" y="135"/>
                    <a:pt x="180" y="135"/>
                  </a:cubicBezTo>
                  <a:close/>
                </a:path>
              </a:pathLst>
            </a:custGeom>
            <a:solidFill>
              <a:srgbClr val="605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222"/>
            <p:cNvSpPr>
              <a:spLocks/>
            </p:cNvSpPr>
            <p:nvPr/>
          </p:nvSpPr>
          <p:spPr bwMode="auto">
            <a:xfrm>
              <a:off x="4595813" y="3434556"/>
              <a:ext cx="141288" cy="285750"/>
            </a:xfrm>
            <a:custGeom>
              <a:avLst/>
              <a:gdLst>
                <a:gd name="T0" fmla="*/ 84 w 89"/>
                <a:gd name="T1" fmla="*/ 0 h 180"/>
                <a:gd name="T2" fmla="*/ 89 w 89"/>
                <a:gd name="T3" fmla="*/ 29 h 180"/>
                <a:gd name="T4" fmla="*/ 70 w 89"/>
                <a:gd name="T5" fmla="*/ 180 h 180"/>
                <a:gd name="T6" fmla="*/ 0 w 89"/>
                <a:gd name="T7" fmla="*/ 106 h 180"/>
                <a:gd name="T8" fmla="*/ 84 w 89"/>
                <a:gd name="T9" fmla="*/ 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80">
                  <a:moveTo>
                    <a:pt x="84" y="0"/>
                  </a:moveTo>
                  <a:lnTo>
                    <a:pt x="89" y="29"/>
                  </a:lnTo>
                  <a:lnTo>
                    <a:pt x="70" y="180"/>
                  </a:lnTo>
                  <a:lnTo>
                    <a:pt x="0" y="106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Freeform 223"/>
            <p:cNvSpPr>
              <a:spLocks/>
            </p:cNvSpPr>
            <p:nvPr/>
          </p:nvSpPr>
          <p:spPr bwMode="auto">
            <a:xfrm>
              <a:off x="4595813" y="3434556"/>
              <a:ext cx="141288" cy="285750"/>
            </a:xfrm>
            <a:custGeom>
              <a:avLst/>
              <a:gdLst>
                <a:gd name="T0" fmla="*/ 84 w 89"/>
                <a:gd name="T1" fmla="*/ 0 h 180"/>
                <a:gd name="T2" fmla="*/ 89 w 89"/>
                <a:gd name="T3" fmla="*/ 29 h 180"/>
                <a:gd name="T4" fmla="*/ 70 w 89"/>
                <a:gd name="T5" fmla="*/ 180 h 180"/>
                <a:gd name="T6" fmla="*/ 0 w 89"/>
                <a:gd name="T7" fmla="*/ 106 h 180"/>
                <a:gd name="T8" fmla="*/ 84 w 89"/>
                <a:gd name="T9" fmla="*/ 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80">
                  <a:moveTo>
                    <a:pt x="84" y="0"/>
                  </a:moveTo>
                  <a:lnTo>
                    <a:pt x="89" y="29"/>
                  </a:lnTo>
                  <a:lnTo>
                    <a:pt x="70" y="180"/>
                  </a:lnTo>
                  <a:lnTo>
                    <a:pt x="0" y="106"/>
                  </a:lnTo>
                  <a:lnTo>
                    <a:pt x="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Freeform 224"/>
            <p:cNvSpPr>
              <a:spLocks/>
            </p:cNvSpPr>
            <p:nvPr/>
          </p:nvSpPr>
          <p:spPr bwMode="auto">
            <a:xfrm>
              <a:off x="4460875" y="3431381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2 h 108"/>
                <a:gd name="T8" fmla="*/ 85 w 169"/>
                <a:gd name="T9" fmla="*/ 108 h 108"/>
                <a:gd name="T10" fmla="*/ 169 w 169"/>
                <a:gd name="T11" fmla="*/ 2 h 108"/>
                <a:gd name="T12" fmla="*/ 169 w 16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2"/>
                  </a:lnTo>
                  <a:lnTo>
                    <a:pt x="85" y="108"/>
                  </a:lnTo>
                  <a:lnTo>
                    <a:pt x="169" y="2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E9BB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225"/>
            <p:cNvSpPr>
              <a:spLocks/>
            </p:cNvSpPr>
            <p:nvPr/>
          </p:nvSpPr>
          <p:spPr bwMode="auto">
            <a:xfrm>
              <a:off x="4460875" y="3431381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2 h 108"/>
                <a:gd name="T8" fmla="*/ 85 w 169"/>
                <a:gd name="T9" fmla="*/ 108 h 108"/>
                <a:gd name="T10" fmla="*/ 169 w 169"/>
                <a:gd name="T11" fmla="*/ 2 h 108"/>
                <a:gd name="T12" fmla="*/ 169 w 16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2"/>
                  </a:lnTo>
                  <a:lnTo>
                    <a:pt x="85" y="108"/>
                  </a:lnTo>
                  <a:lnTo>
                    <a:pt x="169" y="2"/>
                  </a:lnTo>
                  <a:lnTo>
                    <a:pt x="16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Freeform 226"/>
            <p:cNvSpPr>
              <a:spLocks noEditPoints="1"/>
            </p:cNvSpPr>
            <p:nvPr/>
          </p:nvSpPr>
          <p:spPr bwMode="auto">
            <a:xfrm>
              <a:off x="4568825" y="3713956"/>
              <a:ext cx="50800" cy="1588"/>
            </a:xfrm>
            <a:custGeom>
              <a:avLst/>
              <a:gdLst>
                <a:gd name="T0" fmla="*/ 0 w 32"/>
                <a:gd name="T1" fmla="*/ 0 h 1"/>
                <a:gd name="T2" fmla="*/ 0 w 32"/>
                <a:gd name="T3" fmla="*/ 1 h 1"/>
                <a:gd name="T4" fmla="*/ 0 w 32"/>
                <a:gd name="T5" fmla="*/ 1 h 1"/>
                <a:gd name="T6" fmla="*/ 0 w 32"/>
                <a:gd name="T7" fmla="*/ 0 h 1"/>
                <a:gd name="T8" fmla="*/ 32 w 32"/>
                <a:gd name="T9" fmla="*/ 0 h 1"/>
                <a:gd name="T10" fmla="*/ 32 w 32"/>
                <a:gd name="T11" fmla="*/ 0 h 1"/>
                <a:gd name="T12" fmla="*/ 32 w 32"/>
                <a:gd name="T13" fmla="*/ 1 h 1"/>
                <a:gd name="T14" fmla="*/ 32 w 32"/>
                <a:gd name="T15" fmla="*/ 1 h 1"/>
                <a:gd name="T16" fmla="*/ 32 w 32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close/>
                  <a:moveTo>
                    <a:pt x="32" y="0"/>
                  </a:moveTo>
                  <a:lnTo>
                    <a:pt x="32" y="0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8FA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Freeform 227"/>
            <p:cNvSpPr>
              <a:spLocks noEditPoints="1"/>
            </p:cNvSpPr>
            <p:nvPr/>
          </p:nvSpPr>
          <p:spPr bwMode="auto">
            <a:xfrm>
              <a:off x="4568825" y="3713956"/>
              <a:ext cx="50800" cy="1588"/>
            </a:xfrm>
            <a:custGeom>
              <a:avLst/>
              <a:gdLst>
                <a:gd name="T0" fmla="*/ 0 w 32"/>
                <a:gd name="T1" fmla="*/ 0 h 1"/>
                <a:gd name="T2" fmla="*/ 0 w 32"/>
                <a:gd name="T3" fmla="*/ 1 h 1"/>
                <a:gd name="T4" fmla="*/ 0 w 32"/>
                <a:gd name="T5" fmla="*/ 1 h 1"/>
                <a:gd name="T6" fmla="*/ 0 w 32"/>
                <a:gd name="T7" fmla="*/ 0 h 1"/>
                <a:gd name="T8" fmla="*/ 32 w 32"/>
                <a:gd name="T9" fmla="*/ 0 h 1"/>
                <a:gd name="T10" fmla="*/ 32 w 32"/>
                <a:gd name="T11" fmla="*/ 0 h 1"/>
                <a:gd name="T12" fmla="*/ 32 w 32"/>
                <a:gd name="T13" fmla="*/ 1 h 1"/>
                <a:gd name="T14" fmla="*/ 32 w 32"/>
                <a:gd name="T15" fmla="*/ 1 h 1"/>
                <a:gd name="T16" fmla="*/ 32 w 32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moveTo>
                    <a:pt x="32" y="0"/>
                  </a:moveTo>
                  <a:lnTo>
                    <a:pt x="32" y="0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Rectangle 228"/>
            <p:cNvSpPr>
              <a:spLocks noChangeArrowheads="1"/>
            </p:cNvSpPr>
            <p:nvPr/>
          </p:nvSpPr>
          <p:spPr bwMode="auto">
            <a:xfrm>
              <a:off x="4568825" y="3713956"/>
              <a:ext cx="50800" cy="1588"/>
            </a:xfrm>
            <a:prstGeom prst="rect">
              <a:avLst/>
            </a:prstGeom>
            <a:solidFill>
              <a:srgbClr val="249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Rectangle 229"/>
            <p:cNvSpPr>
              <a:spLocks noChangeArrowheads="1"/>
            </p:cNvSpPr>
            <p:nvPr/>
          </p:nvSpPr>
          <p:spPr bwMode="auto">
            <a:xfrm>
              <a:off x="4568825" y="3713956"/>
              <a:ext cx="50800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" name="Rectangle 5"/>
          <p:cNvSpPr/>
          <p:nvPr userDrawn="1"/>
        </p:nvSpPr>
        <p:spPr>
          <a:xfrm>
            <a:off x="0" y="990600"/>
            <a:ext cx="9144000" cy="4152900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58839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Footer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www.bestppt.com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-85047"/>
            <a:ext cx="9144000" cy="16774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4833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47793" y="130723"/>
            <a:ext cx="6096000" cy="35608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40232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23820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D60D1EDE-7116-2443-9BDD-368CE5B3766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2" name="Date Placeholder 3"/>
          <p:cNvSpPr txBox="1">
            <a:spLocks/>
          </p:cNvSpPr>
          <p:nvPr userDrawn="1"/>
        </p:nvSpPr>
        <p:spPr>
          <a:xfrm>
            <a:off x="457200" y="4723820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Raleway"/>
                <a:ea typeface="+mn-ea"/>
                <a:cs typeface="Raleway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0" dirty="0" err="1" smtClean="0">
                <a:latin typeface="Calibri Light" panose="020F0302020204030204" pitchFamily="34" charset="0"/>
              </a:rPr>
              <a:t>www.coral-club.com</a:t>
            </a:r>
            <a:endParaRPr lang="en-US" i="0" dirty="0">
              <a:latin typeface="Calibri Light" panose="020F0302020204030204" pitchFamily="34" charset="0"/>
            </a:endParaRPr>
          </a:p>
        </p:txBody>
      </p:sp>
      <p:grpSp>
        <p:nvGrpSpPr>
          <p:cNvPr id="27" name="Group 26"/>
          <p:cNvGrpSpPr/>
          <p:nvPr userDrawn="1"/>
        </p:nvGrpSpPr>
        <p:grpSpPr>
          <a:xfrm>
            <a:off x="4257731" y="4720365"/>
            <a:ext cx="628539" cy="280755"/>
            <a:chOff x="3256504" y="4721279"/>
            <a:chExt cx="628539" cy="280755"/>
          </a:xfrm>
        </p:grpSpPr>
        <p:sp>
          <p:nvSpPr>
            <p:cNvPr id="5" name="Oval 4"/>
            <p:cNvSpPr/>
            <p:nvPr userDrawn="1"/>
          </p:nvSpPr>
          <p:spPr>
            <a:xfrm>
              <a:off x="3256504" y="4721279"/>
              <a:ext cx="276847" cy="276847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 userDrawn="1"/>
          </p:nvSpPr>
          <p:spPr>
            <a:xfrm>
              <a:off x="3608196" y="4725187"/>
              <a:ext cx="276847" cy="276847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/>
            <p:cNvGrpSpPr/>
            <p:nvPr userDrawn="1"/>
          </p:nvGrpSpPr>
          <p:grpSpPr>
            <a:xfrm>
              <a:off x="3365891" y="4826243"/>
              <a:ext cx="45719" cy="73401"/>
              <a:chOff x="3345327" y="4804129"/>
              <a:chExt cx="74099" cy="118964"/>
            </a:xfrm>
          </p:grpSpPr>
          <p:cxnSp>
            <p:nvCxnSpPr>
              <p:cNvPr id="31" name="Straight Connector 30"/>
              <p:cNvCxnSpPr/>
              <p:nvPr userDrawn="1"/>
            </p:nvCxnSpPr>
            <p:spPr>
              <a:xfrm rot="16200000">
                <a:off x="3350846" y="4798611"/>
                <a:ext cx="63061" cy="74098"/>
              </a:xfrm>
              <a:prstGeom prst="line">
                <a:avLst/>
              </a:prstGeom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 userDrawn="1"/>
            </p:nvCxnSpPr>
            <p:spPr>
              <a:xfrm>
                <a:off x="3345327" y="4861369"/>
                <a:ext cx="74097" cy="61724"/>
              </a:xfrm>
              <a:prstGeom prst="line">
                <a:avLst/>
              </a:prstGeom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oup 33"/>
            <p:cNvGrpSpPr/>
            <p:nvPr userDrawn="1"/>
          </p:nvGrpSpPr>
          <p:grpSpPr>
            <a:xfrm flipH="1" flipV="1">
              <a:off x="3727667" y="4823914"/>
              <a:ext cx="45719" cy="73401"/>
              <a:chOff x="3345327" y="4804129"/>
              <a:chExt cx="74099" cy="118964"/>
            </a:xfrm>
          </p:grpSpPr>
          <p:cxnSp>
            <p:nvCxnSpPr>
              <p:cNvPr id="35" name="Straight Connector 34"/>
              <p:cNvCxnSpPr/>
              <p:nvPr userDrawn="1"/>
            </p:nvCxnSpPr>
            <p:spPr>
              <a:xfrm rot="16200000">
                <a:off x="3350846" y="4798611"/>
                <a:ext cx="63061" cy="74098"/>
              </a:xfrm>
              <a:prstGeom prst="line">
                <a:avLst/>
              </a:prstGeom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 userDrawn="1"/>
            </p:nvCxnSpPr>
            <p:spPr>
              <a:xfrm>
                <a:off x="3345327" y="4861369"/>
                <a:ext cx="74097" cy="61724"/>
              </a:xfrm>
              <a:prstGeom prst="line">
                <a:avLst/>
              </a:prstGeom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37" name="Straight Connector 36"/>
          <p:cNvCxnSpPr/>
          <p:nvPr userDrawn="1"/>
        </p:nvCxnSpPr>
        <p:spPr>
          <a:xfrm flipH="1">
            <a:off x="399803" y="562064"/>
            <a:ext cx="8318131" cy="0"/>
          </a:xfrm>
          <a:prstGeom prst="line">
            <a:avLst/>
          </a:prstGeom>
          <a:ln w="9525" cmpd="sng">
            <a:solidFill>
              <a:srgbClr val="E0E0E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0" name="Изображение 39" descr="CC_Logo_Green.eps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9314" y="130723"/>
            <a:ext cx="461049" cy="30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053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2" r:id="rId4"/>
    <p:sldLayoutId id="2147483652" r:id="rId5"/>
    <p:sldLayoutId id="2147483653" r:id="rId6"/>
    <p:sldLayoutId id="2147483666" r:id="rId7"/>
    <p:sldLayoutId id="2147483668" r:id="rId8"/>
    <p:sldLayoutId id="2147483667" r:id="rId9"/>
    <p:sldLayoutId id="2147483660" r:id="rId10"/>
    <p:sldLayoutId id="2147483663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1400" b="1" kern="1200">
          <a:solidFill>
            <a:schemeClr val="tx1"/>
          </a:solidFill>
          <a:latin typeface="Raleway"/>
          <a:ea typeface="+mj-ea"/>
          <a:cs typeface="Raleway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Raleway"/>
          <a:ea typeface="+mn-ea"/>
          <a:cs typeface="Raleway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Raleway"/>
          <a:ea typeface="+mn-ea"/>
          <a:cs typeface="Raleway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Raleway"/>
          <a:ea typeface="+mn-ea"/>
          <a:cs typeface="Raleway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Raleway"/>
          <a:ea typeface="+mn-ea"/>
          <a:cs typeface="Raleway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Raleway"/>
          <a:ea typeface="+mn-ea"/>
          <a:cs typeface="Raleway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jp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jp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2.png"/><Relationship Id="rId4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1833"/>
          <p:cNvSpPr/>
          <p:nvPr/>
        </p:nvSpPr>
        <p:spPr>
          <a:xfrm>
            <a:off x="-4" y="1"/>
            <a:ext cx="9144000" cy="5143500"/>
          </a:xfrm>
          <a:prstGeom prst="rect">
            <a:avLst/>
          </a:prstGeom>
          <a:solidFill>
            <a:srgbClr val="FCD0D0">
              <a:alpha val="69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 sz="3200">
                <a:solidFill>
                  <a:srgbClr val="FFFFFF"/>
                </a:solidFill>
              </a:defRPr>
            </a:pPr>
            <a:endParaRPr dirty="0">
              <a:latin typeface="Raleway"/>
              <a:cs typeface="Raleway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61686" y="314325"/>
            <a:ext cx="5220627" cy="609600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40000"/>
              </a:lnSpc>
            </a:pPr>
            <a:endParaRPr lang="ru-RU" sz="1100" b="1" dirty="0" smtClean="0">
              <a:solidFill>
                <a:srgbClr val="EF1156"/>
              </a:solidFill>
              <a:latin typeface="Raleway"/>
              <a:cs typeface="Raleway"/>
            </a:endParaRPr>
          </a:p>
        </p:txBody>
      </p:sp>
      <p:sp>
        <p:nvSpPr>
          <p:cNvPr id="23" name="object 3"/>
          <p:cNvSpPr txBox="1">
            <a:spLocks/>
          </p:cNvSpPr>
          <p:nvPr/>
        </p:nvSpPr>
        <p:spPr>
          <a:xfrm>
            <a:off x="3328351" y="4461094"/>
            <a:ext cx="2487295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lnSpc>
                <a:spcPts val="2375"/>
              </a:lnSpc>
            </a:pPr>
            <a:r>
              <a:rPr lang="en-US" sz="1100" spc="55" dirty="0" smtClean="0">
                <a:solidFill>
                  <a:srgbClr val="FF0000"/>
                </a:solidFill>
              </a:rPr>
              <a:t>CORAL-CLUB.COM</a:t>
            </a:r>
            <a:endParaRPr lang="en-US" sz="1100" spc="55" dirty="0">
              <a:solidFill>
                <a:srgbClr val="FF0000"/>
              </a:solidFill>
            </a:endParaRPr>
          </a:p>
        </p:txBody>
      </p:sp>
      <p:sp>
        <p:nvSpPr>
          <p:cNvPr id="7" name="Rectangle 5"/>
          <p:cNvSpPr/>
          <p:nvPr/>
        </p:nvSpPr>
        <p:spPr>
          <a:xfrm>
            <a:off x="838199" y="1076325"/>
            <a:ext cx="7210425" cy="2022720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EF1156"/>
                </a:solidFill>
              </a:rPr>
              <a:t/>
            </a:r>
            <a:br>
              <a:rPr lang="ru-RU" sz="3600" b="1" dirty="0">
                <a:solidFill>
                  <a:srgbClr val="EF1156"/>
                </a:solidFill>
              </a:rPr>
            </a:br>
            <a:r>
              <a:rPr lang="ru-RU" sz="2800" b="1" dirty="0">
                <a:solidFill>
                  <a:srgbClr val="EF1156"/>
                </a:solidFill>
              </a:rPr>
              <a:t>САМОЕ ЦЕННОЕ ДЛЯ МАТЕРИ И </a:t>
            </a:r>
            <a:r>
              <a:rPr lang="ru-RU" sz="2800" b="1" dirty="0" smtClean="0">
                <a:solidFill>
                  <a:srgbClr val="EF1156"/>
                </a:solidFill>
              </a:rPr>
              <a:t>РЕБЕНКА!</a:t>
            </a:r>
          </a:p>
          <a:p>
            <a:pPr algn="ctr"/>
            <a:endParaRPr lang="ru-RU" b="1" dirty="0" smtClean="0">
              <a:solidFill>
                <a:srgbClr val="EF1156"/>
              </a:solidFill>
              <a:latin typeface="Raleway"/>
              <a:cs typeface="Raleway"/>
            </a:endParaRPr>
          </a:p>
          <a:p>
            <a:pPr algn="ctr"/>
            <a:r>
              <a:rPr lang="ru-RU" sz="4000" b="1" dirty="0" smtClean="0">
                <a:solidFill>
                  <a:srgbClr val="EF1156"/>
                </a:solidFill>
                <a:latin typeface="Raleway"/>
                <a:cs typeface="Raleway"/>
              </a:rPr>
              <a:t>ПРЕНАТАЛ</a:t>
            </a:r>
            <a:r>
              <a:rPr lang="ru-RU" sz="4400" b="1" dirty="0" smtClean="0">
                <a:solidFill>
                  <a:srgbClr val="EF1156"/>
                </a:solidFill>
                <a:latin typeface="Raleway"/>
                <a:cs typeface="Raleway"/>
              </a:rPr>
              <a:t> +</a:t>
            </a:r>
            <a:r>
              <a:rPr lang="ru-RU" b="1" dirty="0" smtClean="0">
                <a:solidFill>
                  <a:srgbClr val="EF1156"/>
                </a:solidFill>
                <a:latin typeface="Raleway"/>
                <a:cs typeface="Raleway"/>
              </a:rPr>
              <a:t/>
            </a:r>
            <a:br>
              <a:rPr lang="ru-RU" b="1" dirty="0" smtClean="0">
                <a:solidFill>
                  <a:srgbClr val="EF1156"/>
                </a:solidFill>
                <a:latin typeface="Raleway"/>
                <a:cs typeface="Raleway"/>
              </a:rPr>
            </a:br>
            <a:r>
              <a:rPr lang="ru-RU" b="1" dirty="0" smtClean="0">
                <a:solidFill>
                  <a:srgbClr val="EF1156"/>
                </a:solidFill>
                <a:latin typeface="Raleway"/>
                <a:cs typeface="Raleway"/>
              </a:rPr>
              <a:t>Сбалансированный </a:t>
            </a:r>
            <a:r>
              <a:rPr lang="ru-RU" b="1" dirty="0">
                <a:solidFill>
                  <a:srgbClr val="EF1156"/>
                </a:solidFill>
                <a:latin typeface="Raleway"/>
                <a:cs typeface="Raleway"/>
              </a:rPr>
              <a:t>витаминно-минеральный комплекс </a:t>
            </a:r>
            <a:br>
              <a:rPr lang="ru-RU" b="1" dirty="0">
                <a:solidFill>
                  <a:srgbClr val="EF1156"/>
                </a:solidFill>
                <a:latin typeface="Raleway"/>
                <a:cs typeface="Raleway"/>
              </a:rPr>
            </a:br>
            <a:r>
              <a:rPr lang="ru-RU" b="1" dirty="0">
                <a:solidFill>
                  <a:srgbClr val="EF1156"/>
                </a:solidFill>
                <a:latin typeface="Raleway"/>
                <a:cs typeface="Raleway"/>
              </a:rPr>
              <a:t>для беременных и кормящих женщин</a:t>
            </a:r>
          </a:p>
          <a:p>
            <a:pPr algn="ctr"/>
            <a:endParaRPr lang="ru-RU" sz="3200" b="1" dirty="0">
              <a:solidFill>
                <a:srgbClr val="EF1156"/>
              </a:solidFill>
            </a:endParaRPr>
          </a:p>
          <a:p>
            <a:pPr algn="ctr"/>
            <a:endParaRPr lang="ru-RU" sz="2800" b="1" dirty="0" smtClean="0">
              <a:solidFill>
                <a:srgbClr val="EF1156"/>
              </a:solidFill>
              <a:latin typeface="Raleway"/>
              <a:cs typeface="Raleway"/>
            </a:endParaRPr>
          </a:p>
        </p:txBody>
      </p:sp>
      <p:pic>
        <p:nvPicPr>
          <p:cNvPr id="8" name="Изображение 17" descr="CC_Logo_Green.eps"/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rgbClr val="EF1156">
                <a:tint val="45000"/>
                <a:satMod val="400000"/>
              </a:srgbClr>
            </a:duotone>
            <a:lum bright="27000" contrast="5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6196" y="344016"/>
            <a:ext cx="689688" cy="4560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44325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7"/>
          <p:cNvSpPr/>
          <p:nvPr/>
        </p:nvSpPr>
        <p:spPr>
          <a:xfrm>
            <a:off x="0" y="-223518"/>
            <a:ext cx="9144000" cy="3627718"/>
          </a:xfrm>
          <a:prstGeom prst="rect">
            <a:avLst/>
          </a:prstGeom>
          <a:solidFill>
            <a:schemeClr val="bg1"/>
          </a:solidFill>
          <a:ln cmpd="sng">
            <a:solidFill>
              <a:schemeClr val="accent5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10</a:t>
            </a:fld>
            <a:endParaRPr lang="en-US" dirty="0"/>
          </a:p>
        </p:txBody>
      </p:sp>
      <p:sp>
        <p:nvSpPr>
          <p:cNvPr id="44" name="Line 5"/>
          <p:cNvSpPr>
            <a:spLocks noChangeShapeType="1"/>
          </p:cNvSpPr>
          <p:nvPr/>
        </p:nvSpPr>
        <p:spPr bwMode="auto">
          <a:xfrm>
            <a:off x="560388" y="-65563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Line 6"/>
          <p:cNvSpPr>
            <a:spLocks noChangeShapeType="1"/>
          </p:cNvSpPr>
          <p:nvPr/>
        </p:nvSpPr>
        <p:spPr bwMode="auto">
          <a:xfrm>
            <a:off x="560388" y="-65563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" name="TextBox 71"/>
          <p:cNvSpPr txBox="1"/>
          <p:nvPr/>
        </p:nvSpPr>
        <p:spPr>
          <a:xfrm>
            <a:off x="2424603" y="155102"/>
            <a:ext cx="4390040" cy="1435239"/>
          </a:xfrm>
          <a:prstGeom prst="rect">
            <a:avLst/>
          </a:prstGeom>
          <a:noFill/>
        </p:spPr>
        <p:txBody>
          <a:bodyPr wrap="square" lIns="0" numCol="1" spcCol="457200" rtlCol="0">
            <a:noAutofit/>
          </a:bodyPr>
          <a:lstStyle/>
          <a:p>
            <a:pPr algn="ctr">
              <a:buClr>
                <a:schemeClr val="accent2"/>
              </a:buClr>
            </a:pPr>
            <a:endParaRPr lang="en-US" sz="6000" b="1" dirty="0" smtClean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pic>
        <p:nvPicPr>
          <p:cNvPr id="23" name="Изображение 22" descr="CC_Logo_White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3801" y="352586"/>
            <a:ext cx="466562" cy="308533"/>
          </a:xfrm>
          <a:prstGeom prst="rect">
            <a:avLst/>
          </a:prstGeom>
        </p:spPr>
      </p:pic>
      <p:sp>
        <p:nvSpPr>
          <p:cNvPr id="12" name="Rectangle 5"/>
          <p:cNvSpPr/>
          <p:nvPr/>
        </p:nvSpPr>
        <p:spPr>
          <a:xfrm>
            <a:off x="428625" y="3717129"/>
            <a:ext cx="8258175" cy="766763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4A32C"/>
                </a:solidFill>
                <a:latin typeface="Raleway"/>
                <a:cs typeface="Raleway"/>
              </a:rPr>
              <a:t>ПРЕНАТАЛ </a:t>
            </a:r>
            <a:r>
              <a:rPr lang="ru-RU" sz="2400" b="1" dirty="0" smtClean="0">
                <a:solidFill>
                  <a:srgbClr val="F4A32C"/>
                </a:solidFill>
                <a:latin typeface="Raleway"/>
                <a:cs typeface="Raleway"/>
              </a:rPr>
              <a:t>+</a:t>
            </a:r>
            <a:r>
              <a:rPr lang="ru-RU" b="1" dirty="0" smtClean="0">
                <a:solidFill>
                  <a:srgbClr val="F4A32C"/>
                </a:solidFill>
                <a:latin typeface="Raleway"/>
                <a:cs typeface="Raleway"/>
              </a:rPr>
              <a:t> СОДЕРЖИТ РЫБИЙ ЖИР – ИСТОЧНИК ОМЕГА 3  </a:t>
            </a:r>
            <a:br>
              <a:rPr lang="ru-RU" b="1" dirty="0" smtClean="0">
                <a:solidFill>
                  <a:srgbClr val="F4A32C"/>
                </a:solidFill>
                <a:latin typeface="Raleway"/>
                <a:cs typeface="Raleway"/>
              </a:rPr>
            </a:br>
            <a:r>
              <a:rPr lang="ru-RU" b="1" dirty="0" smtClean="0">
                <a:solidFill>
                  <a:srgbClr val="C00000"/>
                </a:solidFill>
                <a:latin typeface="Raleway"/>
                <a:cs typeface="Raleway"/>
              </a:rPr>
              <a:t>ДГК – полиненасыщенная жирная кислота, нужная для здоровья практически всех органов и систем организма.</a:t>
            </a:r>
          </a:p>
          <a:p>
            <a:pPr algn="ctr"/>
            <a:endParaRPr lang="ru-RU" sz="1400" b="1" dirty="0" smtClean="0">
              <a:solidFill>
                <a:srgbClr val="C00000"/>
              </a:solidFill>
              <a:latin typeface="Raleway"/>
              <a:cs typeface="Raleway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044" y="-140719"/>
            <a:ext cx="2306656" cy="36666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040" y="872721"/>
            <a:ext cx="3384084" cy="224195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248275" y="506852"/>
            <a:ext cx="2151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Рыбий жир (ДГК)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15065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7"/>
          <p:cNvSpPr/>
          <p:nvPr/>
        </p:nvSpPr>
        <p:spPr>
          <a:xfrm>
            <a:off x="0" y="-223518"/>
            <a:ext cx="9144000" cy="3627718"/>
          </a:xfrm>
          <a:prstGeom prst="rect">
            <a:avLst/>
          </a:prstGeom>
          <a:solidFill>
            <a:schemeClr val="bg1"/>
          </a:solidFill>
          <a:ln cmpd="sng">
            <a:solidFill>
              <a:schemeClr val="accent5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11</a:t>
            </a:fld>
            <a:endParaRPr lang="en-US" dirty="0"/>
          </a:p>
        </p:txBody>
      </p:sp>
      <p:sp>
        <p:nvSpPr>
          <p:cNvPr id="44" name="Line 5"/>
          <p:cNvSpPr>
            <a:spLocks noChangeShapeType="1"/>
          </p:cNvSpPr>
          <p:nvPr/>
        </p:nvSpPr>
        <p:spPr bwMode="auto">
          <a:xfrm>
            <a:off x="560388" y="-65563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Line 6"/>
          <p:cNvSpPr>
            <a:spLocks noChangeShapeType="1"/>
          </p:cNvSpPr>
          <p:nvPr/>
        </p:nvSpPr>
        <p:spPr bwMode="auto">
          <a:xfrm>
            <a:off x="560388" y="-65563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" name="TextBox 71"/>
          <p:cNvSpPr txBox="1"/>
          <p:nvPr/>
        </p:nvSpPr>
        <p:spPr>
          <a:xfrm>
            <a:off x="2424603" y="155102"/>
            <a:ext cx="4390040" cy="1435239"/>
          </a:xfrm>
          <a:prstGeom prst="rect">
            <a:avLst/>
          </a:prstGeom>
          <a:noFill/>
        </p:spPr>
        <p:txBody>
          <a:bodyPr wrap="square" lIns="0" numCol="1" spcCol="457200" rtlCol="0">
            <a:noAutofit/>
          </a:bodyPr>
          <a:lstStyle/>
          <a:p>
            <a:pPr algn="ctr">
              <a:buClr>
                <a:schemeClr val="accent2"/>
              </a:buClr>
            </a:pPr>
            <a:endParaRPr lang="en-US" sz="6000" b="1" dirty="0" smtClean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pic>
        <p:nvPicPr>
          <p:cNvPr id="23" name="Изображение 22" descr="CC_Logo_White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3801" y="352586"/>
            <a:ext cx="466562" cy="308533"/>
          </a:xfrm>
          <a:prstGeom prst="rect">
            <a:avLst/>
          </a:prstGeom>
        </p:spPr>
      </p:pic>
      <p:sp>
        <p:nvSpPr>
          <p:cNvPr id="12" name="Rectangle 5"/>
          <p:cNvSpPr/>
          <p:nvPr/>
        </p:nvSpPr>
        <p:spPr>
          <a:xfrm>
            <a:off x="428625" y="3717129"/>
            <a:ext cx="8258175" cy="766763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F4A32C"/>
                </a:solidFill>
                <a:latin typeface="Raleway"/>
                <a:cs typeface="Raleway"/>
              </a:rPr>
              <a:t>ПРЕНАТАЛ + СОДЕРЖИТ ВАЖНЕЙШИЕ ДЛЯ ЗДОРОВЬЯ МИНЕРАЛЫ</a:t>
            </a:r>
            <a:r>
              <a:rPr lang="ru-RU" b="1" dirty="0" smtClean="0">
                <a:solidFill>
                  <a:srgbClr val="F4A32C"/>
                </a:solidFill>
                <a:latin typeface="Raleway"/>
                <a:cs typeface="Raleway"/>
              </a:rPr>
              <a:t/>
            </a:r>
            <a:br>
              <a:rPr lang="ru-RU" b="1" dirty="0" smtClean="0">
                <a:solidFill>
                  <a:srgbClr val="F4A32C"/>
                </a:solidFill>
                <a:latin typeface="Raleway"/>
                <a:cs typeface="Raleway"/>
              </a:rPr>
            </a:br>
            <a:r>
              <a:rPr lang="ru-RU" b="1" dirty="0" smtClean="0">
                <a:solidFill>
                  <a:srgbClr val="C00000"/>
                </a:solidFill>
                <a:latin typeface="Raleway"/>
                <a:cs typeface="Raleway"/>
              </a:rPr>
              <a:t>цинк, селен и йод</a:t>
            </a:r>
          </a:p>
          <a:p>
            <a:pPr algn="ctr"/>
            <a:endParaRPr lang="ru-RU" sz="1400" b="1" dirty="0" smtClean="0">
              <a:solidFill>
                <a:srgbClr val="C00000"/>
              </a:solidFill>
              <a:latin typeface="Raleway"/>
              <a:cs typeface="Raleway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43" y="-140719"/>
            <a:ext cx="2544781" cy="404515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67000" y="1405675"/>
            <a:ext cx="2151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Комплекс минералов</a:t>
            </a:r>
            <a:endParaRPr lang="ru-RU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080" y="-140719"/>
            <a:ext cx="2276970" cy="21431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340" y="1405675"/>
            <a:ext cx="1571625" cy="15716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088" y="1625930"/>
            <a:ext cx="1601512" cy="1601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9495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7"/>
          <p:cNvSpPr/>
          <p:nvPr/>
        </p:nvSpPr>
        <p:spPr>
          <a:xfrm>
            <a:off x="0" y="-223518"/>
            <a:ext cx="9144000" cy="3627718"/>
          </a:xfrm>
          <a:prstGeom prst="rect">
            <a:avLst/>
          </a:prstGeom>
          <a:solidFill>
            <a:schemeClr val="bg1"/>
          </a:solidFill>
          <a:ln cmpd="sng">
            <a:solidFill>
              <a:schemeClr val="accent5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12</a:t>
            </a:fld>
            <a:endParaRPr lang="en-US" dirty="0"/>
          </a:p>
        </p:txBody>
      </p:sp>
      <p:sp>
        <p:nvSpPr>
          <p:cNvPr id="44" name="Line 5"/>
          <p:cNvSpPr>
            <a:spLocks noChangeShapeType="1"/>
          </p:cNvSpPr>
          <p:nvPr/>
        </p:nvSpPr>
        <p:spPr bwMode="auto">
          <a:xfrm>
            <a:off x="560388" y="-65563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Line 6"/>
          <p:cNvSpPr>
            <a:spLocks noChangeShapeType="1"/>
          </p:cNvSpPr>
          <p:nvPr/>
        </p:nvSpPr>
        <p:spPr bwMode="auto">
          <a:xfrm>
            <a:off x="560388" y="-65563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" name="TextBox 71"/>
          <p:cNvSpPr txBox="1"/>
          <p:nvPr/>
        </p:nvSpPr>
        <p:spPr>
          <a:xfrm>
            <a:off x="2424603" y="155102"/>
            <a:ext cx="4390040" cy="1435239"/>
          </a:xfrm>
          <a:prstGeom prst="rect">
            <a:avLst/>
          </a:prstGeom>
          <a:noFill/>
        </p:spPr>
        <p:txBody>
          <a:bodyPr wrap="square" lIns="0" numCol="1" spcCol="457200" rtlCol="0">
            <a:noAutofit/>
          </a:bodyPr>
          <a:lstStyle/>
          <a:p>
            <a:pPr algn="ctr">
              <a:buClr>
                <a:schemeClr val="accent2"/>
              </a:buClr>
            </a:pPr>
            <a:endParaRPr lang="en-US" sz="6000" b="1" dirty="0" smtClean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pic>
        <p:nvPicPr>
          <p:cNvPr id="23" name="Изображение 22" descr="CC_Logo_White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3801" y="352586"/>
            <a:ext cx="466562" cy="308533"/>
          </a:xfrm>
          <a:prstGeom prst="rect">
            <a:avLst/>
          </a:prstGeom>
        </p:spPr>
      </p:pic>
      <p:sp>
        <p:nvSpPr>
          <p:cNvPr id="12" name="Rectangle 5"/>
          <p:cNvSpPr/>
          <p:nvPr/>
        </p:nvSpPr>
        <p:spPr>
          <a:xfrm>
            <a:off x="428625" y="3717129"/>
            <a:ext cx="8258175" cy="766763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F4A32C"/>
                </a:solidFill>
                <a:latin typeface="Raleway"/>
                <a:cs typeface="Raleway"/>
              </a:rPr>
              <a:t>ПРЕНАТАЛ + СОДЕРЖИТ ОСОБЕННО НУЖНЫЕ БЕРЕМЕННЫМ ВИТАМИНЫ  </a:t>
            </a:r>
            <a:r>
              <a:rPr lang="ru-RU" b="1" dirty="0" smtClean="0">
                <a:solidFill>
                  <a:srgbClr val="F4A32C"/>
                </a:solidFill>
                <a:latin typeface="Raleway"/>
                <a:cs typeface="Raleway"/>
              </a:rPr>
              <a:t/>
            </a:r>
            <a:br>
              <a:rPr lang="ru-RU" b="1" dirty="0" smtClean="0">
                <a:solidFill>
                  <a:srgbClr val="F4A32C"/>
                </a:solidFill>
                <a:latin typeface="Raleway"/>
                <a:cs typeface="Raleway"/>
              </a:rPr>
            </a:br>
            <a:endParaRPr lang="ru-RU" sz="1400" b="1" dirty="0" smtClean="0">
              <a:solidFill>
                <a:srgbClr val="C00000"/>
              </a:solidFill>
              <a:latin typeface="Raleway"/>
              <a:cs typeface="Raleway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44" y="-223517"/>
            <a:ext cx="2682594" cy="426422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797" y="638044"/>
            <a:ext cx="4764805" cy="209418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68283" y="1405675"/>
            <a:ext cx="2151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Комплекс витаминов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3905580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7"/>
          <p:cNvSpPr/>
          <p:nvPr/>
        </p:nvSpPr>
        <p:spPr>
          <a:xfrm>
            <a:off x="0" y="-223518"/>
            <a:ext cx="9144000" cy="3627718"/>
          </a:xfrm>
          <a:prstGeom prst="rect">
            <a:avLst/>
          </a:prstGeom>
          <a:solidFill>
            <a:schemeClr val="bg1"/>
          </a:solidFill>
          <a:ln cmpd="sng">
            <a:solidFill>
              <a:schemeClr val="accent5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13</a:t>
            </a:fld>
            <a:endParaRPr lang="en-US" dirty="0"/>
          </a:p>
        </p:txBody>
      </p:sp>
      <p:sp>
        <p:nvSpPr>
          <p:cNvPr id="44" name="Line 5"/>
          <p:cNvSpPr>
            <a:spLocks noChangeShapeType="1"/>
          </p:cNvSpPr>
          <p:nvPr/>
        </p:nvSpPr>
        <p:spPr bwMode="auto">
          <a:xfrm>
            <a:off x="560388" y="-65563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Line 6"/>
          <p:cNvSpPr>
            <a:spLocks noChangeShapeType="1"/>
          </p:cNvSpPr>
          <p:nvPr/>
        </p:nvSpPr>
        <p:spPr bwMode="auto">
          <a:xfrm>
            <a:off x="560388" y="-65563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" name="TextBox 71"/>
          <p:cNvSpPr txBox="1"/>
          <p:nvPr/>
        </p:nvSpPr>
        <p:spPr>
          <a:xfrm>
            <a:off x="2424603" y="155102"/>
            <a:ext cx="4390040" cy="1435239"/>
          </a:xfrm>
          <a:prstGeom prst="rect">
            <a:avLst/>
          </a:prstGeom>
          <a:noFill/>
        </p:spPr>
        <p:txBody>
          <a:bodyPr wrap="square" lIns="0" numCol="1" spcCol="457200" rtlCol="0">
            <a:noAutofit/>
          </a:bodyPr>
          <a:lstStyle/>
          <a:p>
            <a:pPr algn="ctr">
              <a:buClr>
                <a:schemeClr val="accent2"/>
              </a:buClr>
            </a:pPr>
            <a:endParaRPr lang="en-US" sz="6000" b="1" dirty="0" smtClean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pic>
        <p:nvPicPr>
          <p:cNvPr id="23" name="Изображение 22" descr="CC_Logo_White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3801" y="352586"/>
            <a:ext cx="466562" cy="308533"/>
          </a:xfrm>
          <a:prstGeom prst="rect">
            <a:avLst/>
          </a:prstGeom>
        </p:spPr>
      </p:pic>
      <p:sp>
        <p:nvSpPr>
          <p:cNvPr id="12" name="Rectangle 5"/>
          <p:cNvSpPr/>
          <p:nvPr/>
        </p:nvSpPr>
        <p:spPr>
          <a:xfrm>
            <a:off x="428625" y="3717129"/>
            <a:ext cx="8258175" cy="766763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F4A32C"/>
                </a:solidFill>
                <a:latin typeface="Raleway"/>
                <a:cs typeface="Raleway"/>
              </a:rPr>
              <a:t>ПРЕНАТАЛ + НЕ СОДЕРЖИТ ВРЕДНЫХ ИЛИ СОМНИТЕЛЬНЫХ КОМПОНЕНТОВ:  </a:t>
            </a:r>
            <a:r>
              <a:rPr lang="ru-RU" b="1" dirty="0" smtClean="0">
                <a:solidFill>
                  <a:srgbClr val="F4A32C"/>
                </a:solidFill>
                <a:latin typeface="Raleway"/>
                <a:cs typeface="Raleway"/>
              </a:rPr>
              <a:t/>
            </a:r>
            <a:br>
              <a:rPr lang="ru-RU" b="1" dirty="0" smtClean="0">
                <a:solidFill>
                  <a:srgbClr val="F4A32C"/>
                </a:solidFill>
                <a:latin typeface="Raleway"/>
                <a:cs typeface="Raleway"/>
              </a:rPr>
            </a:br>
            <a:r>
              <a:rPr lang="ru-RU" b="1" dirty="0" smtClean="0">
                <a:solidFill>
                  <a:srgbClr val="C00000"/>
                </a:solidFill>
                <a:latin typeface="Raleway"/>
                <a:cs typeface="Raleway"/>
              </a:rPr>
              <a:t>диоксида титана, искусственных красителей и </a:t>
            </a:r>
            <a:r>
              <a:rPr lang="ru-RU" b="1" dirty="0" err="1" smtClean="0">
                <a:solidFill>
                  <a:srgbClr val="C00000"/>
                </a:solidFill>
                <a:latin typeface="Raleway"/>
                <a:cs typeface="Raleway"/>
              </a:rPr>
              <a:t>ароматизаторов</a:t>
            </a:r>
            <a:endParaRPr lang="ru-RU" sz="1400" b="1" dirty="0" smtClean="0">
              <a:solidFill>
                <a:srgbClr val="C00000"/>
              </a:solidFill>
              <a:latin typeface="Raleway"/>
              <a:cs typeface="Raleway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44" y="-223517"/>
            <a:ext cx="2682594" cy="426422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637817"/>
            <a:ext cx="3886200" cy="259053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14650" y="1506661"/>
            <a:ext cx="21513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Натуральный краситель –</a:t>
            </a:r>
          </a:p>
          <a:p>
            <a:pPr algn="ctr"/>
            <a:r>
              <a:rPr lang="ru-RU" b="1" dirty="0" err="1" smtClean="0"/>
              <a:t>кэроб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0218836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>
            <a:lum/>
          </a:blip>
          <a:srcRect/>
          <a:stretch>
            <a:fillRect t="3285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Изображение 17" descr="CC_Logo_Green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305" y="145109"/>
            <a:ext cx="515154" cy="34066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7" y="-9525"/>
            <a:ext cx="4571999" cy="3918857"/>
          </a:xfrm>
          <a:prstGeom prst="rect">
            <a:avLst/>
          </a:prstGeom>
          <a:ln w="15875" cmpd="sng">
            <a:noFill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-9525" y="3918857"/>
            <a:ext cx="9143999" cy="1224644"/>
          </a:xfrm>
          <a:prstGeom prst="rect">
            <a:avLst/>
          </a:prstGeom>
          <a:solidFill>
            <a:srgbClr val="EF115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46229" y="4225771"/>
            <a:ext cx="8451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</a:rPr>
              <a:t>4 причины выбрать </a:t>
            </a:r>
            <a:r>
              <a:rPr lang="ru-RU" sz="3600" b="1" dirty="0" err="1" smtClean="0">
                <a:solidFill>
                  <a:schemeClr val="bg1"/>
                </a:solidFill>
              </a:rPr>
              <a:t>Пренатал</a:t>
            </a:r>
            <a:r>
              <a:rPr lang="ru-RU" sz="3600" b="1" dirty="0" smtClean="0">
                <a:solidFill>
                  <a:schemeClr val="bg1"/>
                </a:solidFill>
              </a:rPr>
              <a:t> +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24487" y="560861"/>
            <a:ext cx="3373283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CC0000"/>
                </a:solidFill>
              </a:rPr>
              <a:t>Все необходимое</a:t>
            </a:r>
            <a:r>
              <a:rPr lang="en-US" sz="1600" b="1" dirty="0" smtClean="0">
                <a:solidFill>
                  <a:srgbClr val="CC0000"/>
                </a:solidFill>
              </a:rPr>
              <a:t> </a:t>
            </a:r>
            <a:r>
              <a:rPr lang="ru-RU" sz="1600" b="1" smtClean="0">
                <a:solidFill>
                  <a:srgbClr val="CC0000"/>
                </a:solidFill>
              </a:rPr>
              <a:t>– </a:t>
            </a:r>
            <a:r>
              <a:rPr lang="ru-RU" sz="1600" b="1">
                <a:solidFill>
                  <a:srgbClr val="CC0000"/>
                </a:solidFill>
              </a:rPr>
              <a:t> </a:t>
            </a:r>
            <a:r>
              <a:rPr lang="ru-RU" sz="1600" b="1" smtClean="0">
                <a:solidFill>
                  <a:srgbClr val="CC0000"/>
                </a:solidFill>
              </a:rPr>
              <a:t>вместе </a:t>
            </a:r>
            <a:r>
              <a:rPr lang="ru-RU" sz="1600" b="1" dirty="0" smtClean="0">
                <a:solidFill>
                  <a:srgbClr val="CC0000"/>
                </a:solidFill>
              </a:rPr>
              <a:t/>
            </a:r>
            <a:br>
              <a:rPr lang="ru-RU" sz="1600" b="1" dirty="0" smtClean="0">
                <a:solidFill>
                  <a:srgbClr val="CC0000"/>
                </a:solidFill>
              </a:rPr>
            </a:br>
            <a:r>
              <a:rPr lang="ru-RU" sz="1600" b="1" dirty="0" smtClean="0"/>
              <a:t>Омега 3, витамины и минералы </a:t>
            </a:r>
            <a:br>
              <a:rPr lang="ru-RU" sz="1600" b="1" dirty="0" smtClean="0"/>
            </a:br>
            <a:r>
              <a:rPr lang="ru-RU" sz="1600" b="1" u="sng" dirty="0" smtClean="0"/>
              <a:t>в одном комплексе</a:t>
            </a:r>
          </a:p>
          <a:p>
            <a:endParaRPr lang="ru-RU" sz="1600" b="1" dirty="0"/>
          </a:p>
          <a:p>
            <a:r>
              <a:rPr lang="ru-RU" sz="1600" b="1" dirty="0" smtClean="0">
                <a:solidFill>
                  <a:srgbClr val="CC0000"/>
                </a:solidFill>
              </a:rPr>
              <a:t>Удобство приема </a:t>
            </a:r>
            <a:br>
              <a:rPr lang="ru-RU" sz="1600" b="1" dirty="0" smtClean="0">
                <a:solidFill>
                  <a:srgbClr val="CC0000"/>
                </a:solidFill>
              </a:rPr>
            </a:br>
            <a:r>
              <a:rPr lang="ru-RU" sz="1600" b="1" u="sng" dirty="0" smtClean="0"/>
              <a:t>1 капсула 1 раз в день</a:t>
            </a:r>
          </a:p>
          <a:p>
            <a:endParaRPr lang="ru-RU" sz="1600" b="1" u="sng" dirty="0" smtClean="0"/>
          </a:p>
          <a:p>
            <a:r>
              <a:rPr lang="ru-RU" sz="1600" b="1" dirty="0" smtClean="0">
                <a:solidFill>
                  <a:srgbClr val="CC0000"/>
                </a:solidFill>
              </a:rPr>
              <a:t>Сочетаемость </a:t>
            </a:r>
            <a:r>
              <a:rPr lang="ru-RU" sz="1600" b="1" u="sng" dirty="0" smtClean="0"/>
              <a:t>Сбалансированная</a:t>
            </a:r>
            <a:r>
              <a:rPr lang="ru-RU" sz="1600" b="1" dirty="0" smtClean="0"/>
              <a:t> комбинация компонентов</a:t>
            </a:r>
          </a:p>
          <a:p>
            <a:endParaRPr lang="ru-RU" sz="1600" b="1" dirty="0"/>
          </a:p>
          <a:p>
            <a:r>
              <a:rPr lang="ru-RU" sz="1600" b="1" dirty="0" smtClean="0">
                <a:solidFill>
                  <a:srgbClr val="CC0000"/>
                </a:solidFill>
              </a:rPr>
              <a:t>Оптимальная дозировка </a:t>
            </a:r>
            <a:br>
              <a:rPr lang="ru-RU" sz="1600" b="1" dirty="0" smtClean="0">
                <a:solidFill>
                  <a:srgbClr val="CC0000"/>
                </a:solidFill>
              </a:rPr>
            </a:br>
            <a:r>
              <a:rPr lang="ru-RU" sz="1600" b="1" dirty="0" smtClean="0"/>
              <a:t>Учтена </a:t>
            </a:r>
            <a:r>
              <a:rPr lang="ru-RU" sz="1600" b="1" u="sng" dirty="0" smtClean="0"/>
              <a:t>повышенная потребность</a:t>
            </a:r>
            <a:r>
              <a:rPr lang="ru-RU" sz="1600" b="1" dirty="0" smtClean="0"/>
              <a:t> при беременности</a:t>
            </a:r>
            <a:endParaRPr lang="ru-RU" sz="1600" b="1" dirty="0"/>
          </a:p>
          <a:p>
            <a:r>
              <a:rPr lang="ru-RU" b="1" dirty="0" smtClean="0"/>
              <a:t/>
            </a:r>
            <a:br>
              <a:rPr lang="ru-RU" b="1" dirty="0" smtClean="0"/>
            </a:br>
            <a:endParaRPr lang="ru-RU" b="1" dirty="0" smtClean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214" y="768940"/>
            <a:ext cx="2581274" cy="410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3176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ject 3"/>
          <p:cNvSpPr txBox="1">
            <a:spLocks/>
          </p:cNvSpPr>
          <p:nvPr/>
        </p:nvSpPr>
        <p:spPr>
          <a:xfrm>
            <a:off x="3328351" y="4461094"/>
            <a:ext cx="2487295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lnSpc>
                <a:spcPts val="2375"/>
              </a:lnSpc>
            </a:pPr>
            <a:r>
              <a:rPr lang="en-US" sz="1200" spc="55" dirty="0" smtClean="0">
                <a:solidFill>
                  <a:schemeClr val="bg1">
                    <a:lumMod val="95000"/>
                  </a:schemeClr>
                </a:solidFill>
              </a:rPr>
              <a:t>CORAL-CLUB.COM</a:t>
            </a:r>
            <a:endParaRPr lang="en-US" sz="1200" spc="55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7" name="Изображение 17" descr="CC_Logo_Green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305" y="145109"/>
            <a:ext cx="515154" cy="340666"/>
          </a:xfrm>
          <a:prstGeom prst="rect">
            <a:avLst/>
          </a:prstGeom>
        </p:spPr>
      </p:pic>
      <p:sp>
        <p:nvSpPr>
          <p:cNvPr id="6" name="object 2"/>
          <p:cNvSpPr txBox="1"/>
          <p:nvPr/>
        </p:nvSpPr>
        <p:spPr>
          <a:xfrm>
            <a:off x="3505200" y="1230233"/>
            <a:ext cx="5638800" cy="30264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ts val="5940"/>
              </a:lnSpc>
            </a:pPr>
            <a:r>
              <a:rPr lang="ru-RU" sz="2000" b="1" spc="240" dirty="0" smtClean="0">
                <a:solidFill>
                  <a:srgbClr val="FF0000"/>
                </a:solidFill>
                <a:latin typeface="Raleway" panose="020B0604020202020204" charset="-52"/>
                <a:cs typeface="Arial"/>
              </a:rPr>
              <a:t>1237,5 руб. </a:t>
            </a:r>
            <a:r>
              <a:rPr lang="ru-RU" sz="2000" b="1" spc="240" dirty="0" smtClean="0">
                <a:solidFill>
                  <a:srgbClr val="FF0000"/>
                </a:solidFill>
                <a:latin typeface="Raleway" panose="020B0604020202020204" charset="-52"/>
                <a:cs typeface="Arial"/>
              </a:rPr>
              <a:t>розничная цена</a:t>
            </a:r>
          </a:p>
          <a:p>
            <a:pPr marL="12700" algn="ctr">
              <a:lnSpc>
                <a:spcPts val="5940"/>
              </a:lnSpc>
            </a:pPr>
            <a:r>
              <a:rPr lang="ru-RU" sz="2000" b="1" spc="240" smtClean="0">
                <a:solidFill>
                  <a:srgbClr val="FF0000"/>
                </a:solidFill>
                <a:latin typeface="Raleway" panose="020B0604020202020204" charset="-52"/>
                <a:cs typeface="Arial"/>
              </a:rPr>
              <a:t>990 руб. </a:t>
            </a:r>
            <a:r>
              <a:rPr lang="ru-RU" sz="2000" b="1" spc="240" dirty="0" smtClean="0">
                <a:solidFill>
                  <a:srgbClr val="FF0000"/>
                </a:solidFill>
                <a:latin typeface="Raleway" panose="020B0604020202020204" charset="-52"/>
                <a:cs typeface="Arial"/>
              </a:rPr>
              <a:t>клубная цена</a:t>
            </a:r>
          </a:p>
          <a:p>
            <a:pPr marL="12700" algn="ctr">
              <a:lnSpc>
                <a:spcPts val="5940"/>
              </a:lnSpc>
            </a:pPr>
            <a:r>
              <a:rPr lang="en-US" sz="2000" b="1" spc="240" dirty="0" smtClean="0">
                <a:solidFill>
                  <a:srgbClr val="FF0000"/>
                </a:solidFill>
                <a:latin typeface="Raleway" panose="020B0604020202020204" charset="-52"/>
                <a:cs typeface="Arial"/>
              </a:rPr>
              <a:t>11</a:t>
            </a:r>
            <a:r>
              <a:rPr lang="ru-RU" sz="2000" b="1" spc="240" dirty="0" smtClean="0">
                <a:solidFill>
                  <a:srgbClr val="FF0000"/>
                </a:solidFill>
                <a:latin typeface="Raleway" panose="020B0604020202020204" charset="-52"/>
                <a:cs typeface="Arial"/>
              </a:rPr>
              <a:t> баллов</a:t>
            </a:r>
          </a:p>
          <a:p>
            <a:pPr marL="12700" algn="ctr">
              <a:lnSpc>
                <a:spcPts val="5940"/>
              </a:lnSpc>
            </a:pPr>
            <a:endParaRPr sz="3600" dirty="0">
              <a:solidFill>
                <a:srgbClr val="FCA904"/>
              </a:solidFill>
              <a:latin typeface="Raleway" panose="020B0604020202020204" charset="-52"/>
              <a:cs typeface="Arial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013" y="315442"/>
            <a:ext cx="2846910" cy="4525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97662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00525" y="438150"/>
            <a:ext cx="410527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EF1156"/>
                </a:solidFill>
              </a:rPr>
              <a:t>ПРЕНАТАЛ: </a:t>
            </a:r>
            <a:br>
              <a:rPr lang="ru-RU" sz="3200" b="1" dirty="0">
                <a:solidFill>
                  <a:srgbClr val="EF1156"/>
                </a:solidFill>
              </a:rPr>
            </a:br>
            <a:r>
              <a:rPr lang="ru-RU" sz="3200" b="1" dirty="0">
                <a:solidFill>
                  <a:srgbClr val="EF1156"/>
                </a:solidFill>
              </a:rPr>
              <a:t>САМОЕ ЦЕННОЕ ДЛЯ МАТЕРИ И РЕБЕНКА – </a:t>
            </a:r>
            <a:r>
              <a:rPr lang="ru-RU" b="1" dirty="0">
                <a:solidFill>
                  <a:srgbClr val="EF1156"/>
                </a:solidFill>
              </a:rPr>
              <a:t/>
            </a:r>
            <a:br>
              <a:rPr lang="ru-RU" b="1" dirty="0">
                <a:solidFill>
                  <a:srgbClr val="EF1156"/>
                </a:solidFill>
              </a:rPr>
            </a:br>
            <a:r>
              <a:rPr lang="ru-RU" sz="3200" b="1" dirty="0">
                <a:solidFill>
                  <a:srgbClr val="EF1156"/>
                </a:solidFill>
              </a:rPr>
              <a:t>в 1 капсуле!</a:t>
            </a:r>
            <a:endParaRPr lang="ru-RU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4295775" y="3962400"/>
            <a:ext cx="14668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EF1156"/>
                </a:solidFill>
              </a:rPr>
              <a:t>Все необходимое –</a:t>
            </a:r>
          </a:p>
          <a:p>
            <a:pPr algn="ctr"/>
            <a:r>
              <a:rPr lang="ru-RU" sz="1200" b="1" dirty="0">
                <a:solidFill>
                  <a:srgbClr val="EF1156"/>
                </a:solidFill>
              </a:rPr>
              <a:t>в</a:t>
            </a:r>
            <a:r>
              <a:rPr lang="ru-RU" sz="1200" b="1" dirty="0" smtClean="0">
                <a:solidFill>
                  <a:srgbClr val="EF1156"/>
                </a:solidFill>
              </a:rPr>
              <a:t> 1 капсуле</a:t>
            </a:r>
            <a:endParaRPr lang="ru-RU" sz="1200" b="1" dirty="0">
              <a:solidFill>
                <a:srgbClr val="EF115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67400" y="3886200"/>
            <a:ext cx="1076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5853112" y="3962400"/>
            <a:ext cx="1181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EF1156"/>
                </a:solidFill>
              </a:rPr>
              <a:t>Оптимальная</a:t>
            </a:r>
          </a:p>
          <a:p>
            <a:pPr algn="ctr"/>
            <a:r>
              <a:rPr lang="ru-RU" sz="1200" b="1" dirty="0" smtClean="0">
                <a:solidFill>
                  <a:srgbClr val="EF1156"/>
                </a:solidFill>
              </a:rPr>
              <a:t>дозировка</a:t>
            </a:r>
            <a:endParaRPr lang="ru-RU" sz="1200" b="1" dirty="0">
              <a:solidFill>
                <a:srgbClr val="EF1156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72337" y="3962400"/>
            <a:ext cx="1181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EF1156"/>
                </a:solidFill>
              </a:rPr>
              <a:t>Ничего лишнего</a:t>
            </a:r>
          </a:p>
        </p:txBody>
      </p:sp>
    </p:spTree>
    <p:extLst>
      <p:ext uri="{BB962C8B-B14F-4D97-AF65-F5344CB8AC3E}">
        <p14:creationId xmlns:p14="http://schemas.microsoft.com/office/powerpoint/2010/main" val="9312055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hape 758"/>
          <p:cNvSpPr/>
          <p:nvPr/>
        </p:nvSpPr>
        <p:spPr>
          <a:xfrm>
            <a:off x="0" y="3305175"/>
            <a:ext cx="9153524" cy="5343524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59" name="Shape 759"/>
          <p:cNvSpPr>
            <a:spLocks noGrp="1"/>
          </p:cNvSpPr>
          <p:nvPr>
            <p:ph type="sldNum" sz="quarter" idx="4294967295"/>
          </p:nvPr>
        </p:nvSpPr>
        <p:spPr>
          <a:xfrm>
            <a:off x="8969375" y="4651375"/>
            <a:ext cx="174625" cy="2238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 spc="0"/>
            </a:pPr>
            <a:fld id="{86CB4B4D-7CA3-9044-876B-883B54F8677D}" type="slidenum">
              <a:rPr sz="1400" spc="36"/>
              <a:pPr lvl="0">
                <a:defRPr sz="1800" spc="0"/>
              </a:pPr>
              <a:t>2</a:t>
            </a:fld>
            <a:endParaRPr sz="1400" spc="36"/>
          </a:p>
        </p:txBody>
      </p:sp>
      <p:pic>
        <p:nvPicPr>
          <p:cNvPr id="33" name="Изображение 17" descr="CC_Logo_Green.eps"/>
          <p:cNvPicPr>
            <a:picLocks noChangeAspect="1"/>
          </p:cNvPicPr>
          <p:nvPr/>
        </p:nvPicPr>
        <p:blipFill>
          <a:blip r:embed="rId3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305" y="145109"/>
            <a:ext cx="515154" cy="340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809875" cy="2673136"/>
          </a:xfrm>
          <a:prstGeom prst="rect">
            <a:avLst/>
          </a:prstGeom>
          <a:ln w="19050"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-4762" y="2809875"/>
            <a:ext cx="9153523" cy="2336193"/>
          </a:xfrm>
          <a:prstGeom prst="rect">
            <a:avLst/>
          </a:prstGeom>
          <a:solidFill>
            <a:srgbClr val="FFCC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63524" y="3010614"/>
            <a:ext cx="861695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 smtClean="0"/>
              <a:t>Беременным и кормящим</a:t>
            </a:r>
            <a:r>
              <a:rPr lang="ru-RU" sz="2000" b="1" dirty="0" smtClean="0"/>
              <a:t> женщинам нутриенты требуются в повышенном количестве.</a:t>
            </a:r>
            <a:br>
              <a:rPr lang="ru-RU" sz="2000" b="1" dirty="0" smtClean="0"/>
            </a:br>
            <a:endParaRPr lang="ru-RU" sz="2000" b="1" dirty="0"/>
          </a:p>
          <a:p>
            <a:r>
              <a:rPr lang="ru-RU" sz="2000" b="1" dirty="0" smtClean="0"/>
              <a:t>То же самое касается и тех, кто только </a:t>
            </a:r>
            <a:r>
              <a:rPr lang="ru-RU" sz="2000" b="1" u="sng" dirty="0" smtClean="0"/>
              <a:t>планирует беременность</a:t>
            </a:r>
            <a:r>
              <a:rPr lang="ru-RU" sz="2000" b="1" dirty="0" smtClean="0"/>
              <a:t>: </a:t>
            </a:r>
            <a:br>
              <a:rPr lang="ru-RU" sz="2000" b="1" dirty="0" smtClean="0"/>
            </a:br>
            <a:r>
              <a:rPr lang="ru-RU" sz="2000" b="1" dirty="0" smtClean="0"/>
              <a:t>прием витаминов позволяет подготовить организм к зачатию </a:t>
            </a:r>
            <a:br>
              <a:rPr lang="ru-RU" sz="2000" b="1" dirty="0" smtClean="0"/>
            </a:br>
            <a:r>
              <a:rPr lang="ru-RU" sz="2000" b="1" dirty="0" smtClean="0"/>
              <a:t>и вынашиванию ребенка.</a:t>
            </a:r>
            <a:endParaRPr lang="ru-RU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308" y="13380"/>
            <a:ext cx="2755381" cy="2659756"/>
          </a:xfrm>
          <a:prstGeom prst="rect">
            <a:avLst/>
          </a:prstGeom>
          <a:ln w="19050"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175" y="13380"/>
            <a:ext cx="2790825" cy="2659756"/>
          </a:xfrm>
          <a:prstGeom prst="rect">
            <a:avLst/>
          </a:prstGeom>
          <a:ln w="19050">
            <a:noFill/>
          </a:ln>
        </p:spPr>
      </p:pic>
    </p:spTree>
    <p:extLst>
      <p:ext uri="{BB962C8B-B14F-4D97-AF65-F5344CB8AC3E}">
        <p14:creationId xmlns:p14="http://schemas.microsoft.com/office/powerpoint/2010/main" val="714679573"/>
      </p:ext>
    </p:extLst>
  </p:cSld>
  <p:clrMapOvr>
    <a:masterClrMapping/>
  </p:clrMapOvr>
  <p:transition spd="slow">
    <p:push dir="u"/>
  </p:transition>
  <p:timing>
    <p:tnLst>
      <p:par>
        <p:cTn id="1" dur="indefinite" restart="never" fill="hold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hape 758"/>
          <p:cNvSpPr/>
          <p:nvPr/>
        </p:nvSpPr>
        <p:spPr>
          <a:xfrm>
            <a:off x="-4762" y="2569"/>
            <a:ext cx="9153524" cy="5143500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59" name="Shape 759"/>
          <p:cNvSpPr>
            <a:spLocks noGrp="1"/>
          </p:cNvSpPr>
          <p:nvPr>
            <p:ph type="sldNum" sz="quarter" idx="4294967295"/>
          </p:nvPr>
        </p:nvSpPr>
        <p:spPr>
          <a:xfrm>
            <a:off x="8969375" y="4651375"/>
            <a:ext cx="174625" cy="2238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 spc="0"/>
            </a:pPr>
            <a:fld id="{86CB4B4D-7CA3-9044-876B-883B54F8677D}" type="slidenum">
              <a:rPr sz="1400" spc="36"/>
              <a:pPr lvl="0">
                <a:defRPr sz="1800" spc="0"/>
              </a:pPr>
              <a:t>3</a:t>
            </a:fld>
            <a:endParaRPr sz="1400" spc="36"/>
          </a:p>
        </p:txBody>
      </p:sp>
      <p:pic>
        <p:nvPicPr>
          <p:cNvPr id="33" name="Изображение 17" descr="CC_Logo_Green.eps"/>
          <p:cNvPicPr>
            <a:picLocks noChangeAspect="1"/>
          </p:cNvPicPr>
          <p:nvPr/>
        </p:nvPicPr>
        <p:blipFill>
          <a:blip r:embed="rId3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305" y="145109"/>
            <a:ext cx="515154" cy="34066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8466933" y="1650989"/>
            <a:ext cx="41505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114924" y="0"/>
            <a:ext cx="4029076" cy="514350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5648325" y="721613"/>
            <a:ext cx="324393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Недостаток необходимых питательных веществ может иметь </a:t>
            </a:r>
            <a:r>
              <a:rPr lang="ru-RU" sz="2400" b="1" dirty="0" smtClean="0"/>
              <a:t>особенно </a:t>
            </a:r>
            <a:r>
              <a:rPr lang="ru-RU" sz="2400" b="1" dirty="0"/>
              <a:t>серьезные последствия – </a:t>
            </a:r>
          </a:p>
          <a:p>
            <a:r>
              <a:rPr lang="ru-RU" sz="2400" b="1" dirty="0"/>
              <a:t>как для матери, 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>так </a:t>
            </a:r>
            <a:r>
              <a:rPr lang="ru-RU" sz="2400" b="1" dirty="0"/>
              <a:t>и для ребенка.</a:t>
            </a:r>
            <a:endParaRPr lang="ru-RU" sz="2400" dirty="0"/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09" y="1"/>
            <a:ext cx="5135933" cy="514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753946"/>
      </p:ext>
    </p:extLst>
  </p:cSld>
  <p:clrMapOvr>
    <a:masterClrMapping/>
  </p:clrMapOvr>
  <p:transition spd="slow">
    <p:push dir="u"/>
  </p:transition>
  <p:timing>
    <p:tnLst>
      <p:par>
        <p:cTn id="1" dur="indefinite" restart="never" fill="hold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hape 758"/>
          <p:cNvSpPr/>
          <p:nvPr/>
        </p:nvSpPr>
        <p:spPr>
          <a:xfrm>
            <a:off x="-4762" y="2569"/>
            <a:ext cx="9153524" cy="5143500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59" name="Shape 759"/>
          <p:cNvSpPr>
            <a:spLocks noGrp="1"/>
          </p:cNvSpPr>
          <p:nvPr>
            <p:ph type="sldNum" sz="quarter" idx="4294967295"/>
          </p:nvPr>
        </p:nvSpPr>
        <p:spPr>
          <a:xfrm>
            <a:off x="8969375" y="4651375"/>
            <a:ext cx="174625" cy="2238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 spc="0"/>
            </a:pPr>
            <a:fld id="{86CB4B4D-7CA3-9044-876B-883B54F8677D}" type="slidenum">
              <a:rPr sz="1400" spc="36"/>
              <a:pPr lvl="0">
                <a:defRPr sz="1800" spc="0"/>
              </a:pPr>
              <a:t>4</a:t>
            </a:fld>
            <a:endParaRPr sz="1400" spc="36"/>
          </a:p>
        </p:txBody>
      </p:sp>
      <p:pic>
        <p:nvPicPr>
          <p:cNvPr id="33" name="Изображение 17" descr="CC_Logo_Green.eps"/>
          <p:cNvPicPr>
            <a:picLocks noChangeAspect="1"/>
          </p:cNvPicPr>
          <p:nvPr/>
        </p:nvPicPr>
        <p:blipFill>
          <a:blip r:embed="rId3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305" y="145109"/>
            <a:ext cx="515154" cy="34066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5010150" y="2569"/>
            <a:ext cx="4138612" cy="5140930"/>
          </a:xfrm>
          <a:prstGeom prst="rect">
            <a:avLst/>
          </a:prstGeom>
          <a:solidFill>
            <a:srgbClr val="FCD0D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315075" y="485775"/>
            <a:ext cx="274954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Б</a:t>
            </a:r>
            <a:r>
              <a:rPr lang="ru-RU" b="1" dirty="0" smtClean="0"/>
              <a:t>еременные женщины, стремясь получить все необходимое, часто </a:t>
            </a:r>
            <a:br>
              <a:rPr lang="ru-RU" b="1" dirty="0" smtClean="0"/>
            </a:br>
            <a:r>
              <a:rPr lang="ru-RU" b="1" dirty="0" smtClean="0"/>
              <a:t>«едят за двоих».</a:t>
            </a:r>
            <a:endParaRPr lang="ru-RU" b="1" dirty="0"/>
          </a:p>
          <a:p>
            <a:endParaRPr lang="ru-RU" b="1" dirty="0"/>
          </a:p>
          <a:p>
            <a:r>
              <a:rPr lang="ru-RU" b="1" dirty="0" smtClean="0"/>
              <a:t>Это приводит к </a:t>
            </a:r>
            <a:r>
              <a:rPr lang="ru-RU" b="1" dirty="0" smtClean="0">
                <a:solidFill>
                  <a:srgbClr val="C00000"/>
                </a:solidFill>
              </a:rPr>
              <a:t>перееданию и нежелательному набору веса</a:t>
            </a:r>
            <a:r>
              <a:rPr lang="ru-RU" b="1" dirty="0" smtClean="0"/>
              <a:t>.</a:t>
            </a:r>
          </a:p>
          <a:p>
            <a:endParaRPr lang="ru-RU" b="1" dirty="0"/>
          </a:p>
          <a:p>
            <a:r>
              <a:rPr lang="ru-RU" b="1" dirty="0" smtClean="0"/>
              <a:t>При этом проблема </a:t>
            </a:r>
            <a:r>
              <a:rPr lang="ru-RU" b="1" dirty="0" smtClean="0">
                <a:solidFill>
                  <a:srgbClr val="C00000"/>
                </a:solidFill>
              </a:rPr>
              <a:t>дефицита питательных веществ </a:t>
            </a:r>
            <a:r>
              <a:rPr lang="ru-RU" b="1" dirty="0" smtClean="0"/>
              <a:t>часто остается,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 smtClean="0"/>
              <a:t>даже если вы едите условно полезные продукты.</a:t>
            </a:r>
            <a:endParaRPr lang="ru-RU" b="1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3" y="2569"/>
            <a:ext cx="6319838" cy="5140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928369"/>
      </p:ext>
    </p:extLst>
  </p:cSld>
  <p:clrMapOvr>
    <a:masterClrMapping/>
  </p:clrMapOvr>
  <p:transition spd="slow">
    <p:push dir="u"/>
  </p:transition>
  <p:timing>
    <p:tnLst>
      <p:par>
        <p:cTn id="1" dur="indefinite" restart="never" fill="hold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hape 758"/>
          <p:cNvSpPr/>
          <p:nvPr/>
        </p:nvSpPr>
        <p:spPr>
          <a:xfrm>
            <a:off x="-4762" y="2569"/>
            <a:ext cx="9153524" cy="5143500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59" name="Shape 759"/>
          <p:cNvSpPr>
            <a:spLocks noGrp="1"/>
          </p:cNvSpPr>
          <p:nvPr>
            <p:ph type="sldNum" sz="quarter" idx="4294967295"/>
          </p:nvPr>
        </p:nvSpPr>
        <p:spPr>
          <a:xfrm>
            <a:off x="8969375" y="4651375"/>
            <a:ext cx="174625" cy="2238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 spc="0"/>
            </a:pPr>
            <a:fld id="{86CB4B4D-7CA3-9044-876B-883B54F8677D}" type="slidenum">
              <a:rPr sz="1400" spc="36"/>
              <a:pPr lvl="0">
                <a:defRPr sz="1800" spc="0"/>
              </a:pPr>
              <a:t>5</a:t>
            </a:fld>
            <a:endParaRPr sz="1400" spc="36"/>
          </a:p>
        </p:txBody>
      </p:sp>
      <p:pic>
        <p:nvPicPr>
          <p:cNvPr id="33" name="Изображение 17" descr="CC_Logo_Green.eps"/>
          <p:cNvPicPr>
            <a:picLocks noChangeAspect="1"/>
          </p:cNvPicPr>
          <p:nvPr/>
        </p:nvPicPr>
        <p:blipFill>
          <a:blip r:embed="rId3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305" y="145109"/>
            <a:ext cx="515154" cy="340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2" y="2569"/>
            <a:ext cx="5396828" cy="51435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076825" y="2569"/>
            <a:ext cx="4071937" cy="5140930"/>
          </a:xfrm>
          <a:prstGeom prst="rect">
            <a:avLst/>
          </a:prstGeom>
          <a:solidFill>
            <a:srgbClr val="FCD0D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324138" y="315442"/>
            <a:ext cx="3577309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Причина проста:</a:t>
            </a:r>
          </a:p>
          <a:p>
            <a:r>
              <a:rPr lang="ru-RU" sz="2800" b="1" dirty="0" smtClean="0">
                <a:solidFill>
                  <a:srgbClr val="C00000"/>
                </a:solidFill>
              </a:rPr>
              <a:t>питательная ценность современных продуктов </a:t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800" b="1" dirty="0" smtClean="0">
                <a:solidFill>
                  <a:srgbClr val="C00000"/>
                </a:solidFill>
              </a:rPr>
              <a:t>зачастую сомнительна.</a:t>
            </a:r>
            <a:endParaRPr lang="ru-RU" dirty="0">
              <a:solidFill>
                <a:srgbClr val="C00000"/>
              </a:solidFill>
            </a:endParaRPr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404" y="3705275"/>
            <a:ext cx="988619" cy="98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958492"/>
      </p:ext>
    </p:extLst>
  </p:cSld>
  <p:clrMapOvr>
    <a:masterClrMapping/>
  </p:clrMapOvr>
  <p:transition spd="slow">
    <p:push dir="u"/>
  </p:transition>
  <p:timing>
    <p:tnLst>
      <p:par>
        <p:cTn id="1" dur="indefinite" restart="never" fill="hold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hape 758"/>
          <p:cNvSpPr/>
          <p:nvPr/>
        </p:nvSpPr>
        <p:spPr>
          <a:xfrm>
            <a:off x="4726780" y="2570"/>
            <a:ext cx="4376737" cy="3686174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59" name="Shape 759"/>
          <p:cNvSpPr>
            <a:spLocks noGrp="1"/>
          </p:cNvSpPr>
          <p:nvPr>
            <p:ph type="sldNum" sz="quarter" idx="4294967295"/>
          </p:nvPr>
        </p:nvSpPr>
        <p:spPr>
          <a:xfrm>
            <a:off x="8969375" y="4651375"/>
            <a:ext cx="174625" cy="2238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 spc="0"/>
            </a:pPr>
            <a:fld id="{86CB4B4D-7CA3-9044-876B-883B54F8677D}" type="slidenum">
              <a:rPr sz="1400" spc="36"/>
              <a:pPr lvl="0">
                <a:defRPr sz="1800" spc="0"/>
              </a:pPr>
              <a:t>6</a:t>
            </a:fld>
            <a:endParaRPr sz="1400" spc="36"/>
          </a:p>
        </p:txBody>
      </p:sp>
      <p:pic>
        <p:nvPicPr>
          <p:cNvPr id="33" name="Изображение 17" descr="CC_Logo_Green.eps"/>
          <p:cNvPicPr>
            <a:picLocks noChangeAspect="1"/>
          </p:cNvPicPr>
          <p:nvPr/>
        </p:nvPicPr>
        <p:blipFill>
          <a:blip r:embed="rId3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305" y="145109"/>
            <a:ext cx="515154" cy="340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81024"/>
            <a:ext cx="5000624" cy="456247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646442" y="266699"/>
            <a:ext cx="4941095" cy="5143500"/>
          </a:xfrm>
          <a:prstGeom prst="rect">
            <a:avLst/>
          </a:prstGeom>
          <a:solidFill>
            <a:srgbClr val="FFCC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5114925" y="647858"/>
            <a:ext cx="385445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Ч</a:t>
            </a:r>
            <a:r>
              <a:rPr lang="ru-RU" b="1" dirty="0" smtClean="0"/>
              <a:t>асто беременные женщины просто не переносят какие-то </a:t>
            </a:r>
            <a:r>
              <a:rPr lang="ru-RU" b="1" dirty="0"/>
              <a:t>полезные </a:t>
            </a:r>
            <a:r>
              <a:rPr lang="ru-RU" b="1" dirty="0" smtClean="0"/>
              <a:t>продукты – например, рыбу или мясо.</a:t>
            </a:r>
          </a:p>
          <a:p>
            <a:endParaRPr lang="ru-RU" b="1" dirty="0"/>
          </a:p>
          <a:p>
            <a:r>
              <a:rPr lang="ru-RU" b="1" dirty="0" smtClean="0"/>
              <a:t>В этом случае они недополучают </a:t>
            </a:r>
            <a:br>
              <a:rPr lang="ru-RU" b="1" dirty="0" smtClean="0"/>
            </a:br>
            <a:r>
              <a:rPr lang="ru-RU" b="1" dirty="0" smtClean="0"/>
              <a:t>с пищей полезные вещества: витамины, минералы, ПНЖК и проч.</a:t>
            </a:r>
          </a:p>
          <a:p>
            <a:endParaRPr lang="ru-RU" b="1" dirty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242" y="3387128"/>
            <a:ext cx="2293207" cy="167754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833" y="3883866"/>
            <a:ext cx="752472" cy="68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256954"/>
      </p:ext>
    </p:extLst>
  </p:cSld>
  <p:clrMapOvr>
    <a:masterClrMapping/>
  </p:clrMapOvr>
  <p:transition spd="slow">
    <p:push dir="u"/>
  </p:transition>
  <p:timing>
    <p:tnLst>
      <p:par>
        <p:cTn id="1" dur="indefinite" restart="never" fill="hold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hape 758"/>
          <p:cNvSpPr/>
          <p:nvPr/>
        </p:nvSpPr>
        <p:spPr>
          <a:xfrm>
            <a:off x="-4762" y="2569"/>
            <a:ext cx="9153524" cy="5143500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59" name="Shape 759"/>
          <p:cNvSpPr>
            <a:spLocks noGrp="1"/>
          </p:cNvSpPr>
          <p:nvPr>
            <p:ph type="sldNum" sz="quarter" idx="4294967295"/>
          </p:nvPr>
        </p:nvSpPr>
        <p:spPr>
          <a:xfrm>
            <a:off x="8969375" y="4651375"/>
            <a:ext cx="174625" cy="2238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 spc="0"/>
            </a:pPr>
            <a:fld id="{86CB4B4D-7CA3-9044-876B-883B54F8677D}" type="slidenum">
              <a:rPr sz="1400" spc="36"/>
              <a:pPr lvl="0">
                <a:defRPr sz="1800" spc="0"/>
              </a:pPr>
              <a:t>7</a:t>
            </a:fld>
            <a:endParaRPr sz="1400" spc="36"/>
          </a:p>
        </p:txBody>
      </p:sp>
      <p:sp>
        <p:nvSpPr>
          <p:cNvPr id="10" name="TextBox 9"/>
          <p:cNvSpPr txBox="1"/>
          <p:nvPr/>
        </p:nvSpPr>
        <p:spPr>
          <a:xfrm>
            <a:off x="0" y="-34002"/>
            <a:ext cx="9148762" cy="5180071"/>
          </a:xfrm>
          <a:prstGeom prst="rect">
            <a:avLst/>
          </a:prstGeom>
          <a:solidFill>
            <a:srgbClr val="FCD0D0"/>
          </a:solidFill>
        </p:spPr>
        <p:txBody>
          <a:bodyPr wrap="square" lIns="0" numCol="1" spcCol="457200" rtlCol="0">
            <a:noAutofit/>
          </a:bodyPr>
          <a:lstStyle/>
          <a:p>
            <a:pPr algn="ctr">
              <a:buClr>
                <a:schemeClr val="accent2"/>
              </a:buClr>
            </a:pPr>
            <a:endParaRPr lang="ru-RU" sz="2000" b="1" dirty="0" smtClean="0">
              <a:solidFill>
                <a:srgbClr val="7030A0"/>
              </a:solidFill>
              <a:latin typeface="Raleway" panose="020B0003030101060003" pitchFamily="34" charset="0"/>
            </a:endParaRPr>
          </a:p>
          <a:p>
            <a:pPr algn="ctr">
              <a:buClr>
                <a:schemeClr val="accent2"/>
              </a:buClr>
            </a:pPr>
            <a:endParaRPr lang="ru-RU" sz="2000" b="1" dirty="0">
              <a:solidFill>
                <a:schemeClr val="bg1"/>
              </a:solidFill>
              <a:latin typeface="Raleway" panose="020B0003030101060003" pitchFamily="34" charset="0"/>
            </a:endParaRPr>
          </a:p>
          <a:p>
            <a:pPr algn="ctr">
              <a:buClr>
                <a:schemeClr val="accent2"/>
              </a:buClr>
            </a:pPr>
            <a:endParaRPr lang="ru-RU" sz="2000" b="1" dirty="0" smtClean="0">
              <a:solidFill>
                <a:srgbClr val="7030A0"/>
              </a:solidFill>
              <a:latin typeface="Raleway" panose="020B0003030101060003" pitchFamily="34" charset="0"/>
            </a:endParaRPr>
          </a:p>
          <a:p>
            <a:r>
              <a:rPr lang="ru-RU" sz="1400" b="1" dirty="0">
                <a:solidFill>
                  <a:srgbClr val="7030A0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>	</a:t>
            </a:r>
            <a:endParaRPr lang="ru-RU" sz="1400" b="1" dirty="0" smtClean="0">
              <a:solidFill>
                <a:srgbClr val="7030A0"/>
              </a:solidFill>
              <a:latin typeface="Raleway Light" panose="020B0403030101060003" pitchFamily="34" charset="-52"/>
              <a:ea typeface="Roboto Light" panose="02000000000000000000" pitchFamily="2" charset="0"/>
            </a:endParaRPr>
          </a:p>
          <a:p>
            <a:r>
              <a:rPr lang="ru-RU" sz="1400" b="1" dirty="0">
                <a:solidFill>
                  <a:srgbClr val="7030A0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>	</a:t>
            </a:r>
            <a:r>
              <a:rPr lang="ru-RU" sz="1400" b="1" dirty="0">
                <a:solidFill>
                  <a:srgbClr val="EF1156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/>
            </a:r>
            <a:br>
              <a:rPr lang="ru-RU" sz="1400" b="1" dirty="0">
                <a:solidFill>
                  <a:srgbClr val="EF1156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</a:br>
            <a:r>
              <a:rPr lang="ru-RU" sz="2400" b="1" dirty="0" smtClean="0">
                <a:solidFill>
                  <a:srgbClr val="EF1156"/>
                </a:solidFill>
                <a:latin typeface="Raleway" panose="020B0003030101060003" pitchFamily="34" charset="0"/>
              </a:rPr>
              <a:t/>
            </a:r>
            <a:br>
              <a:rPr lang="ru-RU" sz="2400" b="1" dirty="0" smtClean="0">
                <a:solidFill>
                  <a:srgbClr val="EF1156"/>
                </a:solidFill>
                <a:latin typeface="Raleway" panose="020B0003030101060003" pitchFamily="34" charset="0"/>
              </a:rPr>
            </a:br>
            <a:endParaRPr lang="ru-RU" sz="2400" b="1" dirty="0" smtClean="0">
              <a:solidFill>
                <a:srgbClr val="EF1156"/>
              </a:solidFill>
              <a:latin typeface="Raleway" panose="020B0003030101060003" pitchFamily="34" charset="0"/>
            </a:endParaRPr>
          </a:p>
        </p:txBody>
      </p:sp>
      <p:pic>
        <p:nvPicPr>
          <p:cNvPr id="1026" name="Picture 2" descr="d:\Users\Olga.Shirimova\Desktop\^20BC7FF7E61F01F3A34432FC176D5E906CFE89C322D258E1AF^pimgpsh_fullsize_dist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04" y="-355629"/>
            <a:ext cx="3363596" cy="5346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8600" y="4297135"/>
            <a:ext cx="4190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30 </a:t>
            </a:r>
            <a:r>
              <a:rPr lang="ru-RU" sz="1400" dirty="0" smtClean="0"/>
              <a:t> </a:t>
            </a:r>
            <a:r>
              <a:rPr lang="ru-RU" sz="1400" dirty="0"/>
              <a:t>капсул </a:t>
            </a:r>
            <a:r>
              <a:rPr lang="ru-RU" sz="1400" dirty="0" smtClean="0"/>
              <a:t>= 1 </a:t>
            </a:r>
            <a:r>
              <a:rPr lang="ru-RU" sz="1400" dirty="0"/>
              <a:t>месяц приема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550778" y="285750"/>
            <a:ext cx="4987009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EF1156"/>
                </a:solidFill>
                <a:latin typeface="+mj-lt"/>
                <a:ea typeface="Roboto Light" panose="02000000000000000000" pitchFamily="2" charset="0"/>
              </a:rPr>
              <a:t>	</a:t>
            </a:r>
            <a:r>
              <a:rPr lang="ru-RU" b="1" dirty="0" smtClean="0">
                <a:solidFill>
                  <a:srgbClr val="EF1156"/>
                </a:solidFill>
                <a:latin typeface="+mj-lt"/>
                <a:ea typeface="Roboto Light" panose="02000000000000000000" pitchFamily="2" charset="0"/>
              </a:rPr>
              <a:t>Витаминно-</a:t>
            </a:r>
            <a:r>
              <a:rPr lang="ru-RU" b="1" dirty="0" err="1" smtClean="0">
                <a:solidFill>
                  <a:srgbClr val="EF1156"/>
                </a:solidFill>
                <a:latin typeface="+mj-lt"/>
                <a:ea typeface="Roboto Light" panose="02000000000000000000" pitchFamily="2" charset="0"/>
              </a:rPr>
              <a:t>минаральный</a:t>
            </a:r>
            <a:r>
              <a:rPr lang="ru-RU" b="1" dirty="0" smtClean="0">
                <a:solidFill>
                  <a:srgbClr val="EF1156"/>
                </a:solidFill>
                <a:latin typeface="+mj-lt"/>
                <a:ea typeface="Roboto Light" panose="02000000000000000000" pitchFamily="2" charset="0"/>
              </a:rPr>
              <a:t> комплекс 	</a:t>
            </a:r>
            <a:r>
              <a:rPr lang="ru-RU" b="1" dirty="0" err="1" smtClean="0">
                <a:solidFill>
                  <a:srgbClr val="EF1156"/>
                </a:solidFill>
                <a:latin typeface="+mj-lt"/>
                <a:ea typeface="Roboto Light" panose="02000000000000000000" pitchFamily="2" charset="0"/>
              </a:rPr>
              <a:t>Пренатал</a:t>
            </a:r>
            <a:r>
              <a:rPr lang="ru-RU" b="1" dirty="0" smtClean="0">
                <a:solidFill>
                  <a:srgbClr val="EF1156"/>
                </a:solidFill>
                <a:latin typeface="+mj-lt"/>
                <a:ea typeface="Roboto Light" panose="02000000000000000000" pitchFamily="2" charset="0"/>
              </a:rPr>
              <a:t> + – готовое решение проблемы!</a:t>
            </a:r>
          </a:p>
          <a:p>
            <a:endParaRPr lang="ru-RU" sz="2000" b="1" dirty="0">
              <a:solidFill>
                <a:srgbClr val="EF1156"/>
              </a:solidFill>
              <a:latin typeface="+mj-lt"/>
              <a:ea typeface="Roboto Light" panose="02000000000000000000" pitchFamily="2" charset="0"/>
            </a:endParaRPr>
          </a:p>
          <a:p>
            <a:endParaRPr lang="ru-RU" sz="1400" b="1" dirty="0">
              <a:solidFill>
                <a:srgbClr val="EF1156"/>
              </a:solidFill>
              <a:latin typeface="Raleway Light" panose="020B0403030101060003" pitchFamily="34" charset="-52"/>
              <a:ea typeface="Roboto Light" panose="02000000000000000000" pitchFamily="2" charset="0"/>
            </a:endParaRPr>
          </a:p>
          <a:p>
            <a:r>
              <a:rPr lang="ru-RU" sz="1400" b="1" dirty="0">
                <a:solidFill>
                  <a:srgbClr val="EF1156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>	</a:t>
            </a:r>
            <a:r>
              <a:rPr lang="ru-RU" sz="1400" b="1" dirty="0">
                <a:solidFill>
                  <a:srgbClr val="EF1156"/>
                </a:solidFill>
                <a:latin typeface="Raleway Light" panose="020B0403030101060003" pitchFamily="34" charset="-52"/>
                <a:ea typeface="Roboto Light" panose="02000000000000000000" pitchFamily="2" charset="0"/>
                <a:sym typeface="Symbol"/>
              </a:rPr>
              <a:t>  </a:t>
            </a:r>
            <a:r>
              <a:rPr lang="ru-RU" sz="1400" b="1" dirty="0" smtClean="0">
                <a:solidFill>
                  <a:srgbClr val="EF1156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>Восполняет дефицит </a:t>
            </a:r>
            <a:r>
              <a:rPr lang="ru-RU" sz="1400" b="1" dirty="0">
                <a:solidFill>
                  <a:srgbClr val="EF1156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>питательных веществ, </a:t>
            </a:r>
            <a:br>
              <a:rPr lang="ru-RU" sz="1400" b="1" dirty="0">
                <a:solidFill>
                  <a:srgbClr val="EF1156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</a:br>
            <a:r>
              <a:rPr lang="ru-RU" sz="1400" b="1" dirty="0">
                <a:solidFill>
                  <a:srgbClr val="EF1156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>	      особенно нужных в период беременности и </a:t>
            </a:r>
            <a:r>
              <a:rPr lang="ru-RU" sz="1400" b="1" dirty="0" smtClean="0">
                <a:solidFill>
                  <a:srgbClr val="EF1156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>		      лактации </a:t>
            </a:r>
            <a:endParaRPr lang="ru-RU" sz="1400" b="1" dirty="0">
              <a:solidFill>
                <a:srgbClr val="EF1156"/>
              </a:solidFill>
              <a:latin typeface="Raleway Light" panose="020B0403030101060003" pitchFamily="34" charset="-52"/>
              <a:ea typeface="Roboto Light" panose="02000000000000000000" pitchFamily="2" charset="0"/>
            </a:endParaRPr>
          </a:p>
          <a:p>
            <a:r>
              <a:rPr lang="ru-RU" sz="1400" b="1" dirty="0">
                <a:solidFill>
                  <a:srgbClr val="EF1156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/>
            </a:r>
            <a:br>
              <a:rPr lang="ru-RU" sz="1400" b="1" dirty="0">
                <a:solidFill>
                  <a:srgbClr val="EF1156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</a:br>
            <a:r>
              <a:rPr lang="ru-RU" sz="1400" b="1" dirty="0">
                <a:solidFill>
                  <a:srgbClr val="EF1156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>	</a:t>
            </a:r>
            <a:r>
              <a:rPr lang="ru-RU" sz="1400" b="1" dirty="0">
                <a:solidFill>
                  <a:srgbClr val="EF1156"/>
                </a:solidFill>
                <a:latin typeface="Raleway Light" panose="020B0403030101060003" pitchFamily="34" charset="-52"/>
                <a:ea typeface="Roboto Light" panose="02000000000000000000" pitchFamily="2" charset="0"/>
                <a:sym typeface="Symbol"/>
              </a:rPr>
              <a:t>  </a:t>
            </a:r>
            <a:r>
              <a:rPr lang="ru-RU" sz="1400" b="1" dirty="0" smtClean="0">
                <a:solidFill>
                  <a:srgbClr val="EF1156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>Обеспечивает </a:t>
            </a:r>
            <a:r>
              <a:rPr lang="ru-RU" sz="1400" b="1" dirty="0">
                <a:solidFill>
                  <a:srgbClr val="EF1156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>гармоничное развитие плода</a:t>
            </a:r>
            <a:br>
              <a:rPr lang="ru-RU" sz="1400" b="1" dirty="0">
                <a:solidFill>
                  <a:srgbClr val="EF1156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</a:br>
            <a:endParaRPr lang="ru-RU" sz="1400" b="1" dirty="0">
              <a:solidFill>
                <a:srgbClr val="EF1156"/>
              </a:solidFill>
              <a:latin typeface="Raleway Light" panose="020B0403030101060003" pitchFamily="34" charset="-52"/>
              <a:ea typeface="Roboto Light" panose="02000000000000000000" pitchFamily="2" charset="0"/>
            </a:endParaRPr>
          </a:p>
          <a:p>
            <a:r>
              <a:rPr lang="ru-RU" sz="1400" b="1" dirty="0">
                <a:solidFill>
                  <a:srgbClr val="EF1156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>	</a:t>
            </a:r>
            <a:r>
              <a:rPr lang="ru-RU" sz="1400" b="1" dirty="0">
                <a:solidFill>
                  <a:srgbClr val="EF1156"/>
                </a:solidFill>
                <a:latin typeface="Raleway Light" panose="020B0403030101060003" pitchFamily="34" charset="-52"/>
                <a:ea typeface="Roboto Light" panose="02000000000000000000" pitchFamily="2" charset="0"/>
                <a:sym typeface="Symbol"/>
              </a:rPr>
              <a:t>  </a:t>
            </a:r>
            <a:r>
              <a:rPr lang="ru-RU" sz="1400" b="1" dirty="0" smtClean="0">
                <a:solidFill>
                  <a:srgbClr val="EF1156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>Предотвращает типичные </a:t>
            </a:r>
            <a:r>
              <a:rPr lang="ru-RU" sz="1400" b="1" dirty="0">
                <a:solidFill>
                  <a:srgbClr val="EF1156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>для беременных </a:t>
            </a:r>
          </a:p>
          <a:p>
            <a:r>
              <a:rPr lang="ru-RU" sz="1400" b="1" dirty="0">
                <a:solidFill>
                  <a:srgbClr val="EF1156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>	      женщин проблемы со </a:t>
            </a:r>
            <a:r>
              <a:rPr lang="ru-RU" sz="1400" b="1" dirty="0" smtClean="0">
                <a:solidFill>
                  <a:srgbClr val="EF1156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>здоровьем</a:t>
            </a:r>
          </a:p>
          <a:p>
            <a:endParaRPr lang="ru-RU" sz="1400" b="1" dirty="0">
              <a:solidFill>
                <a:srgbClr val="EF1156"/>
              </a:solidFill>
              <a:latin typeface="Raleway Light" panose="020B0403030101060003" pitchFamily="34" charset="-52"/>
              <a:ea typeface="Roboto Light" panose="02000000000000000000" pitchFamily="2" charset="0"/>
            </a:endParaRPr>
          </a:p>
          <a:p>
            <a:r>
              <a:rPr lang="ru-RU" sz="1400" b="1" dirty="0" smtClean="0">
                <a:solidFill>
                  <a:srgbClr val="EF1156"/>
                </a:solidFill>
                <a:latin typeface="Raleway Light" panose="020B0403030101060003" pitchFamily="34" charset="-52"/>
                <a:ea typeface="Roboto Light" panose="02000000000000000000" pitchFamily="2" charset="0"/>
                <a:sym typeface="Symbol"/>
              </a:rPr>
              <a:t>	  </a:t>
            </a:r>
            <a:r>
              <a:rPr lang="ru-RU" sz="1400" b="1" dirty="0" smtClean="0">
                <a:solidFill>
                  <a:srgbClr val="EF1156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>Снижает риск </a:t>
            </a:r>
            <a:r>
              <a:rPr lang="ru-RU" sz="1400" b="1" dirty="0">
                <a:solidFill>
                  <a:srgbClr val="EF1156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>возможных осложнений </a:t>
            </a:r>
          </a:p>
          <a:p>
            <a:r>
              <a:rPr lang="ru-RU" sz="1400" b="1" dirty="0">
                <a:solidFill>
                  <a:srgbClr val="EF1156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>	     беременности и родов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518387589"/>
      </p:ext>
    </p:extLst>
  </p:cSld>
  <p:clrMapOvr>
    <a:masterClrMapping/>
  </p:clrMapOvr>
  <p:transition spd="slow">
    <p:push dir="u"/>
  </p:transition>
  <p:timing>
    <p:tnLst>
      <p:par>
        <p:cTn id="1" dur="indefinite" restart="never" fill="hold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hape 758"/>
          <p:cNvSpPr/>
          <p:nvPr/>
        </p:nvSpPr>
        <p:spPr>
          <a:xfrm>
            <a:off x="-4762" y="2569"/>
            <a:ext cx="9153524" cy="5143500"/>
          </a:xfrm>
          <a:prstGeom prst="rect">
            <a:avLst/>
          </a:prstGeom>
          <a:solidFill>
            <a:srgbClr val="FCD0D0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59" name="Shape 759"/>
          <p:cNvSpPr>
            <a:spLocks noGrp="1"/>
          </p:cNvSpPr>
          <p:nvPr>
            <p:ph type="sldNum" sz="quarter" idx="4294967295"/>
          </p:nvPr>
        </p:nvSpPr>
        <p:spPr>
          <a:xfrm>
            <a:off x="8969375" y="4651375"/>
            <a:ext cx="174625" cy="2238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 spc="0"/>
            </a:pPr>
            <a:fld id="{86CB4B4D-7CA3-9044-876B-883B54F8677D}" type="slidenum">
              <a:rPr sz="1400" spc="36"/>
              <a:pPr lvl="0">
                <a:defRPr sz="1800" spc="0"/>
              </a:pPr>
              <a:t>8</a:t>
            </a:fld>
            <a:endParaRPr sz="1400" spc="36"/>
          </a:p>
        </p:txBody>
      </p:sp>
      <p:pic>
        <p:nvPicPr>
          <p:cNvPr id="33" name="Изображение 17" descr="CC_Logo_Green.eps"/>
          <p:cNvPicPr>
            <a:picLocks noChangeAspect="1"/>
          </p:cNvPicPr>
          <p:nvPr/>
        </p:nvPicPr>
        <p:blipFill>
          <a:blip r:embed="rId3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305" y="145109"/>
            <a:ext cx="515154" cy="340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991" y="2570"/>
            <a:ext cx="3234128" cy="514093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646442" y="266699"/>
            <a:ext cx="4941095" cy="5143500"/>
          </a:xfrm>
          <a:prstGeom prst="rect">
            <a:avLst/>
          </a:prstGeom>
          <a:solidFill>
            <a:srgbClr val="FFCC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4572000" y="907960"/>
            <a:ext cx="4055267" cy="2921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400"/>
              </a:lnSpc>
            </a:pPr>
            <a:r>
              <a:rPr lang="ru-RU" sz="4400" b="1" dirty="0" err="1" smtClean="0">
                <a:solidFill>
                  <a:srgbClr val="EF1156"/>
                </a:solidFill>
                <a:cs typeface="Aharoni" panose="02010803020104030203" pitchFamily="2" charset="-79"/>
              </a:rPr>
              <a:t>Пренатал</a:t>
            </a:r>
            <a:r>
              <a:rPr lang="ru-RU" sz="4400" b="1" dirty="0" smtClean="0">
                <a:solidFill>
                  <a:srgbClr val="EF1156"/>
                </a:solidFill>
                <a:cs typeface="Aharoni" panose="02010803020104030203" pitchFamily="2" charset="-79"/>
              </a:rPr>
              <a:t> +</a:t>
            </a:r>
          </a:p>
          <a:p>
            <a:pPr>
              <a:lnSpc>
                <a:spcPts val="4400"/>
              </a:lnSpc>
            </a:pPr>
            <a:endParaRPr lang="ru-RU" sz="4400" b="1" dirty="0" smtClean="0">
              <a:solidFill>
                <a:srgbClr val="EF1156"/>
              </a:solidFill>
              <a:cs typeface="Aharoni" panose="02010803020104030203" pitchFamily="2" charset="-79"/>
            </a:endParaRPr>
          </a:p>
          <a:p>
            <a:pPr>
              <a:lnSpc>
                <a:spcPts val="4400"/>
              </a:lnSpc>
            </a:pPr>
            <a:r>
              <a:rPr lang="ru-RU" sz="4400" b="1" dirty="0" smtClean="0">
                <a:solidFill>
                  <a:srgbClr val="EF1156"/>
                </a:solidFill>
                <a:cs typeface="Aharoni" panose="02010803020104030203" pitchFamily="2" charset="-79"/>
              </a:rPr>
              <a:t>Самое ценное для матери </a:t>
            </a:r>
            <a:br>
              <a:rPr lang="ru-RU" sz="4400" b="1" dirty="0" smtClean="0">
                <a:solidFill>
                  <a:srgbClr val="EF1156"/>
                </a:solidFill>
                <a:cs typeface="Aharoni" panose="02010803020104030203" pitchFamily="2" charset="-79"/>
              </a:rPr>
            </a:br>
            <a:r>
              <a:rPr lang="ru-RU" sz="4400" b="1" dirty="0" smtClean="0">
                <a:solidFill>
                  <a:srgbClr val="EF1156"/>
                </a:solidFill>
                <a:cs typeface="Aharoni" panose="02010803020104030203" pitchFamily="2" charset="-79"/>
              </a:rPr>
              <a:t>и ребенка!</a:t>
            </a:r>
            <a:endParaRPr lang="ru-RU" sz="4400" b="1" dirty="0"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029189407"/>
      </p:ext>
    </p:extLst>
  </p:cSld>
  <p:clrMapOvr>
    <a:masterClrMapping/>
  </p:clrMapOvr>
  <p:transition spd="slow">
    <p:push dir="u"/>
  </p:transition>
  <p:timing>
    <p:tnLst>
      <p:par>
        <p:cTn id="1" dur="indefinite" restart="never" fill="hold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9</a:t>
            </a:fld>
            <a:endParaRPr lang="en-US" dirty="0"/>
          </a:p>
        </p:txBody>
      </p:sp>
      <p:sp>
        <p:nvSpPr>
          <p:cNvPr id="44" name="Line 5"/>
          <p:cNvSpPr>
            <a:spLocks noChangeShapeType="1"/>
          </p:cNvSpPr>
          <p:nvPr/>
        </p:nvSpPr>
        <p:spPr bwMode="auto">
          <a:xfrm>
            <a:off x="560388" y="-65563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Line 6"/>
          <p:cNvSpPr>
            <a:spLocks noChangeShapeType="1"/>
          </p:cNvSpPr>
          <p:nvPr/>
        </p:nvSpPr>
        <p:spPr bwMode="auto">
          <a:xfrm>
            <a:off x="560388" y="-65563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3" name="Изображение 22" descr="CC_Logo_White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3801" y="352586"/>
            <a:ext cx="466562" cy="3085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6225" y="152400"/>
            <a:ext cx="8553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EF1156"/>
                </a:solidFill>
              </a:rPr>
              <a:t>ВСЕ НЕОБХОДИМОЕ В ОДНОЙ КАПСУЛЕ</a:t>
            </a:r>
            <a:endParaRPr lang="ru-RU" sz="3600" b="1" dirty="0">
              <a:solidFill>
                <a:srgbClr val="EF1156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00374" y="1343024"/>
            <a:ext cx="3552825" cy="657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000375" y="2333626"/>
            <a:ext cx="4695825" cy="971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000373" y="3686175"/>
            <a:ext cx="3552825" cy="666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143247" y="1440803"/>
            <a:ext cx="3267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EF1156"/>
                </a:solidFill>
              </a:rPr>
              <a:t>ОМЕГА 3 (ДГК 200 МГ)</a:t>
            </a:r>
            <a:endParaRPr lang="ru-RU" sz="2400" b="1" dirty="0">
              <a:solidFill>
                <a:srgbClr val="EF1156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43247" y="2434680"/>
            <a:ext cx="42386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EF1156"/>
                </a:solidFill>
              </a:rPr>
              <a:t>D3, E, B1, B2, B3, B5, B6,</a:t>
            </a:r>
          </a:p>
          <a:p>
            <a:r>
              <a:rPr lang="en-US" sz="2200" b="1" dirty="0" smtClean="0">
                <a:solidFill>
                  <a:srgbClr val="EF1156"/>
                </a:solidFill>
              </a:rPr>
              <a:t>B7 (</a:t>
            </a:r>
            <a:r>
              <a:rPr lang="ru-RU" sz="2200" b="1" smtClean="0">
                <a:solidFill>
                  <a:srgbClr val="EF1156"/>
                </a:solidFill>
              </a:rPr>
              <a:t>БИОТИН</a:t>
            </a:r>
            <a:r>
              <a:rPr lang="ru-RU" sz="2200" b="1" dirty="0" smtClean="0">
                <a:solidFill>
                  <a:srgbClr val="EF1156"/>
                </a:solidFill>
              </a:rPr>
              <a:t>)</a:t>
            </a:r>
            <a:r>
              <a:rPr lang="en-US" sz="2200" b="1" dirty="0" smtClean="0">
                <a:solidFill>
                  <a:srgbClr val="EF1156"/>
                </a:solidFill>
              </a:rPr>
              <a:t>, </a:t>
            </a:r>
            <a:r>
              <a:rPr lang="ru-RU" sz="2200" b="1" dirty="0" smtClean="0">
                <a:solidFill>
                  <a:srgbClr val="EF1156"/>
                </a:solidFill>
              </a:rPr>
              <a:t>В9 (ФОЛАТ), В12</a:t>
            </a:r>
            <a:endParaRPr lang="ru-RU" sz="2200" b="1" dirty="0">
              <a:solidFill>
                <a:srgbClr val="EF1156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76585" y="3834884"/>
            <a:ext cx="32003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rgbClr val="EF1156"/>
                </a:solidFill>
              </a:rPr>
              <a:t>ЙОД, СЕЛЕН, ЦИНК</a:t>
            </a:r>
          </a:p>
        </p:txBody>
      </p:sp>
    </p:spTree>
    <p:extLst>
      <p:ext uri="{BB962C8B-B14F-4D97-AF65-F5344CB8AC3E}">
        <p14:creationId xmlns:p14="http://schemas.microsoft.com/office/powerpoint/2010/main" val="37060669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24078</TotalTime>
  <Words>1238</Words>
  <Application>Microsoft Office PowerPoint</Application>
  <PresentationFormat>Экран (16:9)</PresentationFormat>
  <Paragraphs>185</Paragraphs>
  <Slides>16</Slides>
  <Notes>16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5" baseType="lpstr">
      <vt:lpstr>Calibri</vt:lpstr>
      <vt:lpstr>Symbol</vt:lpstr>
      <vt:lpstr>Raleway Light</vt:lpstr>
      <vt:lpstr>Raleway</vt:lpstr>
      <vt:lpstr>Calibri Light</vt:lpstr>
      <vt:lpstr>Aharoni</vt:lpstr>
      <vt:lpstr>Arial</vt:lpstr>
      <vt:lpstr>Roboto Light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Ergun Kayis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Mirije Shefiti</dc:creator>
  <cp:lastModifiedBy>Костина Ольга</cp:lastModifiedBy>
  <cp:revision>1454</cp:revision>
  <cp:lastPrinted>2015-03-02T20:38:25Z</cp:lastPrinted>
  <dcterms:created xsi:type="dcterms:W3CDTF">2014-07-08T04:55:45Z</dcterms:created>
  <dcterms:modified xsi:type="dcterms:W3CDTF">2018-11-27T14:16:23Z</dcterms:modified>
</cp:coreProperties>
</file>