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605" y="2367424"/>
            <a:ext cx="7766789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5918" y="537746"/>
            <a:ext cx="4188774" cy="51914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9177" y="196136"/>
            <a:ext cx="43307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История</a:t>
            </a:r>
            <a:r>
              <a:rPr dirty="0" sz="4400" spc="-45"/>
              <a:t> </a:t>
            </a:r>
            <a:r>
              <a:rPr dirty="0" sz="4400" spc="-5"/>
              <a:t>создания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48823" y="5262219"/>
            <a:ext cx="2112645" cy="56642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Доктор</a:t>
            </a:r>
            <a:r>
              <a:rPr dirty="0" sz="18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Нильс</a:t>
            </a: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Душек, </a:t>
            </a:r>
            <a:r>
              <a:rPr dirty="0" sz="1800" spc="-3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7F7F7F"/>
                </a:solidFill>
                <a:latin typeface="Calibri"/>
                <a:cs typeface="Calibri"/>
              </a:rPr>
              <a:t>Германия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091" y="1628800"/>
            <a:ext cx="2504438" cy="35062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84379" y="2012569"/>
            <a:ext cx="11087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лет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работы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4635" y="1922264"/>
            <a:ext cx="2707005" cy="416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5">
                <a:solidFill>
                  <a:srgbClr val="783904"/>
                </a:solidFill>
                <a:latin typeface="Calibri"/>
                <a:cs typeface="Calibri"/>
              </a:rPr>
              <a:t>20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  <a:tabLst>
                <a:tab pos="1203960" algn="l"/>
              </a:tabLst>
            </a:pPr>
            <a:r>
              <a:rPr dirty="0" sz="2500" spc="-5">
                <a:solidFill>
                  <a:srgbClr val="783904"/>
                </a:solidFill>
                <a:latin typeface="Calibri"/>
                <a:cs typeface="Calibri"/>
              </a:rPr>
              <a:t>1270	</a:t>
            </a:r>
            <a:r>
              <a:rPr dirty="0" sz="1800" spc="-5">
                <a:latin typeface="Calibri"/>
                <a:cs typeface="Calibri"/>
              </a:rPr>
              <a:t>экспериментов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dirty="0" sz="2500">
                <a:solidFill>
                  <a:srgbClr val="783904"/>
                </a:solidFill>
                <a:latin typeface="Calibri"/>
                <a:cs typeface="Calibri"/>
              </a:rPr>
              <a:t>2000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500">
                <a:solidFill>
                  <a:srgbClr val="783904"/>
                </a:solidFill>
                <a:latin typeface="Calibri"/>
                <a:cs typeface="Calibri"/>
              </a:rPr>
              <a:t>г.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dirty="0" sz="2500">
                <a:solidFill>
                  <a:srgbClr val="783904"/>
                </a:solidFill>
                <a:latin typeface="Calibri"/>
                <a:cs typeface="Calibri"/>
              </a:rPr>
              <a:t>2001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500">
                <a:solidFill>
                  <a:srgbClr val="783904"/>
                </a:solidFill>
                <a:latin typeface="Calibri"/>
                <a:cs typeface="Calibri"/>
              </a:rPr>
              <a:t>г.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dirty="0" sz="2500">
                <a:solidFill>
                  <a:srgbClr val="783904"/>
                </a:solidFill>
                <a:latin typeface="Calibri"/>
                <a:cs typeface="Calibri"/>
              </a:rPr>
              <a:t>2013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500">
                <a:solidFill>
                  <a:srgbClr val="783904"/>
                </a:solidFill>
                <a:latin typeface="Calibri"/>
                <a:cs typeface="Calibri"/>
              </a:rPr>
              <a:t>г.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8771" y="3308711"/>
            <a:ext cx="3416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успешные испытания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на </a:t>
            </a:r>
            <a:r>
              <a:rPr dirty="0" sz="1800" spc="-5">
                <a:latin typeface="Calibri"/>
                <a:cs typeface="Calibri"/>
              </a:rPr>
              <a:t>животных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6763" y="3894067"/>
            <a:ext cx="3651250" cy="101981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>
                <a:latin typeface="Calibri"/>
                <a:cs typeface="Calibri"/>
              </a:rPr>
              <a:t>первые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испытания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на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75">
                <a:latin typeface="Calibri"/>
                <a:cs typeface="Calibri"/>
              </a:rPr>
              <a:t>добровольцах-­‐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спортсменах</a:t>
            </a:r>
            <a:endParaRPr sz="18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1350"/>
              </a:spcBef>
            </a:pPr>
            <a:r>
              <a:rPr dirty="0" sz="1800" spc="-5">
                <a:latin typeface="Calibri"/>
                <a:cs typeface="Calibri"/>
              </a:rPr>
              <a:t>регистрация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90">
                <a:latin typeface="Calibri"/>
                <a:cs typeface="Calibri"/>
              </a:rPr>
              <a:t>«Би-­‐Лурона»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России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255" y="124128"/>
            <a:ext cx="338899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Производство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" y="1080880"/>
            <a:ext cx="9142220" cy="51564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2913" y="196136"/>
            <a:ext cx="748347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Уникальность нашего</a:t>
            </a:r>
            <a:r>
              <a:rPr dirty="0" sz="4400"/>
              <a:t> </a:t>
            </a:r>
            <a:r>
              <a:rPr dirty="0" sz="4400" spc="-5"/>
              <a:t>продукта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193" y="2492897"/>
            <a:ext cx="3340773" cy="25165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7" y="2492897"/>
            <a:ext cx="3816423" cy="25210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89743" y="5766275"/>
            <a:ext cx="3843020" cy="56642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00990" marR="5080" indent="-288925">
              <a:lnSpc>
                <a:spcPts val="2100"/>
              </a:lnSpc>
              <a:spcBef>
                <a:spcPts val="220"/>
              </a:spcBef>
            </a:pP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Прохождение</a:t>
            </a:r>
            <a:r>
              <a:rPr dirty="0" sz="1800" spc="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молекулы</a:t>
            </a:r>
            <a:r>
              <a:rPr dirty="0" sz="1800" spc="1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гиалуроновой </a:t>
            </a:r>
            <a:r>
              <a:rPr dirty="0" sz="1800" spc="-39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кислоты через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 стенки 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кишечника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5029" y="1517805"/>
            <a:ext cx="1482090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245745">
              <a:lnSpc>
                <a:spcPts val="2100"/>
              </a:lnSpc>
              <a:spcBef>
                <a:spcPts val="219"/>
              </a:spcBef>
            </a:pP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Распад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на </a:t>
            </a:r>
            <a:r>
              <a:rPr dirty="0" sz="1800" spc="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м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о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н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о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сахариды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2036" y="1517805"/>
            <a:ext cx="2670175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845185" marR="5080" indent="-833119">
              <a:lnSpc>
                <a:spcPts val="2100"/>
              </a:lnSpc>
              <a:spcBef>
                <a:spcPts val="219"/>
              </a:spcBef>
            </a:pP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Сохранение молекулярной </a:t>
            </a:r>
            <a:r>
              <a:rPr dirty="0" sz="1800" spc="-39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структуры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3998" cy="51845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0690" y="205264"/>
            <a:ext cx="606806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Как</a:t>
            </a:r>
            <a:r>
              <a:rPr dirty="0" sz="4400" spc="-25"/>
              <a:t> </a:t>
            </a:r>
            <a:r>
              <a:rPr dirty="0" sz="4400" spc="-5"/>
              <a:t>работает</a:t>
            </a:r>
            <a:r>
              <a:rPr dirty="0" sz="4400" spc="-15"/>
              <a:t> </a:t>
            </a:r>
            <a:r>
              <a:rPr dirty="0" sz="4400" spc="-229"/>
              <a:t>«Би-­‐Лурон»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57029" y="1591554"/>
            <a:ext cx="2683510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Гиалурон-­‐хондроитиновый </a:t>
            </a:r>
            <a:r>
              <a:rPr dirty="0" sz="1800" spc="-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комплекс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59" y="3029972"/>
            <a:ext cx="1388110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Гиал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вая 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кислота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59" y="4542139"/>
            <a:ext cx="12134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Хондроитин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459" y="412160"/>
            <a:ext cx="68827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Эффективность</a:t>
            </a:r>
            <a:r>
              <a:rPr dirty="0" sz="4400" spc="-50"/>
              <a:t> </a:t>
            </a:r>
            <a:r>
              <a:rPr dirty="0" sz="4400" spc="-210"/>
              <a:t>«Би-­‐Лурона»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88836" y="4340462"/>
          <a:ext cx="7133590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1055"/>
                <a:gridCol w="2689860"/>
                <a:gridCol w="2352040"/>
              </a:tblGrid>
              <a:tr h="355550">
                <a:tc>
                  <a:txBody>
                    <a:bodyPr/>
                    <a:lstStyle/>
                    <a:p>
                      <a:pPr algn="ctr" marR="753110">
                        <a:lnSpc>
                          <a:spcPts val="2075"/>
                        </a:lnSpc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ЛИМФЕ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ts val="2075"/>
                        </a:lnSpc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СУСТАВАХ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3730">
                        <a:lnSpc>
                          <a:spcPts val="2145"/>
                        </a:lnSpc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ВО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ВСЕХ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ТКАНЯХ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55550">
                <a:tc>
                  <a:txBody>
                    <a:bodyPr/>
                    <a:lstStyle/>
                    <a:p>
                      <a:pPr algn="ctr" marR="65532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80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Через</a:t>
                      </a:r>
                      <a:r>
                        <a:rPr dirty="0" sz="1800" spc="-3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1800" spc="-3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мин</a:t>
                      </a:r>
                      <a:r>
                        <a:rPr dirty="0" sz="1800" spc="-5">
                          <a:solidFill>
                            <a:srgbClr val="6C6C6C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5405"/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80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Через</a:t>
                      </a:r>
                      <a:r>
                        <a:rPr dirty="0" sz="1800" spc="-25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dirty="0" sz="1800" spc="-25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часа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5880"/>
                </a:tc>
                <a:tc>
                  <a:txBody>
                    <a:bodyPr/>
                    <a:lstStyle/>
                    <a:p>
                      <a:pPr algn="ctr" marL="60325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80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25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800" spc="-25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25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месяцев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5880"/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2708925"/>
            <a:ext cx="1224140" cy="12241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757001" y="2421923"/>
            <a:ext cx="1534160" cy="1534160"/>
            <a:chOff x="3757001" y="2421923"/>
            <a:chExt cx="1534160" cy="1534160"/>
          </a:xfrm>
        </p:grpSpPr>
        <p:sp>
          <p:nvSpPr>
            <p:cNvPr id="6" name="object 6"/>
            <p:cNvSpPr/>
            <p:nvPr/>
          </p:nvSpPr>
          <p:spPr>
            <a:xfrm>
              <a:off x="3757001" y="2421923"/>
              <a:ext cx="1534160" cy="1534160"/>
            </a:xfrm>
            <a:custGeom>
              <a:avLst/>
              <a:gdLst/>
              <a:ahLst/>
              <a:cxnLst/>
              <a:rect l="l" t="t" r="r" b="b"/>
              <a:pathLst>
                <a:path w="1534160" h="1534160">
                  <a:moveTo>
                    <a:pt x="767025" y="0"/>
                  </a:moveTo>
                  <a:lnTo>
                    <a:pt x="718517" y="1509"/>
                  </a:lnTo>
                  <a:lnTo>
                    <a:pt x="670811" y="5976"/>
                  </a:lnTo>
                  <a:lnTo>
                    <a:pt x="623997" y="13312"/>
                  </a:lnTo>
                  <a:lnTo>
                    <a:pt x="578164" y="23427"/>
                  </a:lnTo>
                  <a:lnTo>
                    <a:pt x="533402" y="36230"/>
                  </a:lnTo>
                  <a:lnTo>
                    <a:pt x="489801" y="51632"/>
                  </a:lnTo>
                  <a:lnTo>
                    <a:pt x="447452" y="69543"/>
                  </a:lnTo>
                  <a:lnTo>
                    <a:pt x="406443" y="89873"/>
                  </a:lnTo>
                  <a:lnTo>
                    <a:pt x="366865" y="112533"/>
                  </a:lnTo>
                  <a:lnTo>
                    <a:pt x="328807" y="137432"/>
                  </a:lnTo>
                  <a:lnTo>
                    <a:pt x="292360" y="164480"/>
                  </a:lnTo>
                  <a:lnTo>
                    <a:pt x="257613" y="193588"/>
                  </a:lnTo>
                  <a:lnTo>
                    <a:pt x="224657" y="224666"/>
                  </a:lnTo>
                  <a:lnTo>
                    <a:pt x="193580" y="257623"/>
                  </a:lnTo>
                  <a:lnTo>
                    <a:pt x="164473" y="292371"/>
                  </a:lnTo>
                  <a:lnTo>
                    <a:pt x="137425" y="328819"/>
                  </a:lnTo>
                  <a:lnTo>
                    <a:pt x="112527" y="366877"/>
                  </a:lnTo>
                  <a:lnTo>
                    <a:pt x="89869" y="406456"/>
                  </a:lnTo>
                  <a:lnTo>
                    <a:pt x="69540" y="447465"/>
                  </a:lnTo>
                  <a:lnTo>
                    <a:pt x="51629" y="489815"/>
                  </a:lnTo>
                  <a:lnTo>
                    <a:pt x="36228" y="533416"/>
                  </a:lnTo>
                  <a:lnTo>
                    <a:pt x="23425" y="578177"/>
                  </a:lnTo>
                  <a:lnTo>
                    <a:pt x="13311" y="624010"/>
                  </a:lnTo>
                  <a:lnTo>
                    <a:pt x="5976" y="670824"/>
                  </a:lnTo>
                  <a:lnTo>
                    <a:pt x="1509" y="718529"/>
                  </a:lnTo>
                  <a:lnTo>
                    <a:pt x="0" y="767036"/>
                  </a:lnTo>
                  <a:lnTo>
                    <a:pt x="1509" y="815539"/>
                  </a:lnTo>
                  <a:lnTo>
                    <a:pt x="5976" y="863241"/>
                  </a:lnTo>
                  <a:lnTo>
                    <a:pt x="13311" y="910052"/>
                  </a:lnTo>
                  <a:lnTo>
                    <a:pt x="23425" y="955881"/>
                  </a:lnTo>
                  <a:lnTo>
                    <a:pt x="36228" y="1000640"/>
                  </a:lnTo>
                  <a:lnTo>
                    <a:pt x="51629" y="1044239"/>
                  </a:lnTo>
                  <a:lnTo>
                    <a:pt x="69540" y="1086587"/>
                  </a:lnTo>
                  <a:lnTo>
                    <a:pt x="89869" y="1127594"/>
                  </a:lnTo>
                  <a:lnTo>
                    <a:pt x="112527" y="1167172"/>
                  </a:lnTo>
                  <a:lnTo>
                    <a:pt x="137425" y="1205229"/>
                  </a:lnTo>
                  <a:lnTo>
                    <a:pt x="164473" y="1241676"/>
                  </a:lnTo>
                  <a:lnTo>
                    <a:pt x="193580" y="1276423"/>
                  </a:lnTo>
                  <a:lnTo>
                    <a:pt x="224657" y="1309380"/>
                  </a:lnTo>
                  <a:lnTo>
                    <a:pt x="257613" y="1340457"/>
                  </a:lnTo>
                  <a:lnTo>
                    <a:pt x="292360" y="1369565"/>
                  </a:lnTo>
                  <a:lnTo>
                    <a:pt x="328807" y="1396613"/>
                  </a:lnTo>
                  <a:lnTo>
                    <a:pt x="366865" y="1421512"/>
                  </a:lnTo>
                  <a:lnTo>
                    <a:pt x="406443" y="1444172"/>
                  </a:lnTo>
                  <a:lnTo>
                    <a:pt x="447452" y="1464502"/>
                  </a:lnTo>
                  <a:lnTo>
                    <a:pt x="489801" y="1482413"/>
                  </a:lnTo>
                  <a:lnTo>
                    <a:pt x="533402" y="1497815"/>
                  </a:lnTo>
                  <a:lnTo>
                    <a:pt x="578164" y="1510619"/>
                  </a:lnTo>
                  <a:lnTo>
                    <a:pt x="623997" y="1520734"/>
                  </a:lnTo>
                  <a:lnTo>
                    <a:pt x="670811" y="1528070"/>
                  </a:lnTo>
                  <a:lnTo>
                    <a:pt x="718517" y="1532537"/>
                  </a:lnTo>
                  <a:lnTo>
                    <a:pt x="767025" y="1534046"/>
                  </a:lnTo>
                  <a:lnTo>
                    <a:pt x="815535" y="1532537"/>
                  </a:lnTo>
                  <a:lnTo>
                    <a:pt x="863243" y="1528070"/>
                  </a:lnTo>
                  <a:lnTo>
                    <a:pt x="910059" y="1520734"/>
                  </a:lnTo>
                  <a:lnTo>
                    <a:pt x="955893" y="1510619"/>
                  </a:lnTo>
                  <a:lnTo>
                    <a:pt x="1000655" y="1497815"/>
                  </a:lnTo>
                  <a:lnTo>
                    <a:pt x="1044256" y="1482413"/>
                  </a:lnTo>
                  <a:lnTo>
                    <a:pt x="1086606" y="1464502"/>
                  </a:lnTo>
                  <a:lnTo>
                    <a:pt x="1127615" y="1444172"/>
                  </a:lnTo>
                  <a:lnTo>
                    <a:pt x="1167192" y="1421512"/>
                  </a:lnTo>
                  <a:lnTo>
                    <a:pt x="1205249" y="1396613"/>
                  </a:lnTo>
                  <a:lnTo>
                    <a:pt x="1241696" y="1369565"/>
                  </a:lnTo>
                  <a:lnTo>
                    <a:pt x="1276442" y="1340457"/>
                  </a:lnTo>
                  <a:lnTo>
                    <a:pt x="1309397" y="1309380"/>
                  </a:lnTo>
                  <a:lnTo>
                    <a:pt x="1340473" y="1276423"/>
                  </a:lnTo>
                  <a:lnTo>
                    <a:pt x="1369579" y="1241676"/>
                  </a:lnTo>
                  <a:lnTo>
                    <a:pt x="1396625" y="1205229"/>
                  </a:lnTo>
                  <a:lnTo>
                    <a:pt x="1421521" y="1167172"/>
                  </a:lnTo>
                  <a:lnTo>
                    <a:pt x="1444179" y="1127594"/>
                  </a:lnTo>
                  <a:lnTo>
                    <a:pt x="1464507" y="1086587"/>
                  </a:lnTo>
                  <a:lnTo>
                    <a:pt x="1482416" y="1044239"/>
                  </a:lnTo>
                  <a:lnTo>
                    <a:pt x="1497816" y="1000640"/>
                  </a:lnTo>
                  <a:lnTo>
                    <a:pt x="1510618" y="955881"/>
                  </a:lnTo>
                  <a:lnTo>
                    <a:pt x="1520731" y="910052"/>
                  </a:lnTo>
                  <a:lnTo>
                    <a:pt x="1528066" y="863241"/>
                  </a:lnTo>
                  <a:lnTo>
                    <a:pt x="1532532" y="815539"/>
                  </a:lnTo>
                  <a:lnTo>
                    <a:pt x="1534041" y="767036"/>
                  </a:lnTo>
                  <a:lnTo>
                    <a:pt x="1532532" y="718529"/>
                  </a:lnTo>
                  <a:lnTo>
                    <a:pt x="1528066" y="670824"/>
                  </a:lnTo>
                  <a:lnTo>
                    <a:pt x="1520731" y="624010"/>
                  </a:lnTo>
                  <a:lnTo>
                    <a:pt x="1510618" y="578177"/>
                  </a:lnTo>
                  <a:lnTo>
                    <a:pt x="1497816" y="533416"/>
                  </a:lnTo>
                  <a:lnTo>
                    <a:pt x="1482416" y="489815"/>
                  </a:lnTo>
                  <a:lnTo>
                    <a:pt x="1464507" y="447465"/>
                  </a:lnTo>
                  <a:lnTo>
                    <a:pt x="1444179" y="406456"/>
                  </a:lnTo>
                  <a:lnTo>
                    <a:pt x="1421521" y="366877"/>
                  </a:lnTo>
                  <a:lnTo>
                    <a:pt x="1396625" y="328819"/>
                  </a:lnTo>
                  <a:lnTo>
                    <a:pt x="1369579" y="292371"/>
                  </a:lnTo>
                  <a:lnTo>
                    <a:pt x="1340473" y="257623"/>
                  </a:lnTo>
                  <a:lnTo>
                    <a:pt x="1309397" y="224666"/>
                  </a:lnTo>
                  <a:lnTo>
                    <a:pt x="1276442" y="193588"/>
                  </a:lnTo>
                  <a:lnTo>
                    <a:pt x="1241696" y="164480"/>
                  </a:lnTo>
                  <a:lnTo>
                    <a:pt x="1205249" y="137432"/>
                  </a:lnTo>
                  <a:lnTo>
                    <a:pt x="1167192" y="112533"/>
                  </a:lnTo>
                  <a:lnTo>
                    <a:pt x="1127615" y="89873"/>
                  </a:lnTo>
                  <a:lnTo>
                    <a:pt x="1086606" y="69543"/>
                  </a:lnTo>
                  <a:lnTo>
                    <a:pt x="1044256" y="51632"/>
                  </a:lnTo>
                  <a:lnTo>
                    <a:pt x="1000655" y="36230"/>
                  </a:lnTo>
                  <a:lnTo>
                    <a:pt x="955893" y="23427"/>
                  </a:lnTo>
                  <a:lnTo>
                    <a:pt x="910059" y="13312"/>
                  </a:lnTo>
                  <a:lnTo>
                    <a:pt x="863243" y="5976"/>
                  </a:lnTo>
                  <a:lnTo>
                    <a:pt x="815535" y="1509"/>
                  </a:lnTo>
                  <a:lnTo>
                    <a:pt x="767025" y="0"/>
                  </a:lnTo>
                  <a:close/>
                </a:path>
              </a:pathLst>
            </a:custGeom>
            <a:solidFill>
              <a:srgbClr val="CA9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15613" y="2597073"/>
              <a:ext cx="894080" cy="1219835"/>
            </a:xfrm>
            <a:custGeom>
              <a:avLst/>
              <a:gdLst/>
              <a:ahLst/>
              <a:cxnLst/>
              <a:rect l="l" t="t" r="r" b="b"/>
              <a:pathLst>
                <a:path w="894079" h="1219835">
                  <a:moveTo>
                    <a:pt x="464477" y="906068"/>
                  </a:moveTo>
                  <a:lnTo>
                    <a:pt x="452628" y="881862"/>
                  </a:lnTo>
                  <a:lnTo>
                    <a:pt x="418007" y="859713"/>
                  </a:lnTo>
                  <a:lnTo>
                    <a:pt x="375551" y="833983"/>
                  </a:lnTo>
                  <a:lnTo>
                    <a:pt x="346075" y="800900"/>
                  </a:lnTo>
                  <a:lnTo>
                    <a:pt x="328371" y="760082"/>
                  </a:lnTo>
                  <a:lnTo>
                    <a:pt x="321271" y="711161"/>
                  </a:lnTo>
                  <a:lnTo>
                    <a:pt x="313143" y="671131"/>
                  </a:lnTo>
                  <a:lnTo>
                    <a:pt x="293281" y="637298"/>
                  </a:lnTo>
                  <a:lnTo>
                    <a:pt x="263220" y="610933"/>
                  </a:lnTo>
                  <a:lnTo>
                    <a:pt x="224510" y="593344"/>
                  </a:lnTo>
                  <a:lnTo>
                    <a:pt x="178663" y="585787"/>
                  </a:lnTo>
                  <a:lnTo>
                    <a:pt x="127228" y="589572"/>
                  </a:lnTo>
                  <a:lnTo>
                    <a:pt x="81648" y="610819"/>
                  </a:lnTo>
                  <a:lnTo>
                    <a:pt x="60147" y="647369"/>
                  </a:lnTo>
                  <a:lnTo>
                    <a:pt x="56476" y="691349"/>
                  </a:lnTo>
                  <a:lnTo>
                    <a:pt x="64363" y="734885"/>
                  </a:lnTo>
                  <a:lnTo>
                    <a:pt x="75996" y="785317"/>
                  </a:lnTo>
                  <a:lnTo>
                    <a:pt x="82067" y="834644"/>
                  </a:lnTo>
                  <a:lnTo>
                    <a:pt x="82956" y="882954"/>
                  </a:lnTo>
                  <a:lnTo>
                    <a:pt x="79019" y="930363"/>
                  </a:lnTo>
                  <a:lnTo>
                    <a:pt x="70637" y="976972"/>
                  </a:lnTo>
                  <a:lnTo>
                    <a:pt x="58166" y="1022845"/>
                  </a:lnTo>
                  <a:lnTo>
                    <a:pt x="41986" y="1068108"/>
                  </a:lnTo>
                  <a:lnTo>
                    <a:pt x="22479" y="1112850"/>
                  </a:lnTo>
                  <a:lnTo>
                    <a:pt x="0" y="1157173"/>
                  </a:lnTo>
                  <a:lnTo>
                    <a:pt x="1663" y="1178661"/>
                  </a:lnTo>
                  <a:lnTo>
                    <a:pt x="25590" y="1197457"/>
                  </a:lnTo>
                  <a:lnTo>
                    <a:pt x="64135" y="1211719"/>
                  </a:lnTo>
                  <a:lnTo>
                    <a:pt x="109651" y="1219555"/>
                  </a:lnTo>
                  <a:lnTo>
                    <a:pt x="154508" y="1219111"/>
                  </a:lnTo>
                  <a:lnTo>
                    <a:pt x="191071" y="1208519"/>
                  </a:lnTo>
                  <a:lnTo>
                    <a:pt x="211709" y="1185900"/>
                  </a:lnTo>
                  <a:lnTo>
                    <a:pt x="233324" y="1135227"/>
                  </a:lnTo>
                  <a:lnTo>
                    <a:pt x="260756" y="1090142"/>
                  </a:lnTo>
                  <a:lnTo>
                    <a:pt x="293598" y="1050150"/>
                  </a:lnTo>
                  <a:lnTo>
                    <a:pt x="331431" y="1014742"/>
                  </a:lnTo>
                  <a:lnTo>
                    <a:pt x="373862" y="983411"/>
                  </a:lnTo>
                  <a:lnTo>
                    <a:pt x="420458" y="955624"/>
                  </a:lnTo>
                  <a:lnTo>
                    <a:pt x="453707" y="931075"/>
                  </a:lnTo>
                  <a:lnTo>
                    <a:pt x="464477" y="906068"/>
                  </a:lnTo>
                  <a:close/>
                </a:path>
                <a:path w="894079" h="1219835">
                  <a:moveTo>
                    <a:pt x="893622" y="80213"/>
                  </a:moveTo>
                  <a:lnTo>
                    <a:pt x="874420" y="46723"/>
                  </a:lnTo>
                  <a:lnTo>
                    <a:pt x="828052" y="13881"/>
                  </a:lnTo>
                  <a:lnTo>
                    <a:pt x="787133" y="0"/>
                  </a:lnTo>
                  <a:lnTo>
                    <a:pt x="754862" y="6832"/>
                  </a:lnTo>
                  <a:lnTo>
                    <a:pt x="728332" y="29514"/>
                  </a:lnTo>
                  <a:lnTo>
                    <a:pt x="704621" y="63144"/>
                  </a:lnTo>
                  <a:lnTo>
                    <a:pt x="679780" y="102311"/>
                  </a:lnTo>
                  <a:lnTo>
                    <a:pt x="653821" y="140246"/>
                  </a:lnTo>
                  <a:lnTo>
                    <a:pt x="626084" y="176149"/>
                  </a:lnTo>
                  <a:lnTo>
                    <a:pt x="595896" y="209232"/>
                  </a:lnTo>
                  <a:lnTo>
                    <a:pt x="562584" y="238671"/>
                  </a:lnTo>
                  <a:lnTo>
                    <a:pt x="525475" y="263702"/>
                  </a:lnTo>
                  <a:lnTo>
                    <a:pt x="483882" y="283502"/>
                  </a:lnTo>
                  <a:lnTo>
                    <a:pt x="437146" y="297268"/>
                  </a:lnTo>
                  <a:lnTo>
                    <a:pt x="384594" y="304228"/>
                  </a:lnTo>
                  <a:lnTo>
                    <a:pt x="325551" y="303568"/>
                  </a:lnTo>
                  <a:lnTo>
                    <a:pt x="291922" y="304673"/>
                  </a:lnTo>
                  <a:lnTo>
                    <a:pt x="240106" y="311162"/>
                  </a:lnTo>
                  <a:lnTo>
                    <a:pt x="197612" y="328282"/>
                  </a:lnTo>
                  <a:lnTo>
                    <a:pt x="167944" y="356336"/>
                  </a:lnTo>
                  <a:lnTo>
                    <a:pt x="150698" y="393484"/>
                  </a:lnTo>
                  <a:lnTo>
                    <a:pt x="145453" y="437857"/>
                  </a:lnTo>
                  <a:lnTo>
                    <a:pt x="155092" y="479031"/>
                  </a:lnTo>
                  <a:lnTo>
                    <a:pt x="179514" y="504113"/>
                  </a:lnTo>
                  <a:lnTo>
                    <a:pt x="213918" y="517652"/>
                  </a:lnTo>
                  <a:lnTo>
                    <a:pt x="253542" y="524243"/>
                  </a:lnTo>
                  <a:lnTo>
                    <a:pt x="317779" y="530631"/>
                  </a:lnTo>
                  <a:lnTo>
                    <a:pt x="339077" y="533527"/>
                  </a:lnTo>
                  <a:lnTo>
                    <a:pt x="385597" y="547001"/>
                  </a:lnTo>
                  <a:lnTo>
                    <a:pt x="418528" y="571423"/>
                  </a:lnTo>
                  <a:lnTo>
                    <a:pt x="436029" y="607910"/>
                  </a:lnTo>
                  <a:lnTo>
                    <a:pt x="436245" y="657593"/>
                  </a:lnTo>
                  <a:lnTo>
                    <a:pt x="432028" y="690575"/>
                  </a:lnTo>
                  <a:lnTo>
                    <a:pt x="433616" y="721347"/>
                  </a:lnTo>
                  <a:lnTo>
                    <a:pt x="446455" y="747509"/>
                  </a:lnTo>
                  <a:lnTo>
                    <a:pt x="476008" y="766610"/>
                  </a:lnTo>
                  <a:lnTo>
                    <a:pt x="514667" y="775779"/>
                  </a:lnTo>
                  <a:lnTo>
                    <a:pt x="551726" y="773963"/>
                  </a:lnTo>
                  <a:lnTo>
                    <a:pt x="618896" y="736320"/>
                  </a:lnTo>
                  <a:lnTo>
                    <a:pt x="650201" y="696607"/>
                  </a:lnTo>
                  <a:lnTo>
                    <a:pt x="670064" y="652691"/>
                  </a:lnTo>
                  <a:lnTo>
                    <a:pt x="680745" y="605383"/>
                  </a:lnTo>
                  <a:lnTo>
                    <a:pt x="684530" y="555459"/>
                  </a:lnTo>
                  <a:lnTo>
                    <a:pt x="687451" y="505244"/>
                  </a:lnTo>
                  <a:lnTo>
                    <a:pt x="694055" y="456603"/>
                  </a:lnTo>
                  <a:lnTo>
                    <a:pt x="704430" y="409562"/>
                  </a:lnTo>
                  <a:lnTo>
                    <a:pt x="718654" y="364121"/>
                  </a:lnTo>
                  <a:lnTo>
                    <a:pt x="736803" y="320306"/>
                  </a:lnTo>
                  <a:lnTo>
                    <a:pt x="758952" y="278130"/>
                  </a:lnTo>
                  <a:lnTo>
                    <a:pt x="785177" y="237591"/>
                  </a:lnTo>
                  <a:lnTo>
                    <a:pt x="815568" y="198729"/>
                  </a:lnTo>
                  <a:lnTo>
                    <a:pt x="850176" y="161531"/>
                  </a:lnTo>
                  <a:lnTo>
                    <a:pt x="885583" y="117436"/>
                  </a:lnTo>
                  <a:lnTo>
                    <a:pt x="893622" y="80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8942" y="2204857"/>
            <a:ext cx="1737479" cy="1737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167" y="307752"/>
            <a:ext cx="7982584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В</a:t>
            </a:r>
            <a:r>
              <a:rPr dirty="0" sz="4000" spc="-5"/>
              <a:t> каких</a:t>
            </a:r>
            <a:r>
              <a:rPr dirty="0" sz="4000"/>
              <a:t> </a:t>
            </a:r>
            <a:r>
              <a:rPr dirty="0" sz="4000" spc="-5"/>
              <a:t>случаях обратить</a:t>
            </a:r>
            <a:r>
              <a:rPr dirty="0" sz="4000"/>
              <a:t> </a:t>
            </a:r>
            <a:r>
              <a:rPr dirty="0" sz="4000" spc="-5"/>
              <a:t>внимание?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" y="1484784"/>
            <a:ext cx="9134518" cy="42697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0403" y="277272"/>
            <a:ext cx="68516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Лечение</a:t>
            </a:r>
            <a:r>
              <a:rPr dirty="0" sz="4400" spc="-15"/>
              <a:t> </a:t>
            </a:r>
            <a:r>
              <a:rPr dirty="0" sz="4400" spc="-5"/>
              <a:t>или</a:t>
            </a:r>
            <a:r>
              <a:rPr dirty="0" sz="4400" spc="-15"/>
              <a:t> </a:t>
            </a:r>
            <a:r>
              <a:rPr dirty="0" sz="4400" spc="-5"/>
              <a:t>профилактика?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97248"/>
            <a:ext cx="9143998" cy="4063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8" cy="68437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00905" y="4667572"/>
            <a:ext cx="507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Во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0972" y="4676864"/>
            <a:ext cx="1052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Очищение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3039" y="196136"/>
            <a:ext cx="60909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Дополнительная</a:t>
            </a:r>
            <a:r>
              <a:rPr dirty="0" sz="4400" spc="-35"/>
              <a:t> </a:t>
            </a:r>
            <a:r>
              <a:rPr dirty="0" sz="4400" spc="-5"/>
              <a:t>помощь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1904751" y="2276870"/>
            <a:ext cx="5332095" cy="2091689"/>
            <a:chOff x="1904751" y="2276870"/>
            <a:chExt cx="5332095" cy="2091689"/>
          </a:xfrm>
        </p:grpSpPr>
        <p:sp>
          <p:nvSpPr>
            <p:cNvPr id="7" name="object 7"/>
            <p:cNvSpPr/>
            <p:nvPr/>
          </p:nvSpPr>
          <p:spPr>
            <a:xfrm>
              <a:off x="1940382" y="2312501"/>
              <a:ext cx="2019935" cy="2019935"/>
            </a:xfrm>
            <a:custGeom>
              <a:avLst/>
              <a:gdLst/>
              <a:ahLst/>
              <a:cxnLst/>
              <a:rect l="l" t="t" r="r" b="b"/>
              <a:pathLst>
                <a:path w="2019935" h="2019935">
                  <a:moveTo>
                    <a:pt x="1009944" y="0"/>
                  </a:moveTo>
                  <a:lnTo>
                    <a:pt x="962401" y="1099"/>
                  </a:lnTo>
                  <a:lnTo>
                    <a:pt x="915423" y="4364"/>
                  </a:lnTo>
                  <a:lnTo>
                    <a:pt x="869060" y="9747"/>
                  </a:lnTo>
                  <a:lnTo>
                    <a:pt x="823359" y="17198"/>
                  </a:lnTo>
                  <a:lnTo>
                    <a:pt x="778370" y="26671"/>
                  </a:lnTo>
                  <a:lnTo>
                    <a:pt x="734141" y="38115"/>
                  </a:lnTo>
                  <a:lnTo>
                    <a:pt x="690720" y="51483"/>
                  </a:lnTo>
                  <a:lnTo>
                    <a:pt x="648156" y="66726"/>
                  </a:lnTo>
                  <a:lnTo>
                    <a:pt x="606497" y="83796"/>
                  </a:lnTo>
                  <a:lnTo>
                    <a:pt x="565792" y="102644"/>
                  </a:lnTo>
                  <a:lnTo>
                    <a:pt x="526089" y="123221"/>
                  </a:lnTo>
                  <a:lnTo>
                    <a:pt x="487437" y="145480"/>
                  </a:lnTo>
                  <a:lnTo>
                    <a:pt x="449885" y="169371"/>
                  </a:lnTo>
                  <a:lnTo>
                    <a:pt x="413480" y="194847"/>
                  </a:lnTo>
                  <a:lnTo>
                    <a:pt x="378271" y="221859"/>
                  </a:lnTo>
                  <a:lnTo>
                    <a:pt x="344308" y="250357"/>
                  </a:lnTo>
                  <a:lnTo>
                    <a:pt x="311637" y="280295"/>
                  </a:lnTo>
                  <a:lnTo>
                    <a:pt x="280308" y="311623"/>
                  </a:lnTo>
                  <a:lnTo>
                    <a:pt x="250370" y="344292"/>
                  </a:lnTo>
                  <a:lnTo>
                    <a:pt x="221870" y="378255"/>
                  </a:lnTo>
                  <a:lnTo>
                    <a:pt x="194857" y="413463"/>
                  </a:lnTo>
                  <a:lnTo>
                    <a:pt x="169381" y="449868"/>
                  </a:lnTo>
                  <a:lnTo>
                    <a:pt x="145488" y="487420"/>
                  </a:lnTo>
                  <a:lnTo>
                    <a:pt x="123228" y="526072"/>
                  </a:lnTo>
                  <a:lnTo>
                    <a:pt x="102650" y="565774"/>
                  </a:lnTo>
                  <a:lnTo>
                    <a:pt x="83801" y="606479"/>
                  </a:lnTo>
                  <a:lnTo>
                    <a:pt x="66730" y="648138"/>
                  </a:lnTo>
                  <a:lnTo>
                    <a:pt x="51486" y="690703"/>
                  </a:lnTo>
                  <a:lnTo>
                    <a:pt x="38117" y="734124"/>
                  </a:lnTo>
                  <a:lnTo>
                    <a:pt x="26672" y="778355"/>
                  </a:lnTo>
                  <a:lnTo>
                    <a:pt x="17199" y="823345"/>
                  </a:lnTo>
                  <a:lnTo>
                    <a:pt x="9747" y="869046"/>
                  </a:lnTo>
                  <a:lnTo>
                    <a:pt x="4364" y="915411"/>
                  </a:lnTo>
                  <a:lnTo>
                    <a:pt x="1099" y="962391"/>
                  </a:lnTo>
                  <a:lnTo>
                    <a:pt x="0" y="1009937"/>
                  </a:lnTo>
                  <a:lnTo>
                    <a:pt x="1099" y="1057482"/>
                  </a:lnTo>
                  <a:lnTo>
                    <a:pt x="4364" y="1104463"/>
                  </a:lnTo>
                  <a:lnTo>
                    <a:pt x="9747" y="1150828"/>
                  </a:lnTo>
                  <a:lnTo>
                    <a:pt x="17199" y="1196531"/>
                  </a:lnTo>
                  <a:lnTo>
                    <a:pt x="26672" y="1241522"/>
                  </a:lnTo>
                  <a:lnTo>
                    <a:pt x="38117" y="1285753"/>
                  </a:lnTo>
                  <a:lnTo>
                    <a:pt x="51486" y="1329176"/>
                  </a:lnTo>
                  <a:lnTo>
                    <a:pt x="66730" y="1371742"/>
                  </a:lnTo>
                  <a:lnTo>
                    <a:pt x="83801" y="1413403"/>
                  </a:lnTo>
                  <a:lnTo>
                    <a:pt x="102650" y="1454110"/>
                  </a:lnTo>
                  <a:lnTo>
                    <a:pt x="123228" y="1493814"/>
                  </a:lnTo>
                  <a:lnTo>
                    <a:pt x="145488" y="1532468"/>
                  </a:lnTo>
                  <a:lnTo>
                    <a:pt x="169381" y="1570022"/>
                  </a:lnTo>
                  <a:lnTo>
                    <a:pt x="194857" y="1606428"/>
                  </a:lnTo>
                  <a:lnTo>
                    <a:pt x="221870" y="1641638"/>
                  </a:lnTo>
                  <a:lnTo>
                    <a:pt x="250370" y="1675603"/>
                  </a:lnTo>
                  <a:lnTo>
                    <a:pt x="280308" y="1708275"/>
                  </a:lnTo>
                  <a:lnTo>
                    <a:pt x="311637" y="1739605"/>
                  </a:lnTo>
                  <a:lnTo>
                    <a:pt x="344308" y="1769544"/>
                  </a:lnTo>
                  <a:lnTo>
                    <a:pt x="378271" y="1798045"/>
                  </a:lnTo>
                  <a:lnTo>
                    <a:pt x="413480" y="1825059"/>
                  </a:lnTo>
                  <a:lnTo>
                    <a:pt x="449885" y="1850536"/>
                  </a:lnTo>
                  <a:lnTo>
                    <a:pt x="487437" y="1874430"/>
                  </a:lnTo>
                  <a:lnTo>
                    <a:pt x="526089" y="1896690"/>
                  </a:lnTo>
                  <a:lnTo>
                    <a:pt x="565792" y="1917270"/>
                  </a:lnTo>
                  <a:lnTo>
                    <a:pt x="606497" y="1936119"/>
                  </a:lnTo>
                  <a:lnTo>
                    <a:pt x="648156" y="1953190"/>
                  </a:lnTo>
                  <a:lnTo>
                    <a:pt x="690720" y="1968435"/>
                  </a:lnTo>
                  <a:lnTo>
                    <a:pt x="734141" y="1981804"/>
                  </a:lnTo>
                  <a:lnTo>
                    <a:pt x="778370" y="1993249"/>
                  </a:lnTo>
                  <a:lnTo>
                    <a:pt x="823359" y="2002723"/>
                  </a:lnTo>
                  <a:lnTo>
                    <a:pt x="869060" y="2010175"/>
                  </a:lnTo>
                  <a:lnTo>
                    <a:pt x="915423" y="2015558"/>
                  </a:lnTo>
                  <a:lnTo>
                    <a:pt x="962401" y="2018824"/>
                  </a:lnTo>
                  <a:lnTo>
                    <a:pt x="1009944" y="2019923"/>
                  </a:lnTo>
                  <a:lnTo>
                    <a:pt x="1057487" y="2018824"/>
                  </a:lnTo>
                  <a:lnTo>
                    <a:pt x="1104464" y="2015558"/>
                  </a:lnTo>
                  <a:lnTo>
                    <a:pt x="1150827" y="2010175"/>
                  </a:lnTo>
                  <a:lnTo>
                    <a:pt x="1196527" y="2002723"/>
                  </a:lnTo>
                  <a:lnTo>
                    <a:pt x="1241517" y="1993249"/>
                  </a:lnTo>
                  <a:lnTo>
                    <a:pt x="1285746" y="1981804"/>
                  </a:lnTo>
                  <a:lnTo>
                    <a:pt x="1329168" y="1968435"/>
                  </a:lnTo>
                  <a:lnTo>
                    <a:pt x="1371733" y="1953190"/>
                  </a:lnTo>
                  <a:lnTo>
                    <a:pt x="1413392" y="1936119"/>
                  </a:lnTo>
                  <a:lnTo>
                    <a:pt x="1454098" y="1917270"/>
                  </a:lnTo>
                  <a:lnTo>
                    <a:pt x="1493802" y="1896690"/>
                  </a:lnTo>
                  <a:lnTo>
                    <a:pt x="1532456" y="1874430"/>
                  </a:lnTo>
                  <a:lnTo>
                    <a:pt x="1570010" y="1850536"/>
                  </a:lnTo>
                  <a:lnTo>
                    <a:pt x="1606416" y="1825059"/>
                  </a:lnTo>
                  <a:lnTo>
                    <a:pt x="1641626" y="1798045"/>
                  </a:lnTo>
                  <a:lnTo>
                    <a:pt x="1675592" y="1769544"/>
                  </a:lnTo>
                  <a:lnTo>
                    <a:pt x="1708264" y="1739605"/>
                  </a:lnTo>
                  <a:lnTo>
                    <a:pt x="1739594" y="1708275"/>
                  </a:lnTo>
                  <a:lnTo>
                    <a:pt x="1769535" y="1675603"/>
                  </a:lnTo>
                  <a:lnTo>
                    <a:pt x="1798036" y="1641638"/>
                  </a:lnTo>
                  <a:lnTo>
                    <a:pt x="1825051" y="1606428"/>
                  </a:lnTo>
                  <a:lnTo>
                    <a:pt x="1850529" y="1570022"/>
                  </a:lnTo>
                  <a:lnTo>
                    <a:pt x="1874423" y="1532468"/>
                  </a:lnTo>
                  <a:lnTo>
                    <a:pt x="1896685" y="1493814"/>
                  </a:lnTo>
                  <a:lnTo>
                    <a:pt x="1917265" y="1454110"/>
                  </a:lnTo>
                  <a:lnTo>
                    <a:pt x="1936115" y="1413403"/>
                  </a:lnTo>
                  <a:lnTo>
                    <a:pt x="1953188" y="1371742"/>
                  </a:lnTo>
                  <a:lnTo>
                    <a:pt x="1968433" y="1329176"/>
                  </a:lnTo>
                  <a:lnTo>
                    <a:pt x="1981803" y="1285753"/>
                  </a:lnTo>
                  <a:lnTo>
                    <a:pt x="1993249" y="1241522"/>
                  </a:lnTo>
                  <a:lnTo>
                    <a:pt x="2002723" y="1196531"/>
                  </a:lnTo>
                  <a:lnTo>
                    <a:pt x="2010176" y="1150828"/>
                  </a:lnTo>
                  <a:lnTo>
                    <a:pt x="2015559" y="1104463"/>
                  </a:lnTo>
                  <a:lnTo>
                    <a:pt x="2018825" y="1057482"/>
                  </a:lnTo>
                  <a:lnTo>
                    <a:pt x="2019924" y="1009937"/>
                  </a:lnTo>
                  <a:lnTo>
                    <a:pt x="2018825" y="962391"/>
                  </a:lnTo>
                  <a:lnTo>
                    <a:pt x="2015559" y="915411"/>
                  </a:lnTo>
                  <a:lnTo>
                    <a:pt x="2010176" y="869046"/>
                  </a:lnTo>
                  <a:lnTo>
                    <a:pt x="2002723" y="823345"/>
                  </a:lnTo>
                  <a:lnTo>
                    <a:pt x="1993249" y="778355"/>
                  </a:lnTo>
                  <a:lnTo>
                    <a:pt x="1981803" y="734124"/>
                  </a:lnTo>
                  <a:lnTo>
                    <a:pt x="1968433" y="690703"/>
                  </a:lnTo>
                  <a:lnTo>
                    <a:pt x="1953188" y="648138"/>
                  </a:lnTo>
                  <a:lnTo>
                    <a:pt x="1936115" y="606479"/>
                  </a:lnTo>
                  <a:lnTo>
                    <a:pt x="1917265" y="565774"/>
                  </a:lnTo>
                  <a:lnTo>
                    <a:pt x="1896685" y="526072"/>
                  </a:lnTo>
                  <a:lnTo>
                    <a:pt x="1874423" y="487420"/>
                  </a:lnTo>
                  <a:lnTo>
                    <a:pt x="1850529" y="449868"/>
                  </a:lnTo>
                  <a:lnTo>
                    <a:pt x="1825051" y="413463"/>
                  </a:lnTo>
                  <a:lnTo>
                    <a:pt x="1798036" y="378255"/>
                  </a:lnTo>
                  <a:lnTo>
                    <a:pt x="1769535" y="344292"/>
                  </a:lnTo>
                  <a:lnTo>
                    <a:pt x="1739594" y="311623"/>
                  </a:lnTo>
                  <a:lnTo>
                    <a:pt x="1708264" y="280295"/>
                  </a:lnTo>
                  <a:lnTo>
                    <a:pt x="1675592" y="250357"/>
                  </a:lnTo>
                  <a:lnTo>
                    <a:pt x="1641626" y="221859"/>
                  </a:lnTo>
                  <a:lnTo>
                    <a:pt x="1606416" y="194847"/>
                  </a:lnTo>
                  <a:lnTo>
                    <a:pt x="1570010" y="169371"/>
                  </a:lnTo>
                  <a:lnTo>
                    <a:pt x="1532456" y="145480"/>
                  </a:lnTo>
                  <a:lnTo>
                    <a:pt x="1493802" y="123221"/>
                  </a:lnTo>
                  <a:lnTo>
                    <a:pt x="1454098" y="102644"/>
                  </a:lnTo>
                  <a:lnTo>
                    <a:pt x="1413392" y="83796"/>
                  </a:lnTo>
                  <a:lnTo>
                    <a:pt x="1371733" y="66726"/>
                  </a:lnTo>
                  <a:lnTo>
                    <a:pt x="1329168" y="51483"/>
                  </a:lnTo>
                  <a:lnTo>
                    <a:pt x="1285746" y="38115"/>
                  </a:lnTo>
                  <a:lnTo>
                    <a:pt x="1241517" y="26671"/>
                  </a:lnTo>
                  <a:lnTo>
                    <a:pt x="1196527" y="17198"/>
                  </a:lnTo>
                  <a:lnTo>
                    <a:pt x="1150827" y="9747"/>
                  </a:lnTo>
                  <a:lnTo>
                    <a:pt x="1104464" y="4364"/>
                  </a:lnTo>
                  <a:lnTo>
                    <a:pt x="1057487" y="1099"/>
                  </a:lnTo>
                  <a:lnTo>
                    <a:pt x="1009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40381" y="2312500"/>
              <a:ext cx="2019935" cy="2019935"/>
            </a:xfrm>
            <a:custGeom>
              <a:avLst/>
              <a:gdLst/>
              <a:ahLst/>
              <a:cxnLst/>
              <a:rect l="l" t="t" r="r" b="b"/>
              <a:pathLst>
                <a:path w="2019935" h="2019935">
                  <a:moveTo>
                    <a:pt x="2019925" y="1009937"/>
                  </a:moveTo>
                  <a:lnTo>
                    <a:pt x="2018825" y="1057483"/>
                  </a:lnTo>
                  <a:lnTo>
                    <a:pt x="2015560" y="1104463"/>
                  </a:lnTo>
                  <a:lnTo>
                    <a:pt x="2010176" y="1150829"/>
                  </a:lnTo>
                  <a:lnTo>
                    <a:pt x="2002723" y="1196531"/>
                  </a:lnTo>
                  <a:lnTo>
                    <a:pt x="1993249" y="1241523"/>
                  </a:lnTo>
                  <a:lnTo>
                    <a:pt x="1981803" y="1285754"/>
                  </a:lnTo>
                  <a:lnTo>
                    <a:pt x="1968433" y="1329177"/>
                  </a:lnTo>
                  <a:lnTo>
                    <a:pt x="1953188" y="1371743"/>
                  </a:lnTo>
                  <a:lnTo>
                    <a:pt x="1936116" y="1413403"/>
                  </a:lnTo>
                  <a:lnTo>
                    <a:pt x="1917265" y="1454110"/>
                  </a:lnTo>
                  <a:lnTo>
                    <a:pt x="1896685" y="1493814"/>
                  </a:lnTo>
                  <a:lnTo>
                    <a:pt x="1874424" y="1532468"/>
                  </a:lnTo>
                  <a:lnTo>
                    <a:pt x="1850529" y="1570022"/>
                  </a:lnTo>
                  <a:lnTo>
                    <a:pt x="1825051" y="1606428"/>
                  </a:lnTo>
                  <a:lnTo>
                    <a:pt x="1798036" y="1641638"/>
                  </a:lnTo>
                  <a:lnTo>
                    <a:pt x="1769535" y="1675603"/>
                  </a:lnTo>
                  <a:lnTo>
                    <a:pt x="1739595" y="1708275"/>
                  </a:lnTo>
                  <a:lnTo>
                    <a:pt x="1708264" y="1739605"/>
                  </a:lnTo>
                  <a:lnTo>
                    <a:pt x="1675592" y="1769544"/>
                  </a:lnTo>
                  <a:lnTo>
                    <a:pt x="1641626" y="1798045"/>
                  </a:lnTo>
                  <a:lnTo>
                    <a:pt x="1606416" y="1825059"/>
                  </a:lnTo>
                  <a:lnTo>
                    <a:pt x="1570010" y="1850536"/>
                  </a:lnTo>
                  <a:lnTo>
                    <a:pt x="1532456" y="1874430"/>
                  </a:lnTo>
                  <a:lnTo>
                    <a:pt x="1493802" y="1896690"/>
                  </a:lnTo>
                  <a:lnTo>
                    <a:pt x="1454098" y="1917269"/>
                  </a:lnTo>
                  <a:lnTo>
                    <a:pt x="1413392" y="1936119"/>
                  </a:lnTo>
                  <a:lnTo>
                    <a:pt x="1371733" y="1953190"/>
                  </a:lnTo>
                  <a:lnTo>
                    <a:pt x="1329168" y="1968435"/>
                  </a:lnTo>
                  <a:lnTo>
                    <a:pt x="1285746" y="1981804"/>
                  </a:lnTo>
                  <a:lnTo>
                    <a:pt x="1241517" y="1993249"/>
                  </a:lnTo>
                  <a:lnTo>
                    <a:pt x="1196527" y="2002722"/>
                  </a:lnTo>
                  <a:lnTo>
                    <a:pt x="1150827" y="2010175"/>
                  </a:lnTo>
                  <a:lnTo>
                    <a:pt x="1104464" y="2015558"/>
                  </a:lnTo>
                  <a:lnTo>
                    <a:pt x="1057487" y="2018824"/>
                  </a:lnTo>
                  <a:lnTo>
                    <a:pt x="1009944" y="2019923"/>
                  </a:lnTo>
                  <a:lnTo>
                    <a:pt x="962401" y="2018824"/>
                  </a:lnTo>
                  <a:lnTo>
                    <a:pt x="915423" y="2015558"/>
                  </a:lnTo>
                  <a:lnTo>
                    <a:pt x="869060" y="2010175"/>
                  </a:lnTo>
                  <a:lnTo>
                    <a:pt x="823359" y="2002722"/>
                  </a:lnTo>
                  <a:lnTo>
                    <a:pt x="778370" y="1993249"/>
                  </a:lnTo>
                  <a:lnTo>
                    <a:pt x="734141" y="1981804"/>
                  </a:lnTo>
                  <a:lnTo>
                    <a:pt x="690720" y="1968435"/>
                  </a:lnTo>
                  <a:lnTo>
                    <a:pt x="648156" y="1953190"/>
                  </a:lnTo>
                  <a:lnTo>
                    <a:pt x="606497" y="1936119"/>
                  </a:lnTo>
                  <a:lnTo>
                    <a:pt x="565792" y="1917269"/>
                  </a:lnTo>
                  <a:lnTo>
                    <a:pt x="526089" y="1896690"/>
                  </a:lnTo>
                  <a:lnTo>
                    <a:pt x="487437" y="1874430"/>
                  </a:lnTo>
                  <a:lnTo>
                    <a:pt x="449885" y="1850536"/>
                  </a:lnTo>
                  <a:lnTo>
                    <a:pt x="413480" y="1825059"/>
                  </a:lnTo>
                  <a:lnTo>
                    <a:pt x="378271" y="1798045"/>
                  </a:lnTo>
                  <a:lnTo>
                    <a:pt x="344308" y="1769544"/>
                  </a:lnTo>
                  <a:lnTo>
                    <a:pt x="311637" y="1739605"/>
                  </a:lnTo>
                  <a:lnTo>
                    <a:pt x="280308" y="1708275"/>
                  </a:lnTo>
                  <a:lnTo>
                    <a:pt x="250370" y="1675603"/>
                  </a:lnTo>
                  <a:lnTo>
                    <a:pt x="221870" y="1641638"/>
                  </a:lnTo>
                  <a:lnTo>
                    <a:pt x="194858" y="1606428"/>
                  </a:lnTo>
                  <a:lnTo>
                    <a:pt x="169381" y="1570022"/>
                  </a:lnTo>
                  <a:lnTo>
                    <a:pt x="145488" y="1532468"/>
                  </a:lnTo>
                  <a:lnTo>
                    <a:pt x="123228" y="1493814"/>
                  </a:lnTo>
                  <a:lnTo>
                    <a:pt x="102650" y="1454110"/>
                  </a:lnTo>
                  <a:lnTo>
                    <a:pt x="83801" y="1413403"/>
                  </a:lnTo>
                  <a:lnTo>
                    <a:pt x="66730" y="1371743"/>
                  </a:lnTo>
                  <a:lnTo>
                    <a:pt x="51486" y="1329177"/>
                  </a:lnTo>
                  <a:lnTo>
                    <a:pt x="38117" y="1285754"/>
                  </a:lnTo>
                  <a:lnTo>
                    <a:pt x="26672" y="1241523"/>
                  </a:lnTo>
                  <a:lnTo>
                    <a:pt x="17199" y="1196531"/>
                  </a:lnTo>
                  <a:lnTo>
                    <a:pt x="9747" y="1150829"/>
                  </a:lnTo>
                  <a:lnTo>
                    <a:pt x="4364" y="1104463"/>
                  </a:lnTo>
                  <a:lnTo>
                    <a:pt x="1099" y="1057483"/>
                  </a:lnTo>
                  <a:lnTo>
                    <a:pt x="0" y="1009937"/>
                  </a:lnTo>
                  <a:lnTo>
                    <a:pt x="1099" y="962392"/>
                  </a:lnTo>
                  <a:lnTo>
                    <a:pt x="4364" y="915412"/>
                  </a:lnTo>
                  <a:lnTo>
                    <a:pt x="9747" y="869047"/>
                  </a:lnTo>
                  <a:lnTo>
                    <a:pt x="17199" y="823345"/>
                  </a:lnTo>
                  <a:lnTo>
                    <a:pt x="26672" y="778355"/>
                  </a:lnTo>
                  <a:lnTo>
                    <a:pt x="38117" y="734125"/>
                  </a:lnTo>
                  <a:lnTo>
                    <a:pt x="51486" y="690703"/>
                  </a:lnTo>
                  <a:lnTo>
                    <a:pt x="66730" y="648139"/>
                  </a:lnTo>
                  <a:lnTo>
                    <a:pt x="83801" y="606479"/>
                  </a:lnTo>
                  <a:lnTo>
                    <a:pt x="102650" y="565774"/>
                  </a:lnTo>
                  <a:lnTo>
                    <a:pt x="123228" y="526072"/>
                  </a:lnTo>
                  <a:lnTo>
                    <a:pt x="145488" y="487420"/>
                  </a:lnTo>
                  <a:lnTo>
                    <a:pt x="169381" y="449868"/>
                  </a:lnTo>
                  <a:lnTo>
                    <a:pt x="194858" y="413463"/>
                  </a:lnTo>
                  <a:lnTo>
                    <a:pt x="221870" y="378256"/>
                  </a:lnTo>
                  <a:lnTo>
                    <a:pt x="250370" y="344292"/>
                  </a:lnTo>
                  <a:lnTo>
                    <a:pt x="280308" y="311623"/>
                  </a:lnTo>
                  <a:lnTo>
                    <a:pt x="311637" y="280295"/>
                  </a:lnTo>
                  <a:lnTo>
                    <a:pt x="344308" y="250357"/>
                  </a:lnTo>
                  <a:lnTo>
                    <a:pt x="378271" y="221859"/>
                  </a:lnTo>
                  <a:lnTo>
                    <a:pt x="413480" y="194847"/>
                  </a:lnTo>
                  <a:lnTo>
                    <a:pt x="449885" y="169371"/>
                  </a:lnTo>
                  <a:lnTo>
                    <a:pt x="487437" y="145480"/>
                  </a:lnTo>
                  <a:lnTo>
                    <a:pt x="526089" y="123221"/>
                  </a:lnTo>
                  <a:lnTo>
                    <a:pt x="565792" y="102644"/>
                  </a:lnTo>
                  <a:lnTo>
                    <a:pt x="606497" y="83796"/>
                  </a:lnTo>
                  <a:lnTo>
                    <a:pt x="648156" y="66726"/>
                  </a:lnTo>
                  <a:lnTo>
                    <a:pt x="690720" y="51483"/>
                  </a:lnTo>
                  <a:lnTo>
                    <a:pt x="734141" y="38115"/>
                  </a:lnTo>
                  <a:lnTo>
                    <a:pt x="778370" y="26671"/>
                  </a:lnTo>
                  <a:lnTo>
                    <a:pt x="823359" y="17198"/>
                  </a:lnTo>
                  <a:lnTo>
                    <a:pt x="869060" y="9747"/>
                  </a:lnTo>
                  <a:lnTo>
                    <a:pt x="915423" y="4364"/>
                  </a:lnTo>
                  <a:lnTo>
                    <a:pt x="962401" y="1099"/>
                  </a:lnTo>
                  <a:lnTo>
                    <a:pt x="1009944" y="0"/>
                  </a:lnTo>
                  <a:lnTo>
                    <a:pt x="1057487" y="1099"/>
                  </a:lnTo>
                  <a:lnTo>
                    <a:pt x="1104464" y="4364"/>
                  </a:lnTo>
                  <a:lnTo>
                    <a:pt x="1150827" y="9747"/>
                  </a:lnTo>
                  <a:lnTo>
                    <a:pt x="1196527" y="17198"/>
                  </a:lnTo>
                  <a:lnTo>
                    <a:pt x="1241517" y="26671"/>
                  </a:lnTo>
                  <a:lnTo>
                    <a:pt x="1285746" y="38115"/>
                  </a:lnTo>
                  <a:lnTo>
                    <a:pt x="1329168" y="51483"/>
                  </a:lnTo>
                  <a:lnTo>
                    <a:pt x="1371733" y="66726"/>
                  </a:lnTo>
                  <a:lnTo>
                    <a:pt x="1413392" y="83796"/>
                  </a:lnTo>
                  <a:lnTo>
                    <a:pt x="1454098" y="102644"/>
                  </a:lnTo>
                  <a:lnTo>
                    <a:pt x="1493802" y="123221"/>
                  </a:lnTo>
                  <a:lnTo>
                    <a:pt x="1532456" y="145480"/>
                  </a:lnTo>
                  <a:lnTo>
                    <a:pt x="1570010" y="169371"/>
                  </a:lnTo>
                  <a:lnTo>
                    <a:pt x="1606416" y="194847"/>
                  </a:lnTo>
                  <a:lnTo>
                    <a:pt x="1641626" y="221859"/>
                  </a:lnTo>
                  <a:lnTo>
                    <a:pt x="1675592" y="250357"/>
                  </a:lnTo>
                  <a:lnTo>
                    <a:pt x="1708264" y="280295"/>
                  </a:lnTo>
                  <a:lnTo>
                    <a:pt x="1739595" y="311623"/>
                  </a:lnTo>
                  <a:lnTo>
                    <a:pt x="1769535" y="344292"/>
                  </a:lnTo>
                  <a:lnTo>
                    <a:pt x="1798036" y="378256"/>
                  </a:lnTo>
                  <a:lnTo>
                    <a:pt x="1825051" y="413463"/>
                  </a:lnTo>
                  <a:lnTo>
                    <a:pt x="1850529" y="449868"/>
                  </a:lnTo>
                  <a:lnTo>
                    <a:pt x="1874424" y="487420"/>
                  </a:lnTo>
                  <a:lnTo>
                    <a:pt x="1896685" y="526072"/>
                  </a:lnTo>
                  <a:lnTo>
                    <a:pt x="1917265" y="565774"/>
                  </a:lnTo>
                  <a:lnTo>
                    <a:pt x="1936116" y="606479"/>
                  </a:lnTo>
                  <a:lnTo>
                    <a:pt x="1953188" y="648139"/>
                  </a:lnTo>
                  <a:lnTo>
                    <a:pt x="1968433" y="690703"/>
                  </a:lnTo>
                  <a:lnTo>
                    <a:pt x="1981803" y="734125"/>
                  </a:lnTo>
                  <a:lnTo>
                    <a:pt x="1993249" y="778355"/>
                  </a:lnTo>
                  <a:lnTo>
                    <a:pt x="2002723" y="823345"/>
                  </a:lnTo>
                  <a:lnTo>
                    <a:pt x="2010176" y="869047"/>
                  </a:lnTo>
                  <a:lnTo>
                    <a:pt x="2015560" y="915412"/>
                  </a:lnTo>
                  <a:lnTo>
                    <a:pt x="2018825" y="962392"/>
                  </a:lnTo>
                  <a:lnTo>
                    <a:pt x="2019925" y="1009937"/>
                  </a:lnTo>
                  <a:close/>
                </a:path>
              </a:pathLst>
            </a:custGeom>
            <a:ln w="71259">
              <a:solidFill>
                <a:srgbClr val="CA9C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534091" y="2750731"/>
              <a:ext cx="832485" cy="1143635"/>
            </a:xfrm>
            <a:custGeom>
              <a:avLst/>
              <a:gdLst/>
              <a:ahLst/>
              <a:cxnLst/>
              <a:rect l="l" t="t" r="r" b="b"/>
              <a:pathLst>
                <a:path w="832485" h="1143635">
                  <a:moveTo>
                    <a:pt x="813949" y="0"/>
                  </a:moveTo>
                  <a:lnTo>
                    <a:pt x="18397" y="0"/>
                  </a:lnTo>
                  <a:lnTo>
                    <a:pt x="11116" y="4251"/>
                  </a:lnTo>
                  <a:lnTo>
                    <a:pt x="6151" y="11437"/>
                  </a:lnTo>
                  <a:lnTo>
                    <a:pt x="2955" y="17293"/>
                  </a:lnTo>
                  <a:lnTo>
                    <a:pt x="885" y="23780"/>
                  </a:lnTo>
                  <a:lnTo>
                    <a:pt x="0" y="30654"/>
                  </a:lnTo>
                  <a:lnTo>
                    <a:pt x="356" y="37673"/>
                  </a:lnTo>
                  <a:lnTo>
                    <a:pt x="152054" y="1116804"/>
                  </a:lnTo>
                  <a:lnTo>
                    <a:pt x="177802" y="1143444"/>
                  </a:lnTo>
                  <a:lnTo>
                    <a:pt x="656266" y="1143444"/>
                  </a:lnTo>
                  <a:lnTo>
                    <a:pt x="768699" y="493171"/>
                  </a:lnTo>
                  <a:lnTo>
                    <a:pt x="578381" y="493171"/>
                  </a:lnTo>
                  <a:lnTo>
                    <a:pt x="526618" y="490417"/>
                  </a:lnTo>
                  <a:lnTo>
                    <a:pt x="469295" y="474906"/>
                  </a:lnTo>
                  <a:lnTo>
                    <a:pt x="406720" y="443666"/>
                  </a:lnTo>
                  <a:lnTo>
                    <a:pt x="343958" y="411433"/>
                  </a:lnTo>
                  <a:lnTo>
                    <a:pt x="284788" y="392003"/>
                  </a:lnTo>
                  <a:lnTo>
                    <a:pt x="103158" y="392003"/>
                  </a:lnTo>
                  <a:lnTo>
                    <a:pt x="57066" y="64300"/>
                  </a:lnTo>
                  <a:lnTo>
                    <a:pt x="828347" y="64300"/>
                  </a:lnTo>
                  <a:lnTo>
                    <a:pt x="832060" y="37600"/>
                  </a:lnTo>
                  <a:lnTo>
                    <a:pt x="821265" y="4251"/>
                  </a:lnTo>
                  <a:lnTo>
                    <a:pt x="813949" y="0"/>
                  </a:lnTo>
                  <a:close/>
                </a:path>
                <a:path w="832485" h="1143635">
                  <a:moveTo>
                    <a:pt x="828347" y="64300"/>
                  </a:moveTo>
                  <a:lnTo>
                    <a:pt x="775315" y="64300"/>
                  </a:lnTo>
                  <a:lnTo>
                    <a:pt x="723653" y="436030"/>
                  </a:lnTo>
                  <a:lnTo>
                    <a:pt x="697218" y="454597"/>
                  </a:lnTo>
                  <a:lnTo>
                    <a:pt x="663989" y="472290"/>
                  </a:lnTo>
                  <a:lnTo>
                    <a:pt x="624273" y="486139"/>
                  </a:lnTo>
                  <a:lnTo>
                    <a:pt x="578381" y="493171"/>
                  </a:lnTo>
                  <a:lnTo>
                    <a:pt x="768699" y="493171"/>
                  </a:lnTo>
                  <a:lnTo>
                    <a:pt x="828347" y="64300"/>
                  </a:lnTo>
                  <a:close/>
                </a:path>
                <a:path w="832485" h="1143635">
                  <a:moveTo>
                    <a:pt x="180012" y="381150"/>
                  </a:moveTo>
                  <a:lnTo>
                    <a:pt x="137530" y="385093"/>
                  </a:lnTo>
                  <a:lnTo>
                    <a:pt x="103158" y="392003"/>
                  </a:lnTo>
                  <a:lnTo>
                    <a:pt x="284788" y="392003"/>
                  </a:lnTo>
                  <a:lnTo>
                    <a:pt x="284443" y="391889"/>
                  </a:lnTo>
                  <a:lnTo>
                    <a:pt x="229388" y="382605"/>
                  </a:lnTo>
                  <a:lnTo>
                    <a:pt x="180012" y="381150"/>
                  </a:lnTo>
                  <a:close/>
                </a:path>
              </a:pathLst>
            </a:custGeom>
            <a:solidFill>
              <a:srgbClr val="CA9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183912" y="2312722"/>
              <a:ext cx="2016760" cy="2016760"/>
            </a:xfrm>
            <a:custGeom>
              <a:avLst/>
              <a:gdLst/>
              <a:ahLst/>
              <a:cxnLst/>
              <a:rect l="l" t="t" r="r" b="b"/>
              <a:pathLst>
                <a:path w="2016759" h="2016760">
                  <a:moveTo>
                    <a:pt x="1008272" y="0"/>
                  </a:moveTo>
                  <a:lnTo>
                    <a:pt x="959420" y="1162"/>
                  </a:lnTo>
                  <a:lnTo>
                    <a:pt x="911169" y="4615"/>
                  </a:lnTo>
                  <a:lnTo>
                    <a:pt x="863571" y="10306"/>
                  </a:lnTo>
                  <a:lnTo>
                    <a:pt x="816678" y="18181"/>
                  </a:lnTo>
                  <a:lnTo>
                    <a:pt x="770544" y="28187"/>
                  </a:lnTo>
                  <a:lnTo>
                    <a:pt x="725221" y="40273"/>
                  </a:lnTo>
                  <a:lnTo>
                    <a:pt x="680762" y="54385"/>
                  </a:lnTo>
                  <a:lnTo>
                    <a:pt x="637220" y="70471"/>
                  </a:lnTo>
                  <a:lnTo>
                    <a:pt x="594648" y="88476"/>
                  </a:lnTo>
                  <a:lnTo>
                    <a:pt x="553098" y="108350"/>
                  </a:lnTo>
                  <a:lnTo>
                    <a:pt x="512624" y="130038"/>
                  </a:lnTo>
                  <a:lnTo>
                    <a:pt x="473277" y="153489"/>
                  </a:lnTo>
                  <a:lnTo>
                    <a:pt x="435112" y="178648"/>
                  </a:lnTo>
                  <a:lnTo>
                    <a:pt x="398181" y="205464"/>
                  </a:lnTo>
                  <a:lnTo>
                    <a:pt x="362536" y="233884"/>
                  </a:lnTo>
                  <a:lnTo>
                    <a:pt x="328231" y="263854"/>
                  </a:lnTo>
                  <a:lnTo>
                    <a:pt x="295318" y="295323"/>
                  </a:lnTo>
                  <a:lnTo>
                    <a:pt x="263850" y="328236"/>
                  </a:lnTo>
                  <a:lnTo>
                    <a:pt x="233880" y="362542"/>
                  </a:lnTo>
                  <a:lnTo>
                    <a:pt x="205461" y="398188"/>
                  </a:lnTo>
                  <a:lnTo>
                    <a:pt x="178645" y="435120"/>
                  </a:lnTo>
                  <a:lnTo>
                    <a:pt x="153486" y="473286"/>
                  </a:lnTo>
                  <a:lnTo>
                    <a:pt x="130036" y="512633"/>
                  </a:lnTo>
                  <a:lnTo>
                    <a:pt x="108348" y="553108"/>
                  </a:lnTo>
                  <a:lnTo>
                    <a:pt x="88475" y="594659"/>
                  </a:lnTo>
                  <a:lnTo>
                    <a:pt x="70469" y="637232"/>
                  </a:lnTo>
                  <a:lnTo>
                    <a:pt x="54384" y="680775"/>
                  </a:lnTo>
                  <a:lnTo>
                    <a:pt x="40273" y="725235"/>
                  </a:lnTo>
                  <a:lnTo>
                    <a:pt x="28187" y="770559"/>
                  </a:lnTo>
                  <a:lnTo>
                    <a:pt x="18180" y="816694"/>
                  </a:lnTo>
                  <a:lnTo>
                    <a:pt x="10305" y="863588"/>
                  </a:lnTo>
                  <a:lnTo>
                    <a:pt x="4615" y="911187"/>
                  </a:lnTo>
                  <a:lnTo>
                    <a:pt x="1162" y="959440"/>
                  </a:lnTo>
                  <a:lnTo>
                    <a:pt x="0" y="1008292"/>
                  </a:lnTo>
                  <a:lnTo>
                    <a:pt x="1162" y="1057138"/>
                  </a:lnTo>
                  <a:lnTo>
                    <a:pt x="4615" y="1105385"/>
                  </a:lnTo>
                  <a:lnTo>
                    <a:pt x="10305" y="1152979"/>
                  </a:lnTo>
                  <a:lnTo>
                    <a:pt x="18180" y="1199868"/>
                  </a:lnTo>
                  <a:lnTo>
                    <a:pt x="28187" y="1245999"/>
                  </a:lnTo>
                  <a:lnTo>
                    <a:pt x="40273" y="1291319"/>
                  </a:lnTo>
                  <a:lnTo>
                    <a:pt x="54384" y="1335776"/>
                  </a:lnTo>
                  <a:lnTo>
                    <a:pt x="70469" y="1379315"/>
                  </a:lnTo>
                  <a:lnTo>
                    <a:pt x="88475" y="1421886"/>
                  </a:lnTo>
                  <a:lnTo>
                    <a:pt x="108348" y="1463434"/>
                  </a:lnTo>
                  <a:lnTo>
                    <a:pt x="130036" y="1503907"/>
                  </a:lnTo>
                  <a:lnTo>
                    <a:pt x="153486" y="1543252"/>
                  </a:lnTo>
                  <a:lnTo>
                    <a:pt x="178645" y="1581416"/>
                  </a:lnTo>
                  <a:lnTo>
                    <a:pt x="205461" y="1618347"/>
                  </a:lnTo>
                  <a:lnTo>
                    <a:pt x="233880" y="1653992"/>
                  </a:lnTo>
                  <a:lnTo>
                    <a:pt x="263850" y="1688297"/>
                  </a:lnTo>
                  <a:lnTo>
                    <a:pt x="295318" y="1721210"/>
                  </a:lnTo>
                  <a:lnTo>
                    <a:pt x="328231" y="1752678"/>
                  </a:lnTo>
                  <a:lnTo>
                    <a:pt x="362536" y="1782648"/>
                  </a:lnTo>
                  <a:lnTo>
                    <a:pt x="398181" y="1811067"/>
                  </a:lnTo>
                  <a:lnTo>
                    <a:pt x="435112" y="1837883"/>
                  </a:lnTo>
                  <a:lnTo>
                    <a:pt x="473277" y="1863043"/>
                  </a:lnTo>
                  <a:lnTo>
                    <a:pt x="512624" y="1886494"/>
                  </a:lnTo>
                  <a:lnTo>
                    <a:pt x="553098" y="1908182"/>
                  </a:lnTo>
                  <a:lnTo>
                    <a:pt x="594648" y="1928056"/>
                  </a:lnTo>
                  <a:lnTo>
                    <a:pt x="637220" y="1946063"/>
                  </a:lnTo>
                  <a:lnTo>
                    <a:pt x="680762" y="1962148"/>
                  </a:lnTo>
                  <a:lnTo>
                    <a:pt x="725221" y="1976261"/>
                  </a:lnTo>
                  <a:lnTo>
                    <a:pt x="770544" y="1988347"/>
                  </a:lnTo>
                  <a:lnTo>
                    <a:pt x="816678" y="1998354"/>
                  </a:lnTo>
                  <a:lnTo>
                    <a:pt x="863571" y="2006229"/>
                  </a:lnTo>
                  <a:lnTo>
                    <a:pt x="911169" y="2011920"/>
                  </a:lnTo>
                  <a:lnTo>
                    <a:pt x="959420" y="2015373"/>
                  </a:lnTo>
                  <a:lnTo>
                    <a:pt x="1008272" y="2016536"/>
                  </a:lnTo>
                  <a:lnTo>
                    <a:pt x="1057125" y="2015373"/>
                  </a:lnTo>
                  <a:lnTo>
                    <a:pt x="1105378" y="2011920"/>
                  </a:lnTo>
                  <a:lnTo>
                    <a:pt x="1152977" y="2006229"/>
                  </a:lnTo>
                  <a:lnTo>
                    <a:pt x="1199871" y="1998354"/>
                  </a:lnTo>
                  <a:lnTo>
                    <a:pt x="1246006" y="1988347"/>
                  </a:lnTo>
                  <a:lnTo>
                    <a:pt x="1291330" y="1976261"/>
                  </a:lnTo>
                  <a:lnTo>
                    <a:pt x="1335789" y="1962148"/>
                  </a:lnTo>
                  <a:lnTo>
                    <a:pt x="1379331" y="1946063"/>
                  </a:lnTo>
                  <a:lnTo>
                    <a:pt x="1421904" y="1928056"/>
                  </a:lnTo>
                  <a:lnTo>
                    <a:pt x="1463453" y="1908182"/>
                  </a:lnTo>
                  <a:lnTo>
                    <a:pt x="1503927" y="1886494"/>
                  </a:lnTo>
                  <a:lnTo>
                    <a:pt x="1543273" y="1863043"/>
                  </a:lnTo>
                  <a:lnTo>
                    <a:pt x="1581438" y="1837883"/>
                  </a:lnTo>
                  <a:lnTo>
                    <a:pt x="1618368" y="1811067"/>
                  </a:lnTo>
                  <a:lnTo>
                    <a:pt x="1654012" y="1782648"/>
                  </a:lnTo>
                  <a:lnTo>
                    <a:pt x="1688316" y="1752678"/>
                  </a:lnTo>
                  <a:lnTo>
                    <a:pt x="1721228" y="1721210"/>
                  </a:lnTo>
                  <a:lnTo>
                    <a:pt x="1752695" y="1688297"/>
                  </a:lnTo>
                  <a:lnTo>
                    <a:pt x="1782664" y="1653992"/>
                  </a:lnTo>
                  <a:lnTo>
                    <a:pt x="1811082" y="1618347"/>
                  </a:lnTo>
                  <a:lnTo>
                    <a:pt x="1837897" y="1581416"/>
                  </a:lnTo>
                  <a:lnTo>
                    <a:pt x="1863055" y="1543252"/>
                  </a:lnTo>
                  <a:lnTo>
                    <a:pt x="1886503" y="1503907"/>
                  </a:lnTo>
                  <a:lnTo>
                    <a:pt x="1908190" y="1463434"/>
                  </a:lnTo>
                  <a:lnTo>
                    <a:pt x="1928062" y="1421886"/>
                  </a:lnTo>
                  <a:lnTo>
                    <a:pt x="1946067" y="1379315"/>
                  </a:lnTo>
                  <a:lnTo>
                    <a:pt x="1962151" y="1335776"/>
                  </a:lnTo>
                  <a:lnTo>
                    <a:pt x="1976262" y="1291319"/>
                  </a:lnTo>
                  <a:lnTo>
                    <a:pt x="1988347" y="1245999"/>
                  </a:lnTo>
                  <a:lnTo>
                    <a:pt x="1998353" y="1199868"/>
                  </a:lnTo>
                  <a:lnTo>
                    <a:pt x="2006227" y="1152979"/>
                  </a:lnTo>
                  <a:lnTo>
                    <a:pt x="2011917" y="1105385"/>
                  </a:lnTo>
                  <a:lnTo>
                    <a:pt x="2015370" y="1057138"/>
                  </a:lnTo>
                  <a:lnTo>
                    <a:pt x="2016532" y="1008292"/>
                  </a:lnTo>
                  <a:lnTo>
                    <a:pt x="2015370" y="959440"/>
                  </a:lnTo>
                  <a:lnTo>
                    <a:pt x="2011917" y="911187"/>
                  </a:lnTo>
                  <a:lnTo>
                    <a:pt x="2006227" y="863588"/>
                  </a:lnTo>
                  <a:lnTo>
                    <a:pt x="1998353" y="816694"/>
                  </a:lnTo>
                  <a:lnTo>
                    <a:pt x="1988347" y="770559"/>
                  </a:lnTo>
                  <a:lnTo>
                    <a:pt x="1976262" y="725235"/>
                  </a:lnTo>
                  <a:lnTo>
                    <a:pt x="1962151" y="680775"/>
                  </a:lnTo>
                  <a:lnTo>
                    <a:pt x="1946067" y="637232"/>
                  </a:lnTo>
                  <a:lnTo>
                    <a:pt x="1928062" y="594659"/>
                  </a:lnTo>
                  <a:lnTo>
                    <a:pt x="1908190" y="553108"/>
                  </a:lnTo>
                  <a:lnTo>
                    <a:pt x="1886503" y="512633"/>
                  </a:lnTo>
                  <a:lnTo>
                    <a:pt x="1863055" y="473286"/>
                  </a:lnTo>
                  <a:lnTo>
                    <a:pt x="1837897" y="435120"/>
                  </a:lnTo>
                  <a:lnTo>
                    <a:pt x="1811082" y="398188"/>
                  </a:lnTo>
                  <a:lnTo>
                    <a:pt x="1782664" y="362542"/>
                  </a:lnTo>
                  <a:lnTo>
                    <a:pt x="1752695" y="328236"/>
                  </a:lnTo>
                  <a:lnTo>
                    <a:pt x="1721228" y="295323"/>
                  </a:lnTo>
                  <a:lnTo>
                    <a:pt x="1688316" y="263854"/>
                  </a:lnTo>
                  <a:lnTo>
                    <a:pt x="1654012" y="233884"/>
                  </a:lnTo>
                  <a:lnTo>
                    <a:pt x="1618368" y="205464"/>
                  </a:lnTo>
                  <a:lnTo>
                    <a:pt x="1581438" y="178648"/>
                  </a:lnTo>
                  <a:lnTo>
                    <a:pt x="1543273" y="153489"/>
                  </a:lnTo>
                  <a:lnTo>
                    <a:pt x="1503927" y="130038"/>
                  </a:lnTo>
                  <a:lnTo>
                    <a:pt x="1463453" y="108350"/>
                  </a:lnTo>
                  <a:lnTo>
                    <a:pt x="1421904" y="88476"/>
                  </a:lnTo>
                  <a:lnTo>
                    <a:pt x="1379331" y="70471"/>
                  </a:lnTo>
                  <a:lnTo>
                    <a:pt x="1335789" y="54385"/>
                  </a:lnTo>
                  <a:lnTo>
                    <a:pt x="1291330" y="40273"/>
                  </a:lnTo>
                  <a:lnTo>
                    <a:pt x="1246006" y="28187"/>
                  </a:lnTo>
                  <a:lnTo>
                    <a:pt x="1199871" y="18181"/>
                  </a:lnTo>
                  <a:lnTo>
                    <a:pt x="1152977" y="10306"/>
                  </a:lnTo>
                  <a:lnTo>
                    <a:pt x="1105378" y="4615"/>
                  </a:lnTo>
                  <a:lnTo>
                    <a:pt x="1057125" y="1162"/>
                  </a:lnTo>
                  <a:lnTo>
                    <a:pt x="1008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183911" y="2312721"/>
              <a:ext cx="2016760" cy="2016760"/>
            </a:xfrm>
            <a:custGeom>
              <a:avLst/>
              <a:gdLst/>
              <a:ahLst/>
              <a:cxnLst/>
              <a:rect l="l" t="t" r="r" b="b"/>
              <a:pathLst>
                <a:path w="2016759" h="2016760">
                  <a:moveTo>
                    <a:pt x="1008272" y="0"/>
                  </a:moveTo>
                  <a:lnTo>
                    <a:pt x="959421" y="1162"/>
                  </a:lnTo>
                  <a:lnTo>
                    <a:pt x="911170" y="4615"/>
                  </a:lnTo>
                  <a:lnTo>
                    <a:pt x="863571" y="10306"/>
                  </a:lnTo>
                  <a:lnTo>
                    <a:pt x="816679" y="18181"/>
                  </a:lnTo>
                  <a:lnTo>
                    <a:pt x="770544" y="28187"/>
                  </a:lnTo>
                  <a:lnTo>
                    <a:pt x="725221" y="40273"/>
                  </a:lnTo>
                  <a:lnTo>
                    <a:pt x="680762" y="54385"/>
                  </a:lnTo>
                  <a:lnTo>
                    <a:pt x="637220" y="70471"/>
                  </a:lnTo>
                  <a:lnTo>
                    <a:pt x="594648" y="88476"/>
                  </a:lnTo>
                  <a:lnTo>
                    <a:pt x="553098" y="108350"/>
                  </a:lnTo>
                  <a:lnTo>
                    <a:pt x="512624" y="130038"/>
                  </a:lnTo>
                  <a:lnTo>
                    <a:pt x="473278" y="153489"/>
                  </a:lnTo>
                  <a:lnTo>
                    <a:pt x="435113" y="178648"/>
                  </a:lnTo>
                  <a:lnTo>
                    <a:pt x="398181" y="205464"/>
                  </a:lnTo>
                  <a:lnTo>
                    <a:pt x="362536" y="233884"/>
                  </a:lnTo>
                  <a:lnTo>
                    <a:pt x="328231" y="263855"/>
                  </a:lnTo>
                  <a:lnTo>
                    <a:pt x="295318" y="295323"/>
                  </a:lnTo>
                  <a:lnTo>
                    <a:pt x="263850" y="328237"/>
                  </a:lnTo>
                  <a:lnTo>
                    <a:pt x="233880" y="362542"/>
                  </a:lnTo>
                  <a:lnTo>
                    <a:pt x="205461" y="398188"/>
                  </a:lnTo>
                  <a:lnTo>
                    <a:pt x="178646" y="435120"/>
                  </a:lnTo>
                  <a:lnTo>
                    <a:pt x="153486" y="473286"/>
                  </a:lnTo>
                  <a:lnTo>
                    <a:pt x="130036" y="512633"/>
                  </a:lnTo>
                  <a:lnTo>
                    <a:pt x="108348" y="553108"/>
                  </a:lnTo>
                  <a:lnTo>
                    <a:pt x="88475" y="594659"/>
                  </a:lnTo>
                  <a:lnTo>
                    <a:pt x="70470" y="637232"/>
                  </a:lnTo>
                  <a:lnTo>
                    <a:pt x="54384" y="680775"/>
                  </a:lnTo>
                  <a:lnTo>
                    <a:pt x="40273" y="725235"/>
                  </a:lnTo>
                  <a:lnTo>
                    <a:pt x="28187" y="770559"/>
                  </a:lnTo>
                  <a:lnTo>
                    <a:pt x="18180" y="816694"/>
                  </a:lnTo>
                  <a:lnTo>
                    <a:pt x="10305" y="863588"/>
                  </a:lnTo>
                  <a:lnTo>
                    <a:pt x="4615" y="911187"/>
                  </a:lnTo>
                  <a:lnTo>
                    <a:pt x="1162" y="959439"/>
                  </a:lnTo>
                  <a:lnTo>
                    <a:pt x="0" y="1008292"/>
                  </a:lnTo>
                  <a:lnTo>
                    <a:pt x="1162" y="1057138"/>
                  </a:lnTo>
                  <a:lnTo>
                    <a:pt x="4615" y="1105385"/>
                  </a:lnTo>
                  <a:lnTo>
                    <a:pt x="10305" y="1152979"/>
                  </a:lnTo>
                  <a:lnTo>
                    <a:pt x="18180" y="1199868"/>
                  </a:lnTo>
                  <a:lnTo>
                    <a:pt x="28187" y="1245999"/>
                  </a:lnTo>
                  <a:lnTo>
                    <a:pt x="40273" y="1291319"/>
                  </a:lnTo>
                  <a:lnTo>
                    <a:pt x="54384" y="1335776"/>
                  </a:lnTo>
                  <a:lnTo>
                    <a:pt x="70470" y="1379315"/>
                  </a:lnTo>
                  <a:lnTo>
                    <a:pt x="88475" y="1421886"/>
                  </a:lnTo>
                  <a:lnTo>
                    <a:pt x="108348" y="1463434"/>
                  </a:lnTo>
                  <a:lnTo>
                    <a:pt x="130036" y="1503907"/>
                  </a:lnTo>
                  <a:lnTo>
                    <a:pt x="153486" y="1543252"/>
                  </a:lnTo>
                  <a:lnTo>
                    <a:pt x="178646" y="1581417"/>
                  </a:lnTo>
                  <a:lnTo>
                    <a:pt x="205461" y="1618347"/>
                  </a:lnTo>
                  <a:lnTo>
                    <a:pt x="233880" y="1653992"/>
                  </a:lnTo>
                  <a:lnTo>
                    <a:pt x="263850" y="1688297"/>
                  </a:lnTo>
                  <a:lnTo>
                    <a:pt x="295318" y="1721210"/>
                  </a:lnTo>
                  <a:lnTo>
                    <a:pt x="328231" y="1752678"/>
                  </a:lnTo>
                  <a:lnTo>
                    <a:pt x="362536" y="1782648"/>
                  </a:lnTo>
                  <a:lnTo>
                    <a:pt x="398181" y="1811067"/>
                  </a:lnTo>
                  <a:lnTo>
                    <a:pt x="435113" y="1837883"/>
                  </a:lnTo>
                  <a:lnTo>
                    <a:pt x="473278" y="1863043"/>
                  </a:lnTo>
                  <a:lnTo>
                    <a:pt x="512624" y="1886494"/>
                  </a:lnTo>
                  <a:lnTo>
                    <a:pt x="553098" y="1908183"/>
                  </a:lnTo>
                  <a:lnTo>
                    <a:pt x="594648" y="1928056"/>
                  </a:lnTo>
                  <a:lnTo>
                    <a:pt x="637220" y="1946063"/>
                  </a:lnTo>
                  <a:lnTo>
                    <a:pt x="680762" y="1962148"/>
                  </a:lnTo>
                  <a:lnTo>
                    <a:pt x="725221" y="1976261"/>
                  </a:lnTo>
                  <a:lnTo>
                    <a:pt x="770544" y="1988347"/>
                  </a:lnTo>
                  <a:lnTo>
                    <a:pt x="816679" y="1998354"/>
                  </a:lnTo>
                  <a:lnTo>
                    <a:pt x="863571" y="2006229"/>
                  </a:lnTo>
                  <a:lnTo>
                    <a:pt x="911170" y="2011920"/>
                  </a:lnTo>
                  <a:lnTo>
                    <a:pt x="959421" y="2015373"/>
                  </a:lnTo>
                  <a:lnTo>
                    <a:pt x="1008272" y="2016536"/>
                  </a:lnTo>
                  <a:lnTo>
                    <a:pt x="1057125" y="2015373"/>
                  </a:lnTo>
                  <a:lnTo>
                    <a:pt x="1105378" y="2011920"/>
                  </a:lnTo>
                  <a:lnTo>
                    <a:pt x="1152978" y="2006229"/>
                  </a:lnTo>
                  <a:lnTo>
                    <a:pt x="1199871" y="1998354"/>
                  </a:lnTo>
                  <a:lnTo>
                    <a:pt x="1246006" y="1988347"/>
                  </a:lnTo>
                  <a:lnTo>
                    <a:pt x="1291330" y="1976261"/>
                  </a:lnTo>
                  <a:lnTo>
                    <a:pt x="1335789" y="1962148"/>
                  </a:lnTo>
                  <a:lnTo>
                    <a:pt x="1379332" y="1946063"/>
                  </a:lnTo>
                  <a:lnTo>
                    <a:pt x="1421904" y="1928056"/>
                  </a:lnTo>
                  <a:lnTo>
                    <a:pt x="1463453" y="1908183"/>
                  </a:lnTo>
                  <a:lnTo>
                    <a:pt x="1503928" y="1886494"/>
                  </a:lnTo>
                  <a:lnTo>
                    <a:pt x="1543273" y="1863043"/>
                  </a:lnTo>
                  <a:lnTo>
                    <a:pt x="1581438" y="1837883"/>
                  </a:lnTo>
                  <a:lnTo>
                    <a:pt x="1618368" y="1811067"/>
                  </a:lnTo>
                  <a:lnTo>
                    <a:pt x="1654012" y="1782648"/>
                  </a:lnTo>
                  <a:lnTo>
                    <a:pt x="1688317" y="1752678"/>
                  </a:lnTo>
                  <a:lnTo>
                    <a:pt x="1721229" y="1721210"/>
                  </a:lnTo>
                  <a:lnTo>
                    <a:pt x="1752695" y="1688297"/>
                  </a:lnTo>
                  <a:lnTo>
                    <a:pt x="1782664" y="1653992"/>
                  </a:lnTo>
                  <a:lnTo>
                    <a:pt x="1811082" y="1618347"/>
                  </a:lnTo>
                  <a:lnTo>
                    <a:pt x="1837897" y="1581417"/>
                  </a:lnTo>
                  <a:lnTo>
                    <a:pt x="1863055" y="1543252"/>
                  </a:lnTo>
                  <a:lnTo>
                    <a:pt x="1886504" y="1503907"/>
                  </a:lnTo>
                  <a:lnTo>
                    <a:pt x="1908191" y="1463434"/>
                  </a:lnTo>
                  <a:lnTo>
                    <a:pt x="1928063" y="1421886"/>
                  </a:lnTo>
                  <a:lnTo>
                    <a:pt x="1946067" y="1379315"/>
                  </a:lnTo>
                  <a:lnTo>
                    <a:pt x="1962151" y="1335776"/>
                  </a:lnTo>
                  <a:lnTo>
                    <a:pt x="1976262" y="1291319"/>
                  </a:lnTo>
                  <a:lnTo>
                    <a:pt x="1988347" y="1245999"/>
                  </a:lnTo>
                  <a:lnTo>
                    <a:pt x="1998353" y="1199868"/>
                  </a:lnTo>
                  <a:lnTo>
                    <a:pt x="2006227" y="1152979"/>
                  </a:lnTo>
                  <a:lnTo>
                    <a:pt x="2011917" y="1105385"/>
                  </a:lnTo>
                  <a:lnTo>
                    <a:pt x="2015370" y="1057138"/>
                  </a:lnTo>
                  <a:lnTo>
                    <a:pt x="2016533" y="1008292"/>
                  </a:lnTo>
                  <a:lnTo>
                    <a:pt x="2015370" y="959439"/>
                  </a:lnTo>
                  <a:lnTo>
                    <a:pt x="2011917" y="911187"/>
                  </a:lnTo>
                  <a:lnTo>
                    <a:pt x="2006227" y="863588"/>
                  </a:lnTo>
                  <a:lnTo>
                    <a:pt x="1998353" y="816694"/>
                  </a:lnTo>
                  <a:lnTo>
                    <a:pt x="1988347" y="770559"/>
                  </a:lnTo>
                  <a:lnTo>
                    <a:pt x="1976262" y="725235"/>
                  </a:lnTo>
                  <a:lnTo>
                    <a:pt x="1962151" y="680775"/>
                  </a:lnTo>
                  <a:lnTo>
                    <a:pt x="1946067" y="637232"/>
                  </a:lnTo>
                  <a:lnTo>
                    <a:pt x="1928063" y="594659"/>
                  </a:lnTo>
                  <a:lnTo>
                    <a:pt x="1908191" y="553108"/>
                  </a:lnTo>
                  <a:lnTo>
                    <a:pt x="1886504" y="512633"/>
                  </a:lnTo>
                  <a:lnTo>
                    <a:pt x="1863055" y="473286"/>
                  </a:lnTo>
                  <a:lnTo>
                    <a:pt x="1837897" y="435120"/>
                  </a:lnTo>
                  <a:lnTo>
                    <a:pt x="1811082" y="398188"/>
                  </a:lnTo>
                  <a:lnTo>
                    <a:pt x="1782664" y="362542"/>
                  </a:lnTo>
                  <a:lnTo>
                    <a:pt x="1752695" y="328237"/>
                  </a:lnTo>
                  <a:lnTo>
                    <a:pt x="1721229" y="295323"/>
                  </a:lnTo>
                  <a:lnTo>
                    <a:pt x="1688317" y="263855"/>
                  </a:lnTo>
                  <a:lnTo>
                    <a:pt x="1654012" y="233884"/>
                  </a:lnTo>
                  <a:lnTo>
                    <a:pt x="1618368" y="205464"/>
                  </a:lnTo>
                  <a:lnTo>
                    <a:pt x="1581438" y="178648"/>
                  </a:lnTo>
                  <a:lnTo>
                    <a:pt x="1543273" y="153489"/>
                  </a:lnTo>
                  <a:lnTo>
                    <a:pt x="1503928" y="130038"/>
                  </a:lnTo>
                  <a:lnTo>
                    <a:pt x="1463453" y="108350"/>
                  </a:lnTo>
                  <a:lnTo>
                    <a:pt x="1421904" y="88476"/>
                  </a:lnTo>
                  <a:lnTo>
                    <a:pt x="1379332" y="70471"/>
                  </a:lnTo>
                  <a:lnTo>
                    <a:pt x="1335789" y="54385"/>
                  </a:lnTo>
                  <a:lnTo>
                    <a:pt x="1291330" y="40273"/>
                  </a:lnTo>
                  <a:lnTo>
                    <a:pt x="1246006" y="28187"/>
                  </a:lnTo>
                  <a:lnTo>
                    <a:pt x="1199871" y="18181"/>
                  </a:lnTo>
                  <a:lnTo>
                    <a:pt x="1152978" y="10306"/>
                  </a:lnTo>
                  <a:lnTo>
                    <a:pt x="1105378" y="4615"/>
                  </a:lnTo>
                  <a:lnTo>
                    <a:pt x="1057125" y="1162"/>
                  </a:lnTo>
                  <a:lnTo>
                    <a:pt x="1008272" y="0"/>
                  </a:lnTo>
                  <a:close/>
                </a:path>
              </a:pathLst>
            </a:custGeom>
            <a:ln w="71697">
              <a:solidFill>
                <a:srgbClr val="CA9C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7170" y="3158366"/>
              <a:ext cx="89957" cy="900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00255" y="2553835"/>
              <a:ext cx="1384300" cy="1648460"/>
            </a:xfrm>
            <a:custGeom>
              <a:avLst/>
              <a:gdLst/>
              <a:ahLst/>
              <a:cxnLst/>
              <a:rect l="l" t="t" r="r" b="b"/>
              <a:pathLst>
                <a:path w="1384300" h="1648460">
                  <a:moveTo>
                    <a:pt x="249831" y="1098867"/>
                  </a:moveTo>
                  <a:lnTo>
                    <a:pt x="69357" y="1098867"/>
                  </a:lnTo>
                  <a:lnTo>
                    <a:pt x="93467" y="1107310"/>
                  </a:lnTo>
                  <a:lnTo>
                    <a:pt x="136845" y="1122576"/>
                  </a:lnTo>
                  <a:lnTo>
                    <a:pt x="199085" y="1145688"/>
                  </a:lnTo>
                  <a:lnTo>
                    <a:pt x="242199" y="1162481"/>
                  </a:lnTo>
                  <a:lnTo>
                    <a:pt x="290993" y="1182258"/>
                  </a:lnTo>
                  <a:lnTo>
                    <a:pt x="343729" y="1204638"/>
                  </a:lnTo>
                  <a:lnTo>
                    <a:pt x="398669" y="1229240"/>
                  </a:lnTo>
                  <a:lnTo>
                    <a:pt x="454077" y="1255683"/>
                  </a:lnTo>
                  <a:lnTo>
                    <a:pt x="508215" y="1283585"/>
                  </a:lnTo>
                  <a:lnTo>
                    <a:pt x="559345" y="1312567"/>
                  </a:lnTo>
                  <a:lnTo>
                    <a:pt x="605731" y="1342246"/>
                  </a:lnTo>
                  <a:lnTo>
                    <a:pt x="645633" y="1372243"/>
                  </a:lnTo>
                  <a:lnTo>
                    <a:pt x="660916" y="1384945"/>
                  </a:lnTo>
                  <a:lnTo>
                    <a:pt x="660916" y="1647507"/>
                  </a:lnTo>
                  <a:lnTo>
                    <a:pt x="668664" y="1647766"/>
                  </a:lnTo>
                  <a:lnTo>
                    <a:pt x="684173" y="1648066"/>
                  </a:lnTo>
                  <a:lnTo>
                    <a:pt x="691927" y="1648104"/>
                  </a:lnTo>
                  <a:lnTo>
                    <a:pt x="707444" y="1647953"/>
                  </a:lnTo>
                  <a:lnTo>
                    <a:pt x="722889" y="1647507"/>
                  </a:lnTo>
                  <a:lnTo>
                    <a:pt x="722889" y="1384945"/>
                  </a:lnTo>
                  <a:lnTo>
                    <a:pt x="738184" y="1372184"/>
                  </a:lnTo>
                  <a:lnTo>
                    <a:pt x="778110" y="1342190"/>
                  </a:lnTo>
                  <a:lnTo>
                    <a:pt x="798589" y="1329094"/>
                  </a:lnTo>
                  <a:lnTo>
                    <a:pt x="691903" y="1329094"/>
                  </a:lnTo>
                  <a:lnTo>
                    <a:pt x="620080" y="1277639"/>
                  </a:lnTo>
                  <a:lnTo>
                    <a:pt x="568577" y="1246371"/>
                  </a:lnTo>
                  <a:lnTo>
                    <a:pt x="513443" y="1216303"/>
                  </a:lnTo>
                  <a:lnTo>
                    <a:pt x="456286" y="1187746"/>
                  </a:lnTo>
                  <a:lnTo>
                    <a:pt x="398714" y="1161010"/>
                  </a:lnTo>
                  <a:lnTo>
                    <a:pt x="342338" y="1136405"/>
                  </a:lnTo>
                  <a:lnTo>
                    <a:pt x="288765" y="1114241"/>
                  </a:lnTo>
                  <a:lnTo>
                    <a:pt x="249831" y="1098867"/>
                  </a:lnTo>
                  <a:close/>
                </a:path>
                <a:path w="1384300" h="1648460">
                  <a:moveTo>
                    <a:pt x="278549" y="275"/>
                  </a:moveTo>
                  <a:lnTo>
                    <a:pt x="264788" y="7861"/>
                  </a:lnTo>
                  <a:lnTo>
                    <a:pt x="251249" y="15626"/>
                  </a:lnTo>
                  <a:lnTo>
                    <a:pt x="237952" y="23558"/>
                  </a:lnTo>
                  <a:lnTo>
                    <a:pt x="224918" y="31642"/>
                  </a:lnTo>
                  <a:lnTo>
                    <a:pt x="241278" y="68015"/>
                  </a:lnTo>
                  <a:lnTo>
                    <a:pt x="257177" y="110843"/>
                  </a:lnTo>
                  <a:lnTo>
                    <a:pt x="271495" y="159998"/>
                  </a:lnTo>
                  <a:lnTo>
                    <a:pt x="283111" y="215357"/>
                  </a:lnTo>
                  <a:lnTo>
                    <a:pt x="290903" y="276795"/>
                  </a:lnTo>
                  <a:lnTo>
                    <a:pt x="293749" y="344187"/>
                  </a:lnTo>
                  <a:lnTo>
                    <a:pt x="290468" y="395690"/>
                  </a:lnTo>
                  <a:lnTo>
                    <a:pt x="281171" y="444568"/>
                  </a:lnTo>
                  <a:lnTo>
                    <a:pt x="266679" y="491572"/>
                  </a:lnTo>
                  <a:lnTo>
                    <a:pt x="247813" y="537450"/>
                  </a:lnTo>
                  <a:lnTo>
                    <a:pt x="225393" y="582952"/>
                  </a:lnTo>
                  <a:lnTo>
                    <a:pt x="200240" y="628828"/>
                  </a:lnTo>
                  <a:lnTo>
                    <a:pt x="173175" y="675827"/>
                  </a:lnTo>
                  <a:lnTo>
                    <a:pt x="152716" y="711263"/>
                  </a:lnTo>
                  <a:lnTo>
                    <a:pt x="132162" y="747733"/>
                  </a:lnTo>
                  <a:lnTo>
                    <a:pt x="111871" y="785493"/>
                  </a:lnTo>
                  <a:lnTo>
                    <a:pt x="92200" y="824798"/>
                  </a:lnTo>
                  <a:lnTo>
                    <a:pt x="73507" y="865901"/>
                  </a:lnTo>
                  <a:lnTo>
                    <a:pt x="56147" y="909058"/>
                  </a:lnTo>
                  <a:lnTo>
                    <a:pt x="40478" y="954523"/>
                  </a:lnTo>
                  <a:lnTo>
                    <a:pt x="26858" y="1002550"/>
                  </a:lnTo>
                  <a:lnTo>
                    <a:pt x="15643" y="1053394"/>
                  </a:lnTo>
                  <a:lnTo>
                    <a:pt x="7190" y="1107310"/>
                  </a:lnTo>
                  <a:lnTo>
                    <a:pt x="1857" y="1164552"/>
                  </a:lnTo>
                  <a:lnTo>
                    <a:pt x="0" y="1225374"/>
                  </a:lnTo>
                  <a:lnTo>
                    <a:pt x="286" y="1246536"/>
                  </a:lnTo>
                  <a:lnTo>
                    <a:pt x="2435" y="1290536"/>
                  </a:lnTo>
                  <a:lnTo>
                    <a:pt x="21826" y="1335873"/>
                  </a:lnTo>
                  <a:lnTo>
                    <a:pt x="58275" y="1376694"/>
                  </a:lnTo>
                  <a:lnTo>
                    <a:pt x="77184" y="1396010"/>
                  </a:lnTo>
                  <a:lnTo>
                    <a:pt x="70531" y="1351495"/>
                  </a:lnTo>
                  <a:lnTo>
                    <a:pt x="65773" y="1308208"/>
                  </a:lnTo>
                  <a:lnTo>
                    <a:pt x="62906" y="1266134"/>
                  </a:lnTo>
                  <a:lnTo>
                    <a:pt x="62038" y="1229240"/>
                  </a:lnTo>
                  <a:lnTo>
                    <a:pt x="62130" y="1207590"/>
                  </a:lnTo>
                  <a:lnTo>
                    <a:pt x="62672" y="1190082"/>
                  </a:lnTo>
                  <a:lnTo>
                    <a:pt x="63606" y="1171870"/>
                  </a:lnTo>
                  <a:lnTo>
                    <a:pt x="64910" y="1153703"/>
                  </a:lnTo>
                  <a:lnTo>
                    <a:pt x="69357" y="1098867"/>
                  </a:lnTo>
                  <a:lnTo>
                    <a:pt x="249831" y="1098867"/>
                  </a:lnTo>
                  <a:lnTo>
                    <a:pt x="239604" y="1094828"/>
                  </a:lnTo>
                  <a:lnTo>
                    <a:pt x="196464" y="1078478"/>
                  </a:lnTo>
                  <a:lnTo>
                    <a:pt x="134682" y="1056205"/>
                  </a:lnTo>
                  <a:lnTo>
                    <a:pt x="81211" y="1037998"/>
                  </a:lnTo>
                  <a:lnTo>
                    <a:pt x="91930" y="999258"/>
                  </a:lnTo>
                  <a:lnTo>
                    <a:pt x="115263" y="928217"/>
                  </a:lnTo>
                  <a:lnTo>
                    <a:pt x="129772" y="892247"/>
                  </a:lnTo>
                  <a:lnTo>
                    <a:pt x="146288" y="855676"/>
                  </a:lnTo>
                  <a:lnTo>
                    <a:pt x="165503" y="815108"/>
                  </a:lnTo>
                  <a:lnTo>
                    <a:pt x="302706" y="815108"/>
                  </a:lnTo>
                  <a:lnTo>
                    <a:pt x="293478" y="811127"/>
                  </a:lnTo>
                  <a:lnTo>
                    <a:pt x="261323" y="795820"/>
                  </a:lnTo>
                  <a:lnTo>
                    <a:pt x="234072" y="781697"/>
                  </a:lnTo>
                  <a:lnTo>
                    <a:pt x="195522" y="760966"/>
                  </a:lnTo>
                  <a:lnTo>
                    <a:pt x="226872" y="706728"/>
                  </a:lnTo>
                  <a:lnTo>
                    <a:pt x="251427" y="664100"/>
                  </a:lnTo>
                  <a:lnTo>
                    <a:pt x="274948" y="621609"/>
                  </a:lnTo>
                  <a:lnTo>
                    <a:pt x="296746" y="578801"/>
                  </a:lnTo>
                  <a:lnTo>
                    <a:pt x="316128" y="535226"/>
                  </a:lnTo>
                  <a:lnTo>
                    <a:pt x="332405" y="490429"/>
                  </a:lnTo>
                  <a:lnTo>
                    <a:pt x="344884" y="443959"/>
                  </a:lnTo>
                  <a:lnTo>
                    <a:pt x="352878" y="395363"/>
                  </a:lnTo>
                  <a:lnTo>
                    <a:pt x="355696" y="344187"/>
                  </a:lnTo>
                  <a:lnTo>
                    <a:pt x="353332" y="280238"/>
                  </a:lnTo>
                  <a:lnTo>
                    <a:pt x="346767" y="221092"/>
                  </a:lnTo>
                  <a:lnTo>
                    <a:pt x="336789" y="166831"/>
                  </a:lnTo>
                  <a:lnTo>
                    <a:pt x="324189" y="117537"/>
                  </a:lnTo>
                  <a:lnTo>
                    <a:pt x="309756" y="73292"/>
                  </a:lnTo>
                  <a:lnTo>
                    <a:pt x="294279" y="34178"/>
                  </a:lnTo>
                  <a:lnTo>
                    <a:pt x="278549" y="275"/>
                  </a:lnTo>
                  <a:close/>
                </a:path>
                <a:path w="1384300" h="1648460">
                  <a:moveTo>
                    <a:pt x="1375314" y="1098796"/>
                  </a:moveTo>
                  <a:lnTo>
                    <a:pt x="1314653" y="1098796"/>
                  </a:lnTo>
                  <a:lnTo>
                    <a:pt x="1318967" y="1153750"/>
                  </a:lnTo>
                  <a:lnTo>
                    <a:pt x="1320264" y="1172103"/>
                  </a:lnTo>
                  <a:lnTo>
                    <a:pt x="1321172" y="1190082"/>
                  </a:lnTo>
                  <a:lnTo>
                    <a:pt x="1321700" y="1207590"/>
                  </a:lnTo>
                  <a:lnTo>
                    <a:pt x="1321792" y="1229240"/>
                  </a:lnTo>
                  <a:lnTo>
                    <a:pt x="1320938" y="1266134"/>
                  </a:lnTo>
                  <a:lnTo>
                    <a:pt x="1318104" y="1308232"/>
                  </a:lnTo>
                  <a:lnTo>
                    <a:pt x="1313378" y="1351555"/>
                  </a:lnTo>
                  <a:lnTo>
                    <a:pt x="1306777" y="1395891"/>
                  </a:lnTo>
                  <a:lnTo>
                    <a:pt x="1325699" y="1376596"/>
                  </a:lnTo>
                  <a:lnTo>
                    <a:pt x="1362048" y="1335855"/>
                  </a:lnTo>
                  <a:lnTo>
                    <a:pt x="1381345" y="1290459"/>
                  </a:lnTo>
                  <a:lnTo>
                    <a:pt x="1383564" y="1246083"/>
                  </a:lnTo>
                  <a:lnTo>
                    <a:pt x="1383841" y="1225374"/>
                  </a:lnTo>
                  <a:lnTo>
                    <a:pt x="1381984" y="1164552"/>
                  </a:lnTo>
                  <a:lnTo>
                    <a:pt x="1376649" y="1107310"/>
                  </a:lnTo>
                  <a:lnTo>
                    <a:pt x="1375314" y="1098796"/>
                  </a:lnTo>
                  <a:close/>
                </a:path>
                <a:path w="1384300" h="1648460">
                  <a:moveTo>
                    <a:pt x="1286810" y="815179"/>
                  </a:moveTo>
                  <a:lnTo>
                    <a:pt x="1218432" y="815179"/>
                  </a:lnTo>
                  <a:lnTo>
                    <a:pt x="1237648" y="855676"/>
                  </a:lnTo>
                  <a:lnTo>
                    <a:pt x="1254167" y="892276"/>
                  </a:lnTo>
                  <a:lnTo>
                    <a:pt x="1268641" y="928238"/>
                  </a:lnTo>
                  <a:lnTo>
                    <a:pt x="1281185" y="963824"/>
                  </a:lnTo>
                  <a:lnTo>
                    <a:pt x="1291912" y="999307"/>
                  </a:lnTo>
                  <a:lnTo>
                    <a:pt x="1302583" y="1037998"/>
                  </a:lnTo>
                  <a:lnTo>
                    <a:pt x="1257352" y="1053394"/>
                  </a:lnTo>
                  <a:lnTo>
                    <a:pt x="1249138" y="1056224"/>
                  </a:lnTo>
                  <a:lnTo>
                    <a:pt x="1187266" y="1078564"/>
                  </a:lnTo>
                  <a:lnTo>
                    <a:pt x="1144070" y="1094953"/>
                  </a:lnTo>
                  <a:lnTo>
                    <a:pt x="1094854" y="1114403"/>
                  </a:lnTo>
                  <a:lnTo>
                    <a:pt x="1041234" y="1136597"/>
                  </a:lnTo>
                  <a:lnTo>
                    <a:pt x="984826" y="1161223"/>
                  </a:lnTo>
                  <a:lnTo>
                    <a:pt x="927245" y="1187964"/>
                  </a:lnTo>
                  <a:lnTo>
                    <a:pt x="870106" y="1216507"/>
                  </a:lnTo>
                  <a:lnTo>
                    <a:pt x="815025" y="1246536"/>
                  </a:lnTo>
                  <a:lnTo>
                    <a:pt x="763617" y="1277738"/>
                  </a:lnTo>
                  <a:lnTo>
                    <a:pt x="717499" y="1309796"/>
                  </a:lnTo>
                  <a:lnTo>
                    <a:pt x="691903" y="1329094"/>
                  </a:lnTo>
                  <a:lnTo>
                    <a:pt x="798589" y="1329094"/>
                  </a:lnTo>
                  <a:lnTo>
                    <a:pt x="824512" y="1312515"/>
                  </a:lnTo>
                  <a:lnTo>
                    <a:pt x="875653" y="1283540"/>
                  </a:lnTo>
                  <a:lnTo>
                    <a:pt x="929796" y="1255643"/>
                  </a:lnTo>
                  <a:lnTo>
                    <a:pt x="985205" y="1229208"/>
                  </a:lnTo>
                  <a:lnTo>
                    <a:pt x="1040144" y="1204613"/>
                  </a:lnTo>
                  <a:lnTo>
                    <a:pt x="1092875" y="1182239"/>
                  </a:lnTo>
                  <a:lnTo>
                    <a:pt x="1141661" y="1162468"/>
                  </a:lnTo>
                  <a:lnTo>
                    <a:pt x="1184768" y="1145680"/>
                  </a:lnTo>
                  <a:lnTo>
                    <a:pt x="1220456" y="1132255"/>
                  </a:lnTo>
                  <a:lnTo>
                    <a:pt x="1290350" y="1107310"/>
                  </a:lnTo>
                  <a:lnTo>
                    <a:pt x="1314653" y="1098796"/>
                  </a:lnTo>
                  <a:lnTo>
                    <a:pt x="1375314" y="1098796"/>
                  </a:lnTo>
                  <a:lnTo>
                    <a:pt x="1368195" y="1053393"/>
                  </a:lnTo>
                  <a:lnTo>
                    <a:pt x="1356978" y="1002548"/>
                  </a:lnTo>
                  <a:lnTo>
                    <a:pt x="1343354" y="954519"/>
                  </a:lnTo>
                  <a:lnTo>
                    <a:pt x="1327682" y="909052"/>
                  </a:lnTo>
                  <a:lnTo>
                    <a:pt x="1310317" y="865892"/>
                  </a:lnTo>
                  <a:lnTo>
                    <a:pt x="1291617" y="824784"/>
                  </a:lnTo>
                  <a:lnTo>
                    <a:pt x="1286810" y="815179"/>
                  </a:lnTo>
                  <a:close/>
                </a:path>
                <a:path w="1384300" h="1648460">
                  <a:moveTo>
                    <a:pt x="302706" y="815108"/>
                  </a:moveTo>
                  <a:lnTo>
                    <a:pt x="165503" y="815108"/>
                  </a:lnTo>
                  <a:lnTo>
                    <a:pt x="204867" y="836533"/>
                  </a:lnTo>
                  <a:lnTo>
                    <a:pt x="267603" y="867727"/>
                  </a:lnTo>
                  <a:lnTo>
                    <a:pt x="306500" y="884533"/>
                  </a:lnTo>
                  <a:lnTo>
                    <a:pt x="350024" y="901259"/>
                  </a:lnTo>
                  <a:lnTo>
                    <a:pt x="397882" y="917239"/>
                  </a:lnTo>
                  <a:lnTo>
                    <a:pt x="449781" y="931806"/>
                  </a:lnTo>
                  <a:lnTo>
                    <a:pt x="505426" y="944294"/>
                  </a:lnTo>
                  <a:lnTo>
                    <a:pt x="564523" y="954039"/>
                  </a:lnTo>
                  <a:lnTo>
                    <a:pt x="626781" y="960374"/>
                  </a:lnTo>
                  <a:lnTo>
                    <a:pt x="691903" y="962634"/>
                  </a:lnTo>
                  <a:lnTo>
                    <a:pt x="756950" y="960374"/>
                  </a:lnTo>
                  <a:lnTo>
                    <a:pt x="819163" y="954039"/>
                  </a:lnTo>
                  <a:lnTo>
                    <a:pt x="878244" y="944294"/>
                  </a:lnTo>
                  <a:lnTo>
                    <a:pt x="933894" y="931806"/>
                  </a:lnTo>
                  <a:lnTo>
                    <a:pt x="985816" y="917239"/>
                  </a:lnTo>
                  <a:lnTo>
                    <a:pt x="1033710" y="901259"/>
                  </a:lnTo>
                  <a:lnTo>
                    <a:pt x="1035105" y="900724"/>
                  </a:lnTo>
                  <a:lnTo>
                    <a:pt x="691903" y="900724"/>
                  </a:lnTo>
                  <a:lnTo>
                    <a:pt x="631126" y="898590"/>
                  </a:lnTo>
                  <a:lnTo>
                    <a:pt x="572895" y="892608"/>
                  </a:lnTo>
                  <a:lnTo>
                    <a:pt x="517504" y="883407"/>
                  </a:lnTo>
                  <a:lnTo>
                    <a:pt x="465249" y="871615"/>
                  </a:lnTo>
                  <a:lnTo>
                    <a:pt x="416424" y="857862"/>
                  </a:lnTo>
                  <a:lnTo>
                    <a:pt x="371324" y="842777"/>
                  </a:lnTo>
                  <a:lnTo>
                    <a:pt x="330243" y="826989"/>
                  </a:lnTo>
                  <a:lnTo>
                    <a:pt x="302706" y="815108"/>
                  </a:lnTo>
                  <a:close/>
                </a:path>
                <a:path w="1384300" h="1648460">
                  <a:moveTo>
                    <a:pt x="1104671" y="0"/>
                  </a:moveTo>
                  <a:lnTo>
                    <a:pt x="1084663" y="44012"/>
                  </a:lnTo>
                  <a:lnTo>
                    <a:pt x="1067598" y="90090"/>
                  </a:lnTo>
                  <a:lnTo>
                    <a:pt x="1053526" y="138025"/>
                  </a:lnTo>
                  <a:lnTo>
                    <a:pt x="1042495" y="187611"/>
                  </a:lnTo>
                  <a:lnTo>
                    <a:pt x="1034555" y="238639"/>
                  </a:lnTo>
                  <a:lnTo>
                    <a:pt x="1029755" y="290900"/>
                  </a:lnTo>
                  <a:lnTo>
                    <a:pt x="1028145" y="344187"/>
                  </a:lnTo>
                  <a:lnTo>
                    <a:pt x="1030963" y="395363"/>
                  </a:lnTo>
                  <a:lnTo>
                    <a:pt x="1038966" y="443983"/>
                  </a:lnTo>
                  <a:lnTo>
                    <a:pt x="1051453" y="490460"/>
                  </a:lnTo>
                  <a:lnTo>
                    <a:pt x="1067735" y="535262"/>
                  </a:lnTo>
                  <a:lnTo>
                    <a:pt x="1087122" y="578842"/>
                  </a:lnTo>
                  <a:lnTo>
                    <a:pt x="1108923" y="621656"/>
                  </a:lnTo>
                  <a:lnTo>
                    <a:pt x="1132447" y="664157"/>
                  </a:lnTo>
                  <a:lnTo>
                    <a:pt x="1159588" y="711263"/>
                  </a:lnTo>
                  <a:lnTo>
                    <a:pt x="1188355" y="760966"/>
                  </a:lnTo>
                  <a:lnTo>
                    <a:pt x="1149878" y="781734"/>
                  </a:lnTo>
                  <a:lnTo>
                    <a:pt x="1090326" y="811165"/>
                  </a:lnTo>
                  <a:lnTo>
                    <a:pt x="1053496" y="827023"/>
                  </a:lnTo>
                  <a:lnTo>
                    <a:pt x="1012364" y="842806"/>
                  </a:lnTo>
                  <a:lnTo>
                    <a:pt x="967225" y="857885"/>
                  </a:lnTo>
                  <a:lnTo>
                    <a:pt x="918380" y="871631"/>
                  </a:lnTo>
                  <a:lnTo>
                    <a:pt x="866127" y="883417"/>
                  </a:lnTo>
                  <a:lnTo>
                    <a:pt x="810764" y="892613"/>
                  </a:lnTo>
                  <a:lnTo>
                    <a:pt x="752590" y="898592"/>
                  </a:lnTo>
                  <a:lnTo>
                    <a:pt x="691903" y="900724"/>
                  </a:lnTo>
                  <a:lnTo>
                    <a:pt x="1035105" y="900724"/>
                  </a:lnTo>
                  <a:lnTo>
                    <a:pt x="1077279" y="884533"/>
                  </a:lnTo>
                  <a:lnTo>
                    <a:pt x="1116223" y="867727"/>
                  </a:lnTo>
                  <a:lnTo>
                    <a:pt x="1179046" y="836533"/>
                  </a:lnTo>
                  <a:lnTo>
                    <a:pt x="1218432" y="815179"/>
                  </a:lnTo>
                  <a:lnTo>
                    <a:pt x="1286810" y="815179"/>
                  </a:lnTo>
                  <a:lnTo>
                    <a:pt x="1271939" y="785473"/>
                  </a:lnTo>
                  <a:lnTo>
                    <a:pt x="1251640" y="747705"/>
                  </a:lnTo>
                  <a:lnTo>
                    <a:pt x="1231076" y="711226"/>
                  </a:lnTo>
                  <a:lnTo>
                    <a:pt x="1210605" y="675779"/>
                  </a:lnTo>
                  <a:lnTo>
                    <a:pt x="1183562" y="628798"/>
                  </a:lnTo>
                  <a:lnTo>
                    <a:pt x="1158422" y="582935"/>
                  </a:lnTo>
                  <a:lnTo>
                    <a:pt x="1136008" y="537441"/>
                  </a:lnTo>
                  <a:lnTo>
                    <a:pt x="1117143" y="491568"/>
                  </a:lnTo>
                  <a:lnTo>
                    <a:pt x="1102650" y="444568"/>
                  </a:lnTo>
                  <a:lnTo>
                    <a:pt x="1093351" y="395690"/>
                  </a:lnTo>
                  <a:lnTo>
                    <a:pt x="1090068" y="344187"/>
                  </a:lnTo>
                  <a:lnTo>
                    <a:pt x="1092894" y="276213"/>
                  </a:lnTo>
                  <a:lnTo>
                    <a:pt x="1100631" y="214466"/>
                  </a:lnTo>
                  <a:lnTo>
                    <a:pt x="1112167" y="159020"/>
                  </a:lnTo>
                  <a:lnTo>
                    <a:pt x="1126389" y="109952"/>
                  </a:lnTo>
                  <a:lnTo>
                    <a:pt x="1142186" y="67336"/>
                  </a:lnTo>
                  <a:lnTo>
                    <a:pt x="1158445" y="31247"/>
                  </a:lnTo>
                  <a:lnTo>
                    <a:pt x="1145368" y="23182"/>
                  </a:lnTo>
                  <a:lnTo>
                    <a:pt x="1132024" y="15274"/>
                  </a:lnTo>
                  <a:lnTo>
                    <a:pt x="1118447" y="7541"/>
                  </a:lnTo>
                  <a:lnTo>
                    <a:pt x="1104671" y="0"/>
                  </a:lnTo>
                  <a:close/>
                </a:path>
              </a:pathLst>
            </a:custGeom>
            <a:solidFill>
              <a:srgbClr val="CA9C4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800" y="1375477"/>
            <a:ext cx="4038031" cy="53658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5837" y="223520"/>
            <a:ext cx="518477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Правильное</a:t>
            </a:r>
            <a:r>
              <a:rPr dirty="0" sz="4400" spc="-40"/>
              <a:t> </a:t>
            </a:r>
            <a:r>
              <a:rPr dirty="0" sz="4400" spc="-5"/>
              <a:t>решение</a:t>
            </a:r>
            <a:endParaRPr sz="4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751" y="3573006"/>
            <a:ext cx="4608830" cy="397510"/>
          </a:xfrm>
          <a:custGeom>
            <a:avLst/>
            <a:gdLst/>
            <a:ahLst/>
            <a:cxnLst/>
            <a:rect l="l" t="t" r="r" b="b"/>
            <a:pathLst>
              <a:path w="4608830" h="397510">
                <a:moveTo>
                  <a:pt x="76935" y="107624"/>
                </a:moveTo>
                <a:lnTo>
                  <a:pt x="0" y="107624"/>
                </a:lnTo>
                <a:lnTo>
                  <a:pt x="85651" y="390222"/>
                </a:lnTo>
                <a:lnTo>
                  <a:pt x="164844" y="390222"/>
                </a:lnTo>
                <a:lnTo>
                  <a:pt x="193345" y="297881"/>
                </a:lnTo>
                <a:lnTo>
                  <a:pt x="129387" y="297881"/>
                </a:lnTo>
                <a:lnTo>
                  <a:pt x="76935" y="107624"/>
                </a:lnTo>
                <a:close/>
              </a:path>
              <a:path w="4608830" h="397510">
                <a:moveTo>
                  <a:pt x="286094" y="197817"/>
                </a:moveTo>
                <a:lnTo>
                  <a:pt x="224229" y="197817"/>
                </a:lnTo>
                <a:lnTo>
                  <a:pt x="283693" y="390222"/>
                </a:lnTo>
                <a:lnTo>
                  <a:pt x="362253" y="390222"/>
                </a:lnTo>
                <a:lnTo>
                  <a:pt x="390228" y="297881"/>
                </a:lnTo>
                <a:lnTo>
                  <a:pt x="318556" y="297881"/>
                </a:lnTo>
                <a:lnTo>
                  <a:pt x="286094" y="197817"/>
                </a:lnTo>
                <a:close/>
              </a:path>
              <a:path w="4608830" h="397510">
                <a:moveTo>
                  <a:pt x="256834" y="107624"/>
                </a:moveTo>
                <a:lnTo>
                  <a:pt x="191150" y="107624"/>
                </a:lnTo>
                <a:lnTo>
                  <a:pt x="129387" y="297881"/>
                </a:lnTo>
                <a:lnTo>
                  <a:pt x="193345" y="297881"/>
                </a:lnTo>
                <a:lnTo>
                  <a:pt x="224229" y="197817"/>
                </a:lnTo>
                <a:lnTo>
                  <a:pt x="286094" y="197817"/>
                </a:lnTo>
                <a:lnTo>
                  <a:pt x="256834" y="107624"/>
                </a:lnTo>
                <a:close/>
              </a:path>
              <a:path w="4608830" h="397510">
                <a:moveTo>
                  <a:pt x="447865" y="107624"/>
                </a:moveTo>
                <a:lnTo>
                  <a:pt x="371008" y="107624"/>
                </a:lnTo>
                <a:lnTo>
                  <a:pt x="318556" y="297881"/>
                </a:lnTo>
                <a:lnTo>
                  <a:pt x="390228" y="297881"/>
                </a:lnTo>
                <a:lnTo>
                  <a:pt x="447865" y="107624"/>
                </a:lnTo>
                <a:close/>
              </a:path>
              <a:path w="4608830" h="397510">
                <a:moveTo>
                  <a:pt x="524840" y="107624"/>
                </a:moveTo>
                <a:lnTo>
                  <a:pt x="447944" y="107624"/>
                </a:lnTo>
                <a:lnTo>
                  <a:pt x="533515" y="390222"/>
                </a:lnTo>
                <a:lnTo>
                  <a:pt x="612708" y="390222"/>
                </a:lnTo>
                <a:lnTo>
                  <a:pt x="641191" y="297881"/>
                </a:lnTo>
                <a:lnTo>
                  <a:pt x="577253" y="297881"/>
                </a:lnTo>
                <a:lnTo>
                  <a:pt x="524840" y="107624"/>
                </a:lnTo>
                <a:close/>
              </a:path>
              <a:path w="4608830" h="397510">
                <a:moveTo>
                  <a:pt x="733959" y="197817"/>
                </a:moveTo>
                <a:lnTo>
                  <a:pt x="672054" y="197817"/>
                </a:lnTo>
                <a:lnTo>
                  <a:pt x="731519" y="390222"/>
                </a:lnTo>
                <a:lnTo>
                  <a:pt x="810158" y="390222"/>
                </a:lnTo>
                <a:lnTo>
                  <a:pt x="838119" y="297881"/>
                </a:lnTo>
                <a:lnTo>
                  <a:pt x="766422" y="297881"/>
                </a:lnTo>
                <a:lnTo>
                  <a:pt x="733959" y="197817"/>
                </a:lnTo>
                <a:close/>
              </a:path>
              <a:path w="4608830" h="397510">
                <a:moveTo>
                  <a:pt x="704698" y="107624"/>
                </a:moveTo>
                <a:lnTo>
                  <a:pt x="638975" y="107624"/>
                </a:lnTo>
                <a:lnTo>
                  <a:pt x="577253" y="297881"/>
                </a:lnTo>
                <a:lnTo>
                  <a:pt x="641191" y="297881"/>
                </a:lnTo>
                <a:lnTo>
                  <a:pt x="672054" y="197817"/>
                </a:lnTo>
                <a:lnTo>
                  <a:pt x="733959" y="197817"/>
                </a:lnTo>
                <a:lnTo>
                  <a:pt x="704698" y="107624"/>
                </a:lnTo>
                <a:close/>
              </a:path>
              <a:path w="4608830" h="397510">
                <a:moveTo>
                  <a:pt x="895729" y="107624"/>
                </a:moveTo>
                <a:lnTo>
                  <a:pt x="818833" y="107624"/>
                </a:lnTo>
                <a:lnTo>
                  <a:pt x="766422" y="297881"/>
                </a:lnTo>
                <a:lnTo>
                  <a:pt x="838119" y="297881"/>
                </a:lnTo>
                <a:lnTo>
                  <a:pt x="895729" y="107624"/>
                </a:lnTo>
                <a:close/>
              </a:path>
              <a:path w="4608830" h="397510">
                <a:moveTo>
                  <a:pt x="972665" y="107624"/>
                </a:moveTo>
                <a:lnTo>
                  <a:pt x="895809" y="107624"/>
                </a:lnTo>
                <a:lnTo>
                  <a:pt x="981381" y="390222"/>
                </a:lnTo>
                <a:lnTo>
                  <a:pt x="1060574" y="390222"/>
                </a:lnTo>
                <a:lnTo>
                  <a:pt x="1089075" y="297881"/>
                </a:lnTo>
                <a:lnTo>
                  <a:pt x="1025077" y="297881"/>
                </a:lnTo>
                <a:lnTo>
                  <a:pt x="972665" y="107624"/>
                </a:lnTo>
                <a:close/>
              </a:path>
              <a:path w="4608830" h="397510">
                <a:moveTo>
                  <a:pt x="1181803" y="197817"/>
                </a:moveTo>
                <a:lnTo>
                  <a:pt x="1119959" y="197817"/>
                </a:lnTo>
                <a:lnTo>
                  <a:pt x="1179384" y="390222"/>
                </a:lnTo>
                <a:lnTo>
                  <a:pt x="1257983" y="390222"/>
                </a:lnTo>
                <a:lnTo>
                  <a:pt x="1285957" y="297881"/>
                </a:lnTo>
                <a:lnTo>
                  <a:pt x="1214286" y="297881"/>
                </a:lnTo>
                <a:lnTo>
                  <a:pt x="1181803" y="197817"/>
                </a:lnTo>
                <a:close/>
              </a:path>
              <a:path w="4608830" h="397510">
                <a:moveTo>
                  <a:pt x="1152524" y="107624"/>
                </a:moveTo>
                <a:lnTo>
                  <a:pt x="1086760" y="107624"/>
                </a:lnTo>
                <a:lnTo>
                  <a:pt x="1025077" y="297881"/>
                </a:lnTo>
                <a:lnTo>
                  <a:pt x="1089075" y="297881"/>
                </a:lnTo>
                <a:lnTo>
                  <a:pt x="1119959" y="197817"/>
                </a:lnTo>
                <a:lnTo>
                  <a:pt x="1181803" y="197817"/>
                </a:lnTo>
                <a:lnTo>
                  <a:pt x="1152524" y="107624"/>
                </a:lnTo>
                <a:close/>
              </a:path>
              <a:path w="4608830" h="397510">
                <a:moveTo>
                  <a:pt x="1343595" y="107624"/>
                </a:moveTo>
                <a:lnTo>
                  <a:pt x="1266738" y="107624"/>
                </a:lnTo>
                <a:lnTo>
                  <a:pt x="1214286" y="297881"/>
                </a:lnTo>
                <a:lnTo>
                  <a:pt x="1285957" y="297881"/>
                </a:lnTo>
                <a:lnTo>
                  <a:pt x="1343595" y="107624"/>
                </a:lnTo>
                <a:close/>
              </a:path>
              <a:path w="4608830" h="397510">
                <a:moveTo>
                  <a:pt x="1418153" y="301900"/>
                </a:moveTo>
                <a:lnTo>
                  <a:pt x="1399990" y="305680"/>
                </a:lnTo>
                <a:lnTo>
                  <a:pt x="1384984" y="315931"/>
                </a:lnTo>
                <a:lnTo>
                  <a:pt x="1374776" y="331017"/>
                </a:lnTo>
                <a:lnTo>
                  <a:pt x="1371009" y="349305"/>
                </a:lnTo>
                <a:lnTo>
                  <a:pt x="1374776" y="367570"/>
                </a:lnTo>
                <a:lnTo>
                  <a:pt x="1384984" y="382645"/>
                </a:lnTo>
                <a:lnTo>
                  <a:pt x="1399990" y="392891"/>
                </a:lnTo>
                <a:lnTo>
                  <a:pt x="1418153" y="396670"/>
                </a:lnTo>
                <a:lnTo>
                  <a:pt x="1436339" y="392891"/>
                </a:lnTo>
                <a:lnTo>
                  <a:pt x="1451356" y="382645"/>
                </a:lnTo>
                <a:lnTo>
                  <a:pt x="1461568" y="367570"/>
                </a:lnTo>
                <a:lnTo>
                  <a:pt x="1465336" y="349305"/>
                </a:lnTo>
                <a:lnTo>
                  <a:pt x="1461568" y="331017"/>
                </a:lnTo>
                <a:lnTo>
                  <a:pt x="1451356" y="315931"/>
                </a:lnTo>
                <a:lnTo>
                  <a:pt x="1436339" y="305680"/>
                </a:lnTo>
                <a:lnTo>
                  <a:pt x="1418153" y="301900"/>
                </a:lnTo>
                <a:close/>
              </a:path>
              <a:path w="4608830" h="397510">
                <a:moveTo>
                  <a:pt x="1780869" y="353962"/>
                </a:moveTo>
                <a:lnTo>
                  <a:pt x="1603361" y="353962"/>
                </a:lnTo>
                <a:lnTo>
                  <a:pt x="1621508" y="372573"/>
                </a:lnTo>
                <a:lnTo>
                  <a:pt x="1642382" y="386158"/>
                </a:lnTo>
                <a:lnTo>
                  <a:pt x="1665455" y="394481"/>
                </a:lnTo>
                <a:lnTo>
                  <a:pt x="1690199" y="397308"/>
                </a:lnTo>
                <a:lnTo>
                  <a:pt x="1730425" y="390953"/>
                </a:lnTo>
                <a:lnTo>
                  <a:pt x="1764714" y="372322"/>
                </a:lnTo>
                <a:lnTo>
                  <a:pt x="1780869" y="353962"/>
                </a:lnTo>
                <a:close/>
              </a:path>
              <a:path w="4608830" h="397510">
                <a:moveTo>
                  <a:pt x="1603361" y="0"/>
                </a:moveTo>
                <a:lnTo>
                  <a:pt x="1529435" y="0"/>
                </a:lnTo>
                <a:lnTo>
                  <a:pt x="1529435" y="390222"/>
                </a:lnTo>
                <a:lnTo>
                  <a:pt x="1603361" y="390222"/>
                </a:lnTo>
                <a:lnTo>
                  <a:pt x="1603361" y="353962"/>
                </a:lnTo>
                <a:lnTo>
                  <a:pt x="1780869" y="353962"/>
                </a:lnTo>
                <a:lnTo>
                  <a:pt x="1791342" y="342061"/>
                </a:lnTo>
                <a:lnTo>
                  <a:pt x="1795868" y="331235"/>
                </a:lnTo>
                <a:lnTo>
                  <a:pt x="1666866" y="331235"/>
                </a:lnTo>
                <a:lnTo>
                  <a:pt x="1648581" y="328843"/>
                </a:lnTo>
                <a:lnTo>
                  <a:pt x="1630730" y="322225"/>
                </a:lnTo>
                <a:lnTo>
                  <a:pt x="1615071" y="312210"/>
                </a:lnTo>
                <a:lnTo>
                  <a:pt x="1603361" y="299632"/>
                </a:lnTo>
                <a:lnTo>
                  <a:pt x="1603361" y="199489"/>
                </a:lnTo>
                <a:lnTo>
                  <a:pt x="1615071" y="186484"/>
                </a:lnTo>
                <a:lnTo>
                  <a:pt x="1630730" y="176115"/>
                </a:lnTo>
                <a:lnTo>
                  <a:pt x="1648581" y="169252"/>
                </a:lnTo>
                <a:lnTo>
                  <a:pt x="1666866" y="166771"/>
                </a:lnTo>
                <a:lnTo>
                  <a:pt x="1795553" y="166771"/>
                </a:lnTo>
                <a:lnTo>
                  <a:pt x="1791502" y="157012"/>
                </a:lnTo>
                <a:lnTo>
                  <a:pt x="1780168" y="143925"/>
                </a:lnTo>
                <a:lnTo>
                  <a:pt x="1603361" y="143925"/>
                </a:lnTo>
                <a:lnTo>
                  <a:pt x="1603361" y="0"/>
                </a:lnTo>
                <a:close/>
              </a:path>
              <a:path w="4608830" h="397510">
                <a:moveTo>
                  <a:pt x="1795553" y="166771"/>
                </a:moveTo>
                <a:lnTo>
                  <a:pt x="1666866" y="166771"/>
                </a:lnTo>
                <a:lnTo>
                  <a:pt x="1696258" y="172750"/>
                </a:lnTo>
                <a:lnTo>
                  <a:pt x="1718857" y="189588"/>
                </a:lnTo>
                <a:lnTo>
                  <a:pt x="1733367" y="215635"/>
                </a:lnTo>
                <a:lnTo>
                  <a:pt x="1738492" y="249242"/>
                </a:lnTo>
                <a:lnTo>
                  <a:pt x="1733367" y="282774"/>
                </a:lnTo>
                <a:lnTo>
                  <a:pt x="1718857" y="308657"/>
                </a:lnTo>
                <a:lnTo>
                  <a:pt x="1696258" y="325330"/>
                </a:lnTo>
                <a:lnTo>
                  <a:pt x="1666866" y="331235"/>
                </a:lnTo>
                <a:lnTo>
                  <a:pt x="1795868" y="331235"/>
                </a:lnTo>
                <a:lnTo>
                  <a:pt x="1808584" y="300818"/>
                </a:lnTo>
                <a:lnTo>
                  <a:pt x="1814714" y="249242"/>
                </a:lnTo>
                <a:lnTo>
                  <a:pt x="1808637" y="198289"/>
                </a:lnTo>
                <a:lnTo>
                  <a:pt x="1795553" y="166771"/>
                </a:lnTo>
                <a:close/>
              </a:path>
              <a:path w="4608830" h="397510">
                <a:moveTo>
                  <a:pt x="1690199" y="100699"/>
                </a:moveTo>
                <a:lnTo>
                  <a:pt x="1665722" y="103417"/>
                </a:lnTo>
                <a:lnTo>
                  <a:pt x="1642620" y="111550"/>
                </a:lnTo>
                <a:lnTo>
                  <a:pt x="1621597" y="125064"/>
                </a:lnTo>
                <a:lnTo>
                  <a:pt x="1603361" y="143925"/>
                </a:lnTo>
                <a:lnTo>
                  <a:pt x="1780168" y="143925"/>
                </a:lnTo>
                <a:lnTo>
                  <a:pt x="1764954" y="126357"/>
                </a:lnTo>
                <a:lnTo>
                  <a:pt x="1730638" y="107271"/>
                </a:lnTo>
                <a:lnTo>
                  <a:pt x="1690199" y="100699"/>
                </a:lnTo>
                <a:close/>
              </a:path>
              <a:path w="4608830" h="397510">
                <a:moveTo>
                  <a:pt x="1991245" y="217041"/>
                </a:moveTo>
                <a:lnTo>
                  <a:pt x="1851517" y="217041"/>
                </a:lnTo>
                <a:lnTo>
                  <a:pt x="1851517" y="280208"/>
                </a:lnTo>
                <a:lnTo>
                  <a:pt x="1991245" y="280208"/>
                </a:lnTo>
                <a:lnTo>
                  <a:pt x="1991245" y="217041"/>
                </a:lnTo>
                <a:close/>
              </a:path>
              <a:path w="4608830" h="397510">
                <a:moveTo>
                  <a:pt x="2119285" y="0"/>
                </a:moveTo>
                <a:lnTo>
                  <a:pt x="2045401" y="0"/>
                </a:lnTo>
                <a:lnTo>
                  <a:pt x="2045401" y="390222"/>
                </a:lnTo>
                <a:lnTo>
                  <a:pt x="2119285" y="390222"/>
                </a:lnTo>
                <a:lnTo>
                  <a:pt x="2119285" y="0"/>
                </a:lnTo>
                <a:close/>
              </a:path>
              <a:path w="4608830" h="397510">
                <a:moveTo>
                  <a:pt x="2266621" y="107624"/>
                </a:moveTo>
                <a:lnTo>
                  <a:pt x="2192774" y="107624"/>
                </a:lnTo>
                <a:lnTo>
                  <a:pt x="2192774" y="308348"/>
                </a:lnTo>
                <a:lnTo>
                  <a:pt x="2198283" y="345438"/>
                </a:lnTo>
                <a:lnTo>
                  <a:pt x="2215034" y="373441"/>
                </a:lnTo>
                <a:lnTo>
                  <a:pt x="2243366" y="391138"/>
                </a:lnTo>
                <a:lnTo>
                  <a:pt x="2283616" y="397308"/>
                </a:lnTo>
                <a:lnTo>
                  <a:pt x="2315793" y="393667"/>
                </a:lnTo>
                <a:lnTo>
                  <a:pt x="2343179" y="384038"/>
                </a:lnTo>
                <a:lnTo>
                  <a:pt x="2365544" y="370357"/>
                </a:lnTo>
                <a:lnTo>
                  <a:pt x="2382657" y="354559"/>
                </a:lnTo>
                <a:lnTo>
                  <a:pt x="2456463" y="354559"/>
                </a:lnTo>
                <a:lnTo>
                  <a:pt x="2456463" y="331235"/>
                </a:lnTo>
                <a:lnTo>
                  <a:pt x="2318557" y="331235"/>
                </a:lnTo>
                <a:lnTo>
                  <a:pt x="2297155" y="328606"/>
                </a:lnTo>
                <a:lnTo>
                  <a:pt x="2280778" y="319876"/>
                </a:lnTo>
                <a:lnTo>
                  <a:pt x="2270307" y="303781"/>
                </a:lnTo>
                <a:lnTo>
                  <a:pt x="2266621" y="279054"/>
                </a:lnTo>
                <a:lnTo>
                  <a:pt x="2266621" y="107624"/>
                </a:lnTo>
                <a:close/>
              </a:path>
              <a:path w="4608830" h="397510">
                <a:moveTo>
                  <a:pt x="2456463" y="354559"/>
                </a:moveTo>
                <a:lnTo>
                  <a:pt x="2382657" y="354559"/>
                </a:lnTo>
                <a:lnTo>
                  <a:pt x="2382657" y="390222"/>
                </a:lnTo>
                <a:lnTo>
                  <a:pt x="2456463" y="390222"/>
                </a:lnTo>
                <a:lnTo>
                  <a:pt x="2456463" y="354559"/>
                </a:lnTo>
                <a:close/>
              </a:path>
              <a:path w="4608830" h="397510">
                <a:moveTo>
                  <a:pt x="2456463" y="107624"/>
                </a:moveTo>
                <a:lnTo>
                  <a:pt x="2382657" y="107624"/>
                </a:lnTo>
                <a:lnTo>
                  <a:pt x="2382657" y="298994"/>
                </a:lnTo>
                <a:lnTo>
                  <a:pt x="2371237" y="310967"/>
                </a:lnTo>
                <a:lnTo>
                  <a:pt x="2356490" y="321279"/>
                </a:lnTo>
                <a:lnTo>
                  <a:pt x="2338801" y="328509"/>
                </a:lnTo>
                <a:lnTo>
                  <a:pt x="2318557" y="331235"/>
                </a:lnTo>
                <a:lnTo>
                  <a:pt x="2456463" y="331235"/>
                </a:lnTo>
                <a:lnTo>
                  <a:pt x="2456463" y="107624"/>
                </a:lnTo>
                <a:close/>
              </a:path>
              <a:path w="4608830" h="397510">
                <a:moveTo>
                  <a:pt x="2603875" y="107624"/>
                </a:moveTo>
                <a:lnTo>
                  <a:pt x="2530030" y="107624"/>
                </a:lnTo>
                <a:lnTo>
                  <a:pt x="2530030" y="390222"/>
                </a:lnTo>
                <a:lnTo>
                  <a:pt x="2603875" y="390222"/>
                </a:lnTo>
                <a:lnTo>
                  <a:pt x="2603875" y="203549"/>
                </a:lnTo>
                <a:lnTo>
                  <a:pt x="2616423" y="190890"/>
                </a:lnTo>
                <a:lnTo>
                  <a:pt x="2633925" y="180697"/>
                </a:lnTo>
                <a:lnTo>
                  <a:pt x="2653714" y="173900"/>
                </a:lnTo>
                <a:lnTo>
                  <a:pt x="2673125" y="171428"/>
                </a:lnTo>
                <a:lnTo>
                  <a:pt x="2693567" y="171428"/>
                </a:lnTo>
                <a:lnTo>
                  <a:pt x="2693567" y="146193"/>
                </a:lnTo>
                <a:lnTo>
                  <a:pt x="2603875" y="146193"/>
                </a:lnTo>
                <a:lnTo>
                  <a:pt x="2603875" y="107624"/>
                </a:lnTo>
                <a:close/>
              </a:path>
              <a:path w="4608830" h="397510">
                <a:moveTo>
                  <a:pt x="2693567" y="171428"/>
                </a:moveTo>
                <a:lnTo>
                  <a:pt x="2681325" y="171428"/>
                </a:lnTo>
                <a:lnTo>
                  <a:pt x="2688299" y="171985"/>
                </a:lnTo>
                <a:lnTo>
                  <a:pt x="2693567" y="173220"/>
                </a:lnTo>
                <a:lnTo>
                  <a:pt x="2693567" y="171428"/>
                </a:lnTo>
                <a:close/>
              </a:path>
              <a:path w="4608830" h="397510">
                <a:moveTo>
                  <a:pt x="2693567" y="100699"/>
                </a:moveTo>
                <a:lnTo>
                  <a:pt x="2667575" y="104281"/>
                </a:lnTo>
                <a:lnTo>
                  <a:pt x="2643017" y="114043"/>
                </a:lnTo>
                <a:lnTo>
                  <a:pt x="2621310" y="128506"/>
                </a:lnTo>
                <a:lnTo>
                  <a:pt x="2603875" y="146193"/>
                </a:lnTo>
                <a:lnTo>
                  <a:pt x="2693567" y="146193"/>
                </a:lnTo>
                <a:lnTo>
                  <a:pt x="2693567" y="100699"/>
                </a:lnTo>
                <a:close/>
              </a:path>
              <a:path w="4608830" h="397510">
                <a:moveTo>
                  <a:pt x="2870098" y="100699"/>
                </a:moveTo>
                <a:lnTo>
                  <a:pt x="2819085" y="108387"/>
                </a:lnTo>
                <a:lnTo>
                  <a:pt x="2777805" y="129683"/>
                </a:lnTo>
                <a:lnTo>
                  <a:pt x="2747181" y="161938"/>
                </a:lnTo>
                <a:lnTo>
                  <a:pt x="2728131" y="202502"/>
                </a:lnTo>
                <a:lnTo>
                  <a:pt x="2721576" y="248725"/>
                </a:lnTo>
                <a:lnTo>
                  <a:pt x="2728131" y="295189"/>
                </a:lnTo>
                <a:lnTo>
                  <a:pt x="2747181" y="335914"/>
                </a:lnTo>
                <a:lnTo>
                  <a:pt x="2777805" y="368265"/>
                </a:lnTo>
                <a:lnTo>
                  <a:pt x="2819085" y="389608"/>
                </a:lnTo>
                <a:lnTo>
                  <a:pt x="2870098" y="397308"/>
                </a:lnTo>
                <a:lnTo>
                  <a:pt x="2921355" y="389608"/>
                </a:lnTo>
                <a:lnTo>
                  <a:pt x="2962767" y="368265"/>
                </a:lnTo>
                <a:lnTo>
                  <a:pt x="2993447" y="335914"/>
                </a:lnTo>
                <a:lnTo>
                  <a:pt x="2995637" y="331235"/>
                </a:lnTo>
                <a:lnTo>
                  <a:pt x="2870098" y="331235"/>
                </a:lnTo>
                <a:lnTo>
                  <a:pt x="2839451" y="324594"/>
                </a:lnTo>
                <a:lnTo>
                  <a:pt x="2816948" y="306652"/>
                </a:lnTo>
                <a:lnTo>
                  <a:pt x="2803084" y="280373"/>
                </a:lnTo>
                <a:lnTo>
                  <a:pt x="2798353" y="248725"/>
                </a:lnTo>
                <a:lnTo>
                  <a:pt x="2803084" y="217382"/>
                </a:lnTo>
                <a:lnTo>
                  <a:pt x="2816948" y="191270"/>
                </a:lnTo>
                <a:lnTo>
                  <a:pt x="2839451" y="173397"/>
                </a:lnTo>
                <a:lnTo>
                  <a:pt x="2870098" y="166771"/>
                </a:lnTo>
                <a:lnTo>
                  <a:pt x="2995718" y="166771"/>
                </a:lnTo>
                <a:lnTo>
                  <a:pt x="2993447" y="161938"/>
                </a:lnTo>
                <a:lnTo>
                  <a:pt x="2962767" y="129683"/>
                </a:lnTo>
                <a:lnTo>
                  <a:pt x="2921355" y="108387"/>
                </a:lnTo>
                <a:lnTo>
                  <a:pt x="2870098" y="100699"/>
                </a:lnTo>
                <a:close/>
              </a:path>
              <a:path w="4608830" h="397510">
                <a:moveTo>
                  <a:pt x="2995718" y="166771"/>
                </a:moveTo>
                <a:lnTo>
                  <a:pt x="2870098" y="166771"/>
                </a:lnTo>
                <a:lnTo>
                  <a:pt x="2900787" y="173397"/>
                </a:lnTo>
                <a:lnTo>
                  <a:pt x="2923457" y="191270"/>
                </a:lnTo>
                <a:lnTo>
                  <a:pt x="2937503" y="217382"/>
                </a:lnTo>
                <a:lnTo>
                  <a:pt x="2942319" y="248725"/>
                </a:lnTo>
                <a:lnTo>
                  <a:pt x="2937503" y="280373"/>
                </a:lnTo>
                <a:lnTo>
                  <a:pt x="2923457" y="306652"/>
                </a:lnTo>
                <a:lnTo>
                  <a:pt x="2900787" y="324594"/>
                </a:lnTo>
                <a:lnTo>
                  <a:pt x="2870098" y="331235"/>
                </a:lnTo>
                <a:lnTo>
                  <a:pt x="2995637" y="331235"/>
                </a:lnTo>
                <a:lnTo>
                  <a:pt x="3012506" y="295189"/>
                </a:lnTo>
                <a:lnTo>
                  <a:pt x="3019056" y="248725"/>
                </a:lnTo>
                <a:lnTo>
                  <a:pt x="3012506" y="202502"/>
                </a:lnTo>
                <a:lnTo>
                  <a:pt x="2995718" y="166771"/>
                </a:lnTo>
                <a:close/>
              </a:path>
              <a:path w="4608830" h="397510">
                <a:moveTo>
                  <a:pt x="3147810" y="107624"/>
                </a:moveTo>
                <a:lnTo>
                  <a:pt x="3073886" y="107624"/>
                </a:lnTo>
                <a:lnTo>
                  <a:pt x="3073886" y="390222"/>
                </a:lnTo>
                <a:lnTo>
                  <a:pt x="3147810" y="390222"/>
                </a:lnTo>
                <a:lnTo>
                  <a:pt x="3147810" y="200126"/>
                </a:lnTo>
                <a:lnTo>
                  <a:pt x="3158885" y="187727"/>
                </a:lnTo>
                <a:lnTo>
                  <a:pt x="3173506" y="177060"/>
                </a:lnTo>
                <a:lnTo>
                  <a:pt x="3191315" y="169587"/>
                </a:lnTo>
                <a:lnTo>
                  <a:pt x="3211950" y="166771"/>
                </a:lnTo>
                <a:lnTo>
                  <a:pt x="3334093" y="166771"/>
                </a:lnTo>
                <a:lnTo>
                  <a:pt x="3332085" y="153442"/>
                </a:lnTo>
                <a:lnTo>
                  <a:pt x="3326749" y="144522"/>
                </a:lnTo>
                <a:lnTo>
                  <a:pt x="3147810" y="144522"/>
                </a:lnTo>
                <a:lnTo>
                  <a:pt x="3147810" y="107624"/>
                </a:lnTo>
                <a:close/>
              </a:path>
              <a:path w="4608830" h="397510">
                <a:moveTo>
                  <a:pt x="3334093" y="166771"/>
                </a:moveTo>
                <a:lnTo>
                  <a:pt x="3211950" y="166771"/>
                </a:lnTo>
                <a:lnTo>
                  <a:pt x="3233311" y="169478"/>
                </a:lnTo>
                <a:lnTo>
                  <a:pt x="3249635" y="178368"/>
                </a:lnTo>
                <a:lnTo>
                  <a:pt x="3260061" y="194595"/>
                </a:lnTo>
                <a:lnTo>
                  <a:pt x="3263728" y="219311"/>
                </a:lnTo>
                <a:lnTo>
                  <a:pt x="3263728" y="390222"/>
                </a:lnTo>
                <a:lnTo>
                  <a:pt x="3337692" y="390222"/>
                </a:lnTo>
                <a:lnTo>
                  <a:pt x="3337692" y="190653"/>
                </a:lnTo>
                <a:lnTo>
                  <a:pt x="3334093" y="166771"/>
                </a:lnTo>
                <a:close/>
              </a:path>
              <a:path w="4608830" h="397510">
                <a:moveTo>
                  <a:pt x="3246297" y="100699"/>
                </a:moveTo>
                <a:lnTo>
                  <a:pt x="3214034" y="104507"/>
                </a:lnTo>
                <a:lnTo>
                  <a:pt x="3186580" y="114506"/>
                </a:lnTo>
                <a:lnTo>
                  <a:pt x="3164363" y="128556"/>
                </a:lnTo>
                <a:lnTo>
                  <a:pt x="3147810" y="144522"/>
                </a:lnTo>
                <a:lnTo>
                  <a:pt x="3326749" y="144522"/>
                </a:lnTo>
                <a:lnTo>
                  <a:pt x="3315125" y="125093"/>
                </a:lnTo>
                <a:lnTo>
                  <a:pt x="3286600" y="107036"/>
                </a:lnTo>
                <a:lnTo>
                  <a:pt x="3246297" y="100699"/>
                </a:lnTo>
                <a:close/>
              </a:path>
              <a:path w="4608830" h="397510">
                <a:moveTo>
                  <a:pt x="3448975" y="301900"/>
                </a:moveTo>
                <a:lnTo>
                  <a:pt x="3430795" y="305680"/>
                </a:lnTo>
                <a:lnTo>
                  <a:pt x="3415791" y="315931"/>
                </a:lnTo>
                <a:lnTo>
                  <a:pt x="3405593" y="331017"/>
                </a:lnTo>
                <a:lnTo>
                  <a:pt x="3401832" y="349305"/>
                </a:lnTo>
                <a:lnTo>
                  <a:pt x="3405593" y="367570"/>
                </a:lnTo>
                <a:lnTo>
                  <a:pt x="3415791" y="382645"/>
                </a:lnTo>
                <a:lnTo>
                  <a:pt x="3430795" y="392891"/>
                </a:lnTo>
                <a:lnTo>
                  <a:pt x="3448975" y="396670"/>
                </a:lnTo>
                <a:lnTo>
                  <a:pt x="3467132" y="392891"/>
                </a:lnTo>
                <a:lnTo>
                  <a:pt x="3482124" y="382645"/>
                </a:lnTo>
                <a:lnTo>
                  <a:pt x="3492318" y="367570"/>
                </a:lnTo>
                <a:lnTo>
                  <a:pt x="3496080" y="349305"/>
                </a:lnTo>
                <a:lnTo>
                  <a:pt x="3492318" y="331017"/>
                </a:lnTo>
                <a:lnTo>
                  <a:pt x="3482124" y="315931"/>
                </a:lnTo>
                <a:lnTo>
                  <a:pt x="3467132" y="305680"/>
                </a:lnTo>
                <a:lnTo>
                  <a:pt x="3448975" y="301900"/>
                </a:lnTo>
                <a:close/>
              </a:path>
              <a:path w="4608830" h="397510">
                <a:moveTo>
                  <a:pt x="3691191" y="100699"/>
                </a:moveTo>
                <a:lnTo>
                  <a:pt x="3642375" y="107783"/>
                </a:lnTo>
                <a:lnTo>
                  <a:pt x="3601250" y="127872"/>
                </a:lnTo>
                <a:lnTo>
                  <a:pt x="3569628" y="159221"/>
                </a:lnTo>
                <a:lnTo>
                  <a:pt x="3549325" y="200087"/>
                </a:lnTo>
                <a:lnTo>
                  <a:pt x="3542154" y="248725"/>
                </a:lnTo>
                <a:lnTo>
                  <a:pt x="3549325" y="297650"/>
                </a:lnTo>
                <a:lnTo>
                  <a:pt x="3569628" y="338682"/>
                </a:lnTo>
                <a:lnTo>
                  <a:pt x="3601250" y="370111"/>
                </a:lnTo>
                <a:lnTo>
                  <a:pt x="3642375" y="390223"/>
                </a:lnTo>
                <a:lnTo>
                  <a:pt x="3691191" y="397308"/>
                </a:lnTo>
                <a:lnTo>
                  <a:pt x="3730266" y="392965"/>
                </a:lnTo>
                <a:lnTo>
                  <a:pt x="3761431" y="381431"/>
                </a:lnTo>
                <a:lnTo>
                  <a:pt x="3785286" y="364950"/>
                </a:lnTo>
                <a:lnTo>
                  <a:pt x="3802434" y="345763"/>
                </a:lnTo>
                <a:lnTo>
                  <a:pt x="3786809" y="331235"/>
                </a:lnTo>
                <a:lnTo>
                  <a:pt x="3694638" y="331235"/>
                </a:lnTo>
                <a:lnTo>
                  <a:pt x="3663819" y="325255"/>
                </a:lnTo>
                <a:lnTo>
                  <a:pt x="3639704" y="308413"/>
                </a:lnTo>
                <a:lnTo>
                  <a:pt x="3623991" y="282355"/>
                </a:lnTo>
                <a:lnTo>
                  <a:pt x="3618376" y="248725"/>
                </a:lnTo>
                <a:lnTo>
                  <a:pt x="3623991" y="215148"/>
                </a:lnTo>
                <a:lnTo>
                  <a:pt x="3639704" y="189284"/>
                </a:lnTo>
                <a:lnTo>
                  <a:pt x="3663819" y="172652"/>
                </a:lnTo>
                <a:lnTo>
                  <a:pt x="3694638" y="166771"/>
                </a:lnTo>
                <a:lnTo>
                  <a:pt x="3786212" y="166771"/>
                </a:lnTo>
                <a:lnTo>
                  <a:pt x="3802434" y="151488"/>
                </a:lnTo>
                <a:lnTo>
                  <a:pt x="3785286" y="132721"/>
                </a:lnTo>
                <a:lnTo>
                  <a:pt x="3761431" y="116466"/>
                </a:lnTo>
                <a:lnTo>
                  <a:pt x="3730266" y="105025"/>
                </a:lnTo>
                <a:lnTo>
                  <a:pt x="3691191" y="100699"/>
                </a:lnTo>
                <a:close/>
              </a:path>
              <a:path w="4608830" h="397510">
                <a:moveTo>
                  <a:pt x="3754062" y="300786"/>
                </a:moveTo>
                <a:lnTo>
                  <a:pt x="3742738" y="313436"/>
                </a:lnTo>
                <a:lnTo>
                  <a:pt x="3728955" y="323026"/>
                </a:lnTo>
                <a:lnTo>
                  <a:pt x="3712870" y="329108"/>
                </a:lnTo>
                <a:lnTo>
                  <a:pt x="3694638" y="331235"/>
                </a:lnTo>
                <a:lnTo>
                  <a:pt x="3786809" y="331235"/>
                </a:lnTo>
                <a:lnTo>
                  <a:pt x="3754062" y="300786"/>
                </a:lnTo>
                <a:close/>
              </a:path>
              <a:path w="4608830" h="397510">
                <a:moveTo>
                  <a:pt x="3786212" y="166771"/>
                </a:moveTo>
                <a:lnTo>
                  <a:pt x="3694638" y="166771"/>
                </a:lnTo>
                <a:lnTo>
                  <a:pt x="3712870" y="168716"/>
                </a:lnTo>
                <a:lnTo>
                  <a:pt x="3728955" y="174483"/>
                </a:lnTo>
                <a:lnTo>
                  <a:pt x="3742738" y="183966"/>
                </a:lnTo>
                <a:lnTo>
                  <a:pt x="3754062" y="197060"/>
                </a:lnTo>
                <a:lnTo>
                  <a:pt x="3786212" y="166771"/>
                </a:lnTo>
                <a:close/>
              </a:path>
              <a:path w="4608830" h="397510">
                <a:moveTo>
                  <a:pt x="3981263" y="100699"/>
                </a:moveTo>
                <a:lnTo>
                  <a:pt x="3930238" y="108387"/>
                </a:lnTo>
                <a:lnTo>
                  <a:pt x="3888967" y="129683"/>
                </a:lnTo>
                <a:lnTo>
                  <a:pt x="3858359" y="161938"/>
                </a:lnTo>
                <a:lnTo>
                  <a:pt x="3839327" y="202502"/>
                </a:lnTo>
                <a:lnTo>
                  <a:pt x="3832781" y="248725"/>
                </a:lnTo>
                <a:lnTo>
                  <a:pt x="3839327" y="295189"/>
                </a:lnTo>
                <a:lnTo>
                  <a:pt x="3858359" y="335914"/>
                </a:lnTo>
                <a:lnTo>
                  <a:pt x="3888967" y="368265"/>
                </a:lnTo>
                <a:lnTo>
                  <a:pt x="3930238" y="389608"/>
                </a:lnTo>
                <a:lnTo>
                  <a:pt x="3981263" y="397308"/>
                </a:lnTo>
                <a:lnTo>
                  <a:pt x="4032558" y="389608"/>
                </a:lnTo>
                <a:lnTo>
                  <a:pt x="4073994" y="368265"/>
                </a:lnTo>
                <a:lnTo>
                  <a:pt x="4104686" y="335914"/>
                </a:lnTo>
                <a:lnTo>
                  <a:pt x="4106876" y="331235"/>
                </a:lnTo>
                <a:lnTo>
                  <a:pt x="3981263" y="331235"/>
                </a:lnTo>
                <a:lnTo>
                  <a:pt x="3950645" y="324594"/>
                </a:lnTo>
                <a:lnTo>
                  <a:pt x="3928167" y="306652"/>
                </a:lnTo>
                <a:lnTo>
                  <a:pt x="3914321" y="280373"/>
                </a:lnTo>
                <a:lnTo>
                  <a:pt x="3909597" y="248725"/>
                </a:lnTo>
                <a:lnTo>
                  <a:pt x="3914321" y="217382"/>
                </a:lnTo>
                <a:lnTo>
                  <a:pt x="3928167" y="191270"/>
                </a:lnTo>
                <a:lnTo>
                  <a:pt x="3950645" y="173397"/>
                </a:lnTo>
                <a:lnTo>
                  <a:pt x="3981263" y="166771"/>
                </a:lnTo>
                <a:lnTo>
                  <a:pt x="4106957" y="166771"/>
                </a:lnTo>
                <a:lnTo>
                  <a:pt x="4104686" y="161938"/>
                </a:lnTo>
                <a:lnTo>
                  <a:pt x="4073994" y="129683"/>
                </a:lnTo>
                <a:lnTo>
                  <a:pt x="4032558" y="108387"/>
                </a:lnTo>
                <a:lnTo>
                  <a:pt x="3981263" y="100699"/>
                </a:lnTo>
                <a:close/>
              </a:path>
              <a:path w="4608830" h="397510">
                <a:moveTo>
                  <a:pt x="4106957" y="166771"/>
                </a:moveTo>
                <a:lnTo>
                  <a:pt x="3981263" y="166771"/>
                </a:lnTo>
                <a:lnTo>
                  <a:pt x="4011968" y="173397"/>
                </a:lnTo>
                <a:lnTo>
                  <a:pt x="4034636" y="191270"/>
                </a:lnTo>
                <a:lnTo>
                  <a:pt x="4048673" y="217382"/>
                </a:lnTo>
                <a:lnTo>
                  <a:pt x="4053484" y="248725"/>
                </a:lnTo>
                <a:lnTo>
                  <a:pt x="4048673" y="280373"/>
                </a:lnTo>
                <a:lnTo>
                  <a:pt x="4034636" y="306652"/>
                </a:lnTo>
                <a:lnTo>
                  <a:pt x="4011968" y="324594"/>
                </a:lnTo>
                <a:lnTo>
                  <a:pt x="3981263" y="331235"/>
                </a:lnTo>
                <a:lnTo>
                  <a:pt x="4106876" y="331235"/>
                </a:lnTo>
                <a:lnTo>
                  <a:pt x="4123749" y="295189"/>
                </a:lnTo>
                <a:lnTo>
                  <a:pt x="4130300" y="248725"/>
                </a:lnTo>
                <a:lnTo>
                  <a:pt x="4123749" y="202502"/>
                </a:lnTo>
                <a:lnTo>
                  <a:pt x="4106957" y="166771"/>
                </a:lnTo>
                <a:close/>
              </a:path>
              <a:path w="4608830" h="397510">
                <a:moveTo>
                  <a:pt x="4259014" y="107624"/>
                </a:moveTo>
                <a:lnTo>
                  <a:pt x="4185130" y="107624"/>
                </a:lnTo>
                <a:lnTo>
                  <a:pt x="4185130" y="390222"/>
                </a:lnTo>
                <a:lnTo>
                  <a:pt x="4259014" y="390222"/>
                </a:lnTo>
                <a:lnTo>
                  <a:pt x="4259014" y="200126"/>
                </a:lnTo>
                <a:lnTo>
                  <a:pt x="4269196" y="188248"/>
                </a:lnTo>
                <a:lnTo>
                  <a:pt x="4282705" y="177523"/>
                </a:lnTo>
                <a:lnTo>
                  <a:pt x="4298948" y="169761"/>
                </a:lnTo>
                <a:lnTo>
                  <a:pt x="4317330" y="166771"/>
                </a:lnTo>
                <a:lnTo>
                  <a:pt x="4605645" y="166771"/>
                </a:lnTo>
                <a:lnTo>
                  <a:pt x="4603456" y="152124"/>
                </a:lnTo>
                <a:lnTo>
                  <a:pt x="4429048" y="152124"/>
                </a:lnTo>
                <a:lnTo>
                  <a:pt x="4425259" y="144522"/>
                </a:lnTo>
                <a:lnTo>
                  <a:pt x="4259014" y="144522"/>
                </a:lnTo>
                <a:lnTo>
                  <a:pt x="4259014" y="107624"/>
                </a:lnTo>
                <a:close/>
              </a:path>
              <a:path w="4608830" h="397510">
                <a:moveTo>
                  <a:pt x="4492039" y="166771"/>
                </a:moveTo>
                <a:lnTo>
                  <a:pt x="4317330" y="166771"/>
                </a:lnTo>
                <a:lnTo>
                  <a:pt x="4336654" y="170099"/>
                </a:lnTo>
                <a:lnTo>
                  <a:pt x="4349657" y="179393"/>
                </a:lnTo>
                <a:lnTo>
                  <a:pt x="4356986" y="193621"/>
                </a:lnTo>
                <a:lnTo>
                  <a:pt x="4359285" y="211748"/>
                </a:lnTo>
                <a:lnTo>
                  <a:pt x="4359285" y="390222"/>
                </a:lnTo>
                <a:lnTo>
                  <a:pt x="4433763" y="390222"/>
                </a:lnTo>
                <a:lnTo>
                  <a:pt x="4433763" y="199489"/>
                </a:lnTo>
                <a:lnTo>
                  <a:pt x="4443587" y="187979"/>
                </a:lnTo>
                <a:lnTo>
                  <a:pt x="4456973" y="177443"/>
                </a:lnTo>
                <a:lnTo>
                  <a:pt x="4473323" y="169751"/>
                </a:lnTo>
                <a:lnTo>
                  <a:pt x="4492039" y="166771"/>
                </a:lnTo>
                <a:close/>
              </a:path>
              <a:path w="4608830" h="397510">
                <a:moveTo>
                  <a:pt x="4605645" y="166771"/>
                </a:moveTo>
                <a:lnTo>
                  <a:pt x="4492039" y="166771"/>
                </a:lnTo>
                <a:lnTo>
                  <a:pt x="4511380" y="170099"/>
                </a:lnTo>
                <a:lnTo>
                  <a:pt x="4524380" y="179393"/>
                </a:lnTo>
                <a:lnTo>
                  <a:pt x="4531699" y="193621"/>
                </a:lnTo>
                <a:lnTo>
                  <a:pt x="4533992" y="211748"/>
                </a:lnTo>
                <a:lnTo>
                  <a:pt x="4533992" y="390222"/>
                </a:lnTo>
                <a:lnTo>
                  <a:pt x="4608512" y="390222"/>
                </a:lnTo>
                <a:lnTo>
                  <a:pt x="4608512" y="185957"/>
                </a:lnTo>
                <a:lnTo>
                  <a:pt x="4605645" y="166771"/>
                </a:lnTo>
                <a:close/>
              </a:path>
              <a:path w="4608830" h="397510">
                <a:moveTo>
                  <a:pt x="4525832" y="100699"/>
                </a:moveTo>
                <a:lnTo>
                  <a:pt x="4494810" y="105107"/>
                </a:lnTo>
                <a:lnTo>
                  <a:pt x="4467397" y="116739"/>
                </a:lnTo>
                <a:lnTo>
                  <a:pt x="4445006" y="133208"/>
                </a:lnTo>
                <a:lnTo>
                  <a:pt x="4429048" y="152124"/>
                </a:lnTo>
                <a:lnTo>
                  <a:pt x="4603456" y="152124"/>
                </a:lnTo>
                <a:lnTo>
                  <a:pt x="4602875" y="148237"/>
                </a:lnTo>
                <a:lnTo>
                  <a:pt x="4586589" y="121640"/>
                </a:lnTo>
                <a:lnTo>
                  <a:pt x="4560595" y="105888"/>
                </a:lnTo>
                <a:lnTo>
                  <a:pt x="4525832" y="100699"/>
                </a:lnTo>
                <a:close/>
              </a:path>
              <a:path w="4608830" h="397510">
                <a:moveTo>
                  <a:pt x="4351122" y="100699"/>
                </a:moveTo>
                <a:lnTo>
                  <a:pt x="4320173" y="105162"/>
                </a:lnTo>
                <a:lnTo>
                  <a:pt x="4293273" y="116252"/>
                </a:lnTo>
                <a:lnTo>
                  <a:pt x="4272254" y="130538"/>
                </a:lnTo>
                <a:lnTo>
                  <a:pt x="4259014" y="144522"/>
                </a:lnTo>
                <a:lnTo>
                  <a:pt x="4425259" y="144522"/>
                </a:lnTo>
                <a:lnTo>
                  <a:pt x="4418270" y="130521"/>
                </a:lnTo>
                <a:lnTo>
                  <a:pt x="4401673" y="114366"/>
                </a:lnTo>
                <a:lnTo>
                  <a:pt x="4379265" y="104217"/>
                </a:lnTo>
                <a:lnTo>
                  <a:pt x="4351122" y="100699"/>
                </a:lnTo>
                <a:close/>
              </a:path>
            </a:pathLst>
          </a:custGeom>
          <a:solidFill>
            <a:srgbClr val="BC9B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Реальная</a:t>
            </a:r>
            <a:r>
              <a:rPr dirty="0" spc="-10"/>
              <a:t> </a:t>
            </a:r>
            <a:r>
              <a:rPr dirty="0" spc="-5"/>
              <a:t>помощь</a:t>
            </a:r>
            <a:r>
              <a:rPr dirty="0" spc="-10"/>
              <a:t> </a:t>
            </a:r>
            <a:r>
              <a:rPr dirty="0" spc="-5"/>
              <a:t>суставам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89643"/>
            <a:ext cx="9143998" cy="33412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8240" y="228983"/>
            <a:ext cx="53975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Движение</a:t>
            </a:r>
            <a:r>
              <a:rPr dirty="0" sz="4400" spc="-25"/>
              <a:t> </a:t>
            </a:r>
            <a:r>
              <a:rPr dirty="0" sz="4400">
                <a:solidFill>
                  <a:srgbClr val="6C6C6C"/>
                </a:solidFill>
              </a:rPr>
              <a:t>–</a:t>
            </a:r>
            <a:r>
              <a:rPr dirty="0" sz="4400" spc="-20">
                <a:solidFill>
                  <a:srgbClr val="6C6C6C"/>
                </a:solidFill>
              </a:rPr>
              <a:t> </a:t>
            </a:r>
            <a:r>
              <a:rPr dirty="0" sz="4400"/>
              <a:t>это</a:t>
            </a:r>
            <a:r>
              <a:rPr dirty="0" sz="4400" spc="-20"/>
              <a:t> </a:t>
            </a:r>
            <a:r>
              <a:rPr dirty="0" sz="4400" spc="-5"/>
              <a:t>жизнь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9204" y="1707712"/>
            <a:ext cx="1446530" cy="1447165"/>
          </a:xfrm>
          <a:custGeom>
            <a:avLst/>
            <a:gdLst/>
            <a:ahLst/>
            <a:cxnLst/>
            <a:rect l="l" t="t" r="r" b="b"/>
            <a:pathLst>
              <a:path w="1446529" h="1447164">
                <a:moveTo>
                  <a:pt x="1445925" y="723448"/>
                </a:moveTo>
                <a:lnTo>
                  <a:pt x="1444387" y="771016"/>
                </a:lnTo>
                <a:lnTo>
                  <a:pt x="1439838" y="817762"/>
                </a:lnTo>
                <a:lnTo>
                  <a:pt x="1432371" y="863591"/>
                </a:lnTo>
                <a:lnTo>
                  <a:pt x="1422083" y="908408"/>
                </a:lnTo>
                <a:lnTo>
                  <a:pt x="1409068" y="952118"/>
                </a:lnTo>
                <a:lnTo>
                  <a:pt x="1393423" y="994625"/>
                </a:lnTo>
                <a:lnTo>
                  <a:pt x="1375242" y="1035833"/>
                </a:lnTo>
                <a:lnTo>
                  <a:pt x="1354620" y="1075649"/>
                </a:lnTo>
                <a:lnTo>
                  <a:pt x="1331652" y="1113975"/>
                </a:lnTo>
                <a:lnTo>
                  <a:pt x="1306435" y="1150718"/>
                </a:lnTo>
                <a:lnTo>
                  <a:pt x="1279063" y="1185781"/>
                </a:lnTo>
                <a:lnTo>
                  <a:pt x="1249631" y="1219069"/>
                </a:lnTo>
                <a:lnTo>
                  <a:pt x="1218235" y="1250487"/>
                </a:lnTo>
                <a:lnTo>
                  <a:pt x="1184970" y="1279939"/>
                </a:lnTo>
                <a:lnTo>
                  <a:pt x="1149931" y="1307331"/>
                </a:lnTo>
                <a:lnTo>
                  <a:pt x="1113213" y="1332566"/>
                </a:lnTo>
                <a:lnTo>
                  <a:pt x="1074912" y="1355550"/>
                </a:lnTo>
                <a:lnTo>
                  <a:pt x="1035122" y="1376186"/>
                </a:lnTo>
                <a:lnTo>
                  <a:pt x="993940" y="1394381"/>
                </a:lnTo>
                <a:lnTo>
                  <a:pt x="951461" y="1410038"/>
                </a:lnTo>
                <a:lnTo>
                  <a:pt x="907778" y="1423062"/>
                </a:lnTo>
                <a:lnTo>
                  <a:pt x="862989" y="1433358"/>
                </a:lnTo>
                <a:lnTo>
                  <a:pt x="817188" y="1440830"/>
                </a:lnTo>
                <a:lnTo>
                  <a:pt x="770470" y="1445383"/>
                </a:lnTo>
                <a:lnTo>
                  <a:pt x="722931" y="1446922"/>
                </a:lnTo>
                <a:lnTo>
                  <a:pt x="675397" y="1445383"/>
                </a:lnTo>
                <a:lnTo>
                  <a:pt x="628685" y="1440830"/>
                </a:lnTo>
                <a:lnTo>
                  <a:pt x="582889" y="1433358"/>
                </a:lnTo>
                <a:lnTo>
                  <a:pt x="538104" y="1423062"/>
                </a:lnTo>
                <a:lnTo>
                  <a:pt x="494427" y="1410038"/>
                </a:lnTo>
                <a:lnTo>
                  <a:pt x="451951" y="1394381"/>
                </a:lnTo>
                <a:lnTo>
                  <a:pt x="410773" y="1376186"/>
                </a:lnTo>
                <a:lnTo>
                  <a:pt x="370988" y="1355550"/>
                </a:lnTo>
                <a:lnTo>
                  <a:pt x="332690" y="1332566"/>
                </a:lnTo>
                <a:lnTo>
                  <a:pt x="295975" y="1307331"/>
                </a:lnTo>
                <a:lnTo>
                  <a:pt x="260939" y="1279939"/>
                </a:lnTo>
                <a:lnTo>
                  <a:pt x="227676" y="1250487"/>
                </a:lnTo>
                <a:lnTo>
                  <a:pt x="196282" y="1219069"/>
                </a:lnTo>
                <a:lnTo>
                  <a:pt x="166852" y="1185781"/>
                </a:lnTo>
                <a:lnTo>
                  <a:pt x="139482" y="1150718"/>
                </a:lnTo>
                <a:lnTo>
                  <a:pt x="114266" y="1113975"/>
                </a:lnTo>
                <a:lnTo>
                  <a:pt x="91300" y="1075649"/>
                </a:lnTo>
                <a:lnTo>
                  <a:pt x="70680" y="1035833"/>
                </a:lnTo>
                <a:lnTo>
                  <a:pt x="52499" y="994625"/>
                </a:lnTo>
                <a:lnTo>
                  <a:pt x="36855" y="952118"/>
                </a:lnTo>
                <a:lnTo>
                  <a:pt x="23841" y="908408"/>
                </a:lnTo>
                <a:lnTo>
                  <a:pt x="13553" y="863591"/>
                </a:lnTo>
                <a:lnTo>
                  <a:pt x="6087" y="817762"/>
                </a:lnTo>
                <a:lnTo>
                  <a:pt x="1537" y="771016"/>
                </a:lnTo>
                <a:lnTo>
                  <a:pt x="0" y="723448"/>
                </a:lnTo>
                <a:lnTo>
                  <a:pt x="1537" y="675884"/>
                </a:lnTo>
                <a:lnTo>
                  <a:pt x="6087" y="629141"/>
                </a:lnTo>
                <a:lnTo>
                  <a:pt x="13553" y="583314"/>
                </a:lnTo>
                <a:lnTo>
                  <a:pt x="23841" y="538499"/>
                </a:lnTo>
                <a:lnTo>
                  <a:pt x="36855" y="494791"/>
                </a:lnTo>
                <a:lnTo>
                  <a:pt x="52499" y="452286"/>
                </a:lnTo>
                <a:lnTo>
                  <a:pt x="70680" y="411079"/>
                </a:lnTo>
                <a:lnTo>
                  <a:pt x="91300" y="371265"/>
                </a:lnTo>
                <a:lnTo>
                  <a:pt x="114266" y="332940"/>
                </a:lnTo>
                <a:lnTo>
                  <a:pt x="139482" y="296199"/>
                </a:lnTo>
                <a:lnTo>
                  <a:pt x="166852" y="261137"/>
                </a:lnTo>
                <a:lnTo>
                  <a:pt x="196282" y="227850"/>
                </a:lnTo>
                <a:lnTo>
                  <a:pt x="227676" y="196432"/>
                </a:lnTo>
                <a:lnTo>
                  <a:pt x="260939" y="166981"/>
                </a:lnTo>
                <a:lnTo>
                  <a:pt x="295975" y="139590"/>
                </a:lnTo>
                <a:lnTo>
                  <a:pt x="332690" y="114355"/>
                </a:lnTo>
                <a:lnTo>
                  <a:pt x="370988" y="91371"/>
                </a:lnTo>
                <a:lnTo>
                  <a:pt x="410773" y="70735"/>
                </a:lnTo>
                <a:lnTo>
                  <a:pt x="451951" y="52540"/>
                </a:lnTo>
                <a:lnTo>
                  <a:pt x="494427" y="36884"/>
                </a:lnTo>
                <a:lnTo>
                  <a:pt x="538104" y="23860"/>
                </a:lnTo>
                <a:lnTo>
                  <a:pt x="582889" y="13564"/>
                </a:lnTo>
                <a:lnTo>
                  <a:pt x="628685" y="6092"/>
                </a:lnTo>
                <a:lnTo>
                  <a:pt x="675397" y="1538"/>
                </a:lnTo>
                <a:lnTo>
                  <a:pt x="722931" y="0"/>
                </a:lnTo>
                <a:lnTo>
                  <a:pt x="770470" y="1538"/>
                </a:lnTo>
                <a:lnTo>
                  <a:pt x="817188" y="6092"/>
                </a:lnTo>
                <a:lnTo>
                  <a:pt x="862989" y="13564"/>
                </a:lnTo>
                <a:lnTo>
                  <a:pt x="907778" y="23860"/>
                </a:lnTo>
                <a:lnTo>
                  <a:pt x="951461" y="36884"/>
                </a:lnTo>
                <a:lnTo>
                  <a:pt x="993940" y="52540"/>
                </a:lnTo>
                <a:lnTo>
                  <a:pt x="1035122" y="70735"/>
                </a:lnTo>
                <a:lnTo>
                  <a:pt x="1074912" y="91371"/>
                </a:lnTo>
                <a:lnTo>
                  <a:pt x="1113213" y="114355"/>
                </a:lnTo>
                <a:lnTo>
                  <a:pt x="1149931" y="139590"/>
                </a:lnTo>
                <a:lnTo>
                  <a:pt x="1184970" y="166981"/>
                </a:lnTo>
                <a:lnTo>
                  <a:pt x="1218235" y="196432"/>
                </a:lnTo>
                <a:lnTo>
                  <a:pt x="1249631" y="227850"/>
                </a:lnTo>
                <a:lnTo>
                  <a:pt x="1279063" y="261137"/>
                </a:lnTo>
                <a:lnTo>
                  <a:pt x="1306435" y="296199"/>
                </a:lnTo>
                <a:lnTo>
                  <a:pt x="1331652" y="332940"/>
                </a:lnTo>
                <a:lnTo>
                  <a:pt x="1354620" y="371265"/>
                </a:lnTo>
                <a:lnTo>
                  <a:pt x="1375242" y="411079"/>
                </a:lnTo>
                <a:lnTo>
                  <a:pt x="1393423" y="452286"/>
                </a:lnTo>
                <a:lnTo>
                  <a:pt x="1409068" y="494791"/>
                </a:lnTo>
                <a:lnTo>
                  <a:pt x="1422083" y="538499"/>
                </a:lnTo>
                <a:lnTo>
                  <a:pt x="1432371" y="583314"/>
                </a:lnTo>
                <a:lnTo>
                  <a:pt x="1439838" y="629141"/>
                </a:lnTo>
                <a:lnTo>
                  <a:pt x="1444387" y="675884"/>
                </a:lnTo>
                <a:lnTo>
                  <a:pt x="1445925" y="723448"/>
                </a:lnTo>
                <a:close/>
              </a:path>
            </a:pathLst>
          </a:custGeom>
          <a:ln w="25404">
            <a:solidFill>
              <a:srgbClr val="CA9C4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917101" y="4044866"/>
            <a:ext cx="1471930" cy="1472565"/>
            <a:chOff x="6917101" y="4044866"/>
            <a:chExt cx="1471930" cy="1472565"/>
          </a:xfrm>
        </p:grpSpPr>
        <p:sp>
          <p:nvSpPr>
            <p:cNvPr id="4" name="object 4"/>
            <p:cNvSpPr/>
            <p:nvPr/>
          </p:nvSpPr>
          <p:spPr>
            <a:xfrm>
              <a:off x="7358240" y="4239564"/>
              <a:ext cx="574040" cy="1063625"/>
            </a:xfrm>
            <a:custGeom>
              <a:avLst/>
              <a:gdLst/>
              <a:ahLst/>
              <a:cxnLst/>
              <a:rect l="l" t="t" r="r" b="b"/>
              <a:pathLst>
                <a:path w="574040" h="1063625">
                  <a:moveTo>
                    <a:pt x="569963" y="264274"/>
                  </a:moveTo>
                  <a:lnTo>
                    <a:pt x="564832" y="216814"/>
                  </a:lnTo>
                  <a:lnTo>
                    <a:pt x="542696" y="176403"/>
                  </a:lnTo>
                  <a:lnTo>
                    <a:pt x="507022" y="147243"/>
                  </a:lnTo>
                  <a:lnTo>
                    <a:pt x="461314" y="133565"/>
                  </a:lnTo>
                  <a:lnTo>
                    <a:pt x="451815" y="133070"/>
                  </a:lnTo>
                  <a:lnTo>
                    <a:pt x="442455" y="133324"/>
                  </a:lnTo>
                  <a:lnTo>
                    <a:pt x="433260" y="134302"/>
                  </a:lnTo>
                  <a:lnTo>
                    <a:pt x="424268" y="135953"/>
                  </a:lnTo>
                  <a:lnTo>
                    <a:pt x="413385" y="119875"/>
                  </a:lnTo>
                  <a:lnTo>
                    <a:pt x="399034" y="106794"/>
                  </a:lnTo>
                  <a:lnTo>
                    <a:pt x="381774" y="97383"/>
                  </a:lnTo>
                  <a:lnTo>
                    <a:pt x="362165" y="92290"/>
                  </a:lnTo>
                  <a:lnTo>
                    <a:pt x="354533" y="0"/>
                  </a:lnTo>
                  <a:lnTo>
                    <a:pt x="344411" y="850"/>
                  </a:lnTo>
                  <a:lnTo>
                    <a:pt x="351929" y="91541"/>
                  </a:lnTo>
                  <a:lnTo>
                    <a:pt x="321830" y="97053"/>
                  </a:lnTo>
                  <a:lnTo>
                    <a:pt x="296468" y="112674"/>
                  </a:lnTo>
                  <a:lnTo>
                    <a:pt x="278269" y="136398"/>
                  </a:lnTo>
                  <a:lnTo>
                    <a:pt x="269709" y="166179"/>
                  </a:lnTo>
                  <a:lnTo>
                    <a:pt x="269138" y="172466"/>
                  </a:lnTo>
                  <a:lnTo>
                    <a:pt x="269379" y="178663"/>
                  </a:lnTo>
                  <a:lnTo>
                    <a:pt x="270167" y="184645"/>
                  </a:lnTo>
                  <a:lnTo>
                    <a:pt x="189357" y="205867"/>
                  </a:lnTo>
                  <a:lnTo>
                    <a:pt x="191935" y="215696"/>
                  </a:lnTo>
                  <a:lnTo>
                    <a:pt x="272161" y="194602"/>
                  </a:lnTo>
                  <a:lnTo>
                    <a:pt x="280339" y="214490"/>
                  </a:lnTo>
                  <a:lnTo>
                    <a:pt x="293243" y="231432"/>
                  </a:lnTo>
                  <a:lnTo>
                    <a:pt x="310146" y="244538"/>
                  </a:lnTo>
                  <a:lnTo>
                    <a:pt x="330301" y="252920"/>
                  </a:lnTo>
                  <a:lnTo>
                    <a:pt x="338442" y="296875"/>
                  </a:lnTo>
                  <a:lnTo>
                    <a:pt x="361302" y="333921"/>
                  </a:lnTo>
                  <a:lnTo>
                    <a:pt x="395935" y="360489"/>
                  </a:lnTo>
                  <a:lnTo>
                    <a:pt x="439394" y="373011"/>
                  </a:lnTo>
                  <a:lnTo>
                    <a:pt x="486803" y="367868"/>
                  </a:lnTo>
                  <a:lnTo>
                    <a:pt x="527177" y="345706"/>
                  </a:lnTo>
                  <a:lnTo>
                    <a:pt x="556298" y="310007"/>
                  </a:lnTo>
                  <a:lnTo>
                    <a:pt x="569963" y="264274"/>
                  </a:lnTo>
                  <a:close/>
                </a:path>
                <a:path w="574040" h="1063625">
                  <a:moveTo>
                    <a:pt x="573824" y="716165"/>
                  </a:moveTo>
                  <a:lnTo>
                    <a:pt x="568947" y="670496"/>
                  </a:lnTo>
                  <a:lnTo>
                    <a:pt x="546963" y="638390"/>
                  </a:lnTo>
                  <a:lnTo>
                    <a:pt x="510171" y="622198"/>
                  </a:lnTo>
                  <a:lnTo>
                    <a:pt x="504977" y="612952"/>
                  </a:lnTo>
                  <a:lnTo>
                    <a:pt x="496049" y="604507"/>
                  </a:lnTo>
                  <a:lnTo>
                    <a:pt x="482523" y="597585"/>
                  </a:lnTo>
                  <a:lnTo>
                    <a:pt x="463550" y="592924"/>
                  </a:lnTo>
                  <a:lnTo>
                    <a:pt x="433247" y="581342"/>
                  </a:lnTo>
                  <a:lnTo>
                    <a:pt x="401777" y="555764"/>
                  </a:lnTo>
                  <a:lnTo>
                    <a:pt x="373735" y="517194"/>
                  </a:lnTo>
                  <a:lnTo>
                    <a:pt x="353733" y="466674"/>
                  </a:lnTo>
                  <a:lnTo>
                    <a:pt x="346367" y="405257"/>
                  </a:lnTo>
                  <a:lnTo>
                    <a:pt x="338937" y="361264"/>
                  </a:lnTo>
                  <a:lnTo>
                    <a:pt x="322541" y="327012"/>
                  </a:lnTo>
                  <a:lnTo>
                    <a:pt x="295097" y="304774"/>
                  </a:lnTo>
                  <a:lnTo>
                    <a:pt x="254533" y="296849"/>
                  </a:lnTo>
                  <a:lnTo>
                    <a:pt x="207530" y="304342"/>
                  </a:lnTo>
                  <a:lnTo>
                    <a:pt x="165074" y="324916"/>
                  </a:lnTo>
                  <a:lnTo>
                    <a:pt x="127495" y="355765"/>
                  </a:lnTo>
                  <a:lnTo>
                    <a:pt x="95123" y="394055"/>
                  </a:lnTo>
                  <a:lnTo>
                    <a:pt x="68313" y="436981"/>
                  </a:lnTo>
                  <a:lnTo>
                    <a:pt x="47409" y="481685"/>
                  </a:lnTo>
                  <a:lnTo>
                    <a:pt x="26035" y="540969"/>
                  </a:lnTo>
                  <a:lnTo>
                    <a:pt x="11010" y="595807"/>
                  </a:lnTo>
                  <a:lnTo>
                    <a:pt x="2336" y="646150"/>
                  </a:lnTo>
                  <a:lnTo>
                    <a:pt x="0" y="691934"/>
                  </a:lnTo>
                  <a:lnTo>
                    <a:pt x="4025" y="733120"/>
                  </a:lnTo>
                  <a:lnTo>
                    <a:pt x="31140" y="801446"/>
                  </a:lnTo>
                  <a:lnTo>
                    <a:pt x="61188" y="834466"/>
                  </a:lnTo>
                  <a:lnTo>
                    <a:pt x="97256" y="857402"/>
                  </a:lnTo>
                  <a:lnTo>
                    <a:pt x="136791" y="871918"/>
                  </a:lnTo>
                  <a:lnTo>
                    <a:pt x="177203" y="879678"/>
                  </a:lnTo>
                  <a:lnTo>
                    <a:pt x="173456" y="905738"/>
                  </a:lnTo>
                  <a:lnTo>
                    <a:pt x="164909" y="957605"/>
                  </a:lnTo>
                  <a:lnTo>
                    <a:pt x="161086" y="983640"/>
                  </a:lnTo>
                  <a:lnTo>
                    <a:pt x="161785" y="1008418"/>
                  </a:lnTo>
                  <a:lnTo>
                    <a:pt x="169291" y="1031405"/>
                  </a:lnTo>
                  <a:lnTo>
                    <a:pt x="182016" y="1049782"/>
                  </a:lnTo>
                  <a:lnTo>
                    <a:pt x="198348" y="1060691"/>
                  </a:lnTo>
                  <a:lnTo>
                    <a:pt x="217703" y="1062824"/>
                  </a:lnTo>
                  <a:lnTo>
                    <a:pt x="235280" y="1055725"/>
                  </a:lnTo>
                  <a:lnTo>
                    <a:pt x="259041" y="1017219"/>
                  </a:lnTo>
                  <a:lnTo>
                    <a:pt x="272681" y="948499"/>
                  </a:lnTo>
                  <a:lnTo>
                    <a:pt x="280974" y="878789"/>
                  </a:lnTo>
                  <a:lnTo>
                    <a:pt x="305943" y="875131"/>
                  </a:lnTo>
                  <a:lnTo>
                    <a:pt x="331076" y="870305"/>
                  </a:lnTo>
                  <a:lnTo>
                    <a:pt x="356108" y="864311"/>
                  </a:lnTo>
                  <a:lnTo>
                    <a:pt x="385838" y="855611"/>
                  </a:lnTo>
                  <a:lnTo>
                    <a:pt x="384060" y="850633"/>
                  </a:lnTo>
                  <a:lnTo>
                    <a:pt x="370255" y="805561"/>
                  </a:lnTo>
                  <a:lnTo>
                    <a:pt x="360540" y="758786"/>
                  </a:lnTo>
                  <a:lnTo>
                    <a:pt x="354787" y="709460"/>
                  </a:lnTo>
                  <a:lnTo>
                    <a:pt x="352869" y="656729"/>
                  </a:lnTo>
                  <a:lnTo>
                    <a:pt x="345998" y="652132"/>
                  </a:lnTo>
                  <a:lnTo>
                    <a:pt x="305269" y="623430"/>
                  </a:lnTo>
                  <a:lnTo>
                    <a:pt x="280835" y="593382"/>
                  </a:lnTo>
                  <a:lnTo>
                    <a:pt x="259994" y="548894"/>
                  </a:lnTo>
                  <a:lnTo>
                    <a:pt x="247459" y="486981"/>
                  </a:lnTo>
                  <a:lnTo>
                    <a:pt x="247954" y="404685"/>
                  </a:lnTo>
                  <a:lnTo>
                    <a:pt x="248729" y="396163"/>
                  </a:lnTo>
                  <a:lnTo>
                    <a:pt x="252133" y="388620"/>
                  </a:lnTo>
                  <a:lnTo>
                    <a:pt x="257086" y="382638"/>
                  </a:lnTo>
                  <a:lnTo>
                    <a:pt x="256590" y="387045"/>
                  </a:lnTo>
                  <a:lnTo>
                    <a:pt x="256413" y="391198"/>
                  </a:lnTo>
                  <a:lnTo>
                    <a:pt x="259359" y="439318"/>
                  </a:lnTo>
                  <a:lnTo>
                    <a:pt x="263258" y="480174"/>
                  </a:lnTo>
                  <a:lnTo>
                    <a:pt x="283121" y="553250"/>
                  </a:lnTo>
                  <a:lnTo>
                    <a:pt x="309308" y="598106"/>
                  </a:lnTo>
                  <a:lnTo>
                    <a:pt x="344424" y="634199"/>
                  </a:lnTo>
                  <a:lnTo>
                    <a:pt x="387705" y="660730"/>
                  </a:lnTo>
                  <a:lnTo>
                    <a:pt x="438391" y="676910"/>
                  </a:lnTo>
                  <a:lnTo>
                    <a:pt x="459054" y="680275"/>
                  </a:lnTo>
                  <a:lnTo>
                    <a:pt x="463372" y="680275"/>
                  </a:lnTo>
                  <a:lnTo>
                    <a:pt x="474510" y="679373"/>
                  </a:lnTo>
                  <a:lnTo>
                    <a:pt x="484505" y="676770"/>
                  </a:lnTo>
                  <a:lnTo>
                    <a:pt x="493229" y="672579"/>
                  </a:lnTo>
                  <a:lnTo>
                    <a:pt x="500557" y="666978"/>
                  </a:lnTo>
                  <a:lnTo>
                    <a:pt x="506336" y="667766"/>
                  </a:lnTo>
                  <a:lnTo>
                    <a:pt x="527596" y="700227"/>
                  </a:lnTo>
                  <a:lnTo>
                    <a:pt x="527392" y="714895"/>
                  </a:lnTo>
                  <a:lnTo>
                    <a:pt x="527392" y="1058722"/>
                  </a:lnTo>
                  <a:lnTo>
                    <a:pt x="531952" y="1063282"/>
                  </a:lnTo>
                  <a:lnTo>
                    <a:pt x="566343" y="1063282"/>
                  </a:lnTo>
                  <a:lnTo>
                    <a:pt x="568947" y="1062215"/>
                  </a:lnTo>
                  <a:lnTo>
                    <a:pt x="572731" y="1058392"/>
                  </a:lnTo>
                  <a:lnTo>
                    <a:pt x="573811" y="1055814"/>
                  </a:lnTo>
                  <a:lnTo>
                    <a:pt x="573824" y="716165"/>
                  </a:lnTo>
                  <a:close/>
                </a:path>
              </a:pathLst>
            </a:custGeom>
            <a:solidFill>
              <a:srgbClr val="CA9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929804" y="4057569"/>
              <a:ext cx="1446530" cy="1447165"/>
            </a:xfrm>
            <a:custGeom>
              <a:avLst/>
              <a:gdLst/>
              <a:ahLst/>
              <a:cxnLst/>
              <a:rect l="l" t="t" r="r" b="b"/>
              <a:pathLst>
                <a:path w="1446529" h="1447164">
                  <a:moveTo>
                    <a:pt x="1445925" y="723512"/>
                  </a:moveTo>
                  <a:lnTo>
                    <a:pt x="1444387" y="771075"/>
                  </a:lnTo>
                  <a:lnTo>
                    <a:pt x="1439838" y="817817"/>
                  </a:lnTo>
                  <a:lnTo>
                    <a:pt x="1432371" y="863642"/>
                  </a:lnTo>
                  <a:lnTo>
                    <a:pt x="1422083" y="908456"/>
                  </a:lnTo>
                  <a:lnTo>
                    <a:pt x="1409069" y="952163"/>
                  </a:lnTo>
                  <a:lnTo>
                    <a:pt x="1393423" y="994667"/>
                  </a:lnTo>
                  <a:lnTo>
                    <a:pt x="1375242" y="1035873"/>
                  </a:lnTo>
                  <a:lnTo>
                    <a:pt x="1354621" y="1075686"/>
                  </a:lnTo>
                  <a:lnTo>
                    <a:pt x="1331654" y="1114011"/>
                  </a:lnTo>
                  <a:lnTo>
                    <a:pt x="1306437" y="1150751"/>
                  </a:lnTo>
                  <a:lnTo>
                    <a:pt x="1279066" y="1185813"/>
                  </a:lnTo>
                  <a:lnTo>
                    <a:pt x="1249635" y="1219100"/>
                  </a:lnTo>
                  <a:lnTo>
                    <a:pt x="1218240" y="1250516"/>
                  </a:lnTo>
                  <a:lnTo>
                    <a:pt x="1184976" y="1279968"/>
                  </a:lnTo>
                  <a:lnTo>
                    <a:pt x="1149939" y="1307358"/>
                  </a:lnTo>
                  <a:lnTo>
                    <a:pt x="1113223" y="1332593"/>
                  </a:lnTo>
                  <a:lnTo>
                    <a:pt x="1074924" y="1355576"/>
                  </a:lnTo>
                  <a:lnTo>
                    <a:pt x="1035137" y="1376213"/>
                  </a:lnTo>
                  <a:lnTo>
                    <a:pt x="993957" y="1394407"/>
                  </a:lnTo>
                  <a:lnTo>
                    <a:pt x="951480" y="1410064"/>
                  </a:lnTo>
                  <a:lnTo>
                    <a:pt x="907801" y="1423088"/>
                  </a:lnTo>
                  <a:lnTo>
                    <a:pt x="863015" y="1433383"/>
                  </a:lnTo>
                  <a:lnTo>
                    <a:pt x="817217" y="1440856"/>
                  </a:lnTo>
                  <a:lnTo>
                    <a:pt x="770504" y="1445409"/>
                  </a:lnTo>
                  <a:lnTo>
                    <a:pt x="722969" y="1446948"/>
                  </a:lnTo>
                  <a:lnTo>
                    <a:pt x="675432" y="1445409"/>
                  </a:lnTo>
                  <a:lnTo>
                    <a:pt x="628717" y="1440856"/>
                  </a:lnTo>
                  <a:lnTo>
                    <a:pt x="582918" y="1433383"/>
                  </a:lnTo>
                  <a:lnTo>
                    <a:pt x="538131" y="1423088"/>
                  </a:lnTo>
                  <a:lnTo>
                    <a:pt x="494451" y="1410064"/>
                  </a:lnTo>
                  <a:lnTo>
                    <a:pt x="451973" y="1394407"/>
                  </a:lnTo>
                  <a:lnTo>
                    <a:pt x="410793" y="1376213"/>
                  </a:lnTo>
                  <a:lnTo>
                    <a:pt x="371005" y="1355576"/>
                  </a:lnTo>
                  <a:lnTo>
                    <a:pt x="332705" y="1332593"/>
                  </a:lnTo>
                  <a:lnTo>
                    <a:pt x="295989" y="1307358"/>
                  </a:lnTo>
                  <a:lnTo>
                    <a:pt x="260951" y="1279968"/>
                  </a:lnTo>
                  <a:lnTo>
                    <a:pt x="227686" y="1250516"/>
                  </a:lnTo>
                  <a:lnTo>
                    <a:pt x="196291" y="1219100"/>
                  </a:lnTo>
                  <a:lnTo>
                    <a:pt x="166860" y="1185813"/>
                  </a:lnTo>
                  <a:lnTo>
                    <a:pt x="139488" y="1150751"/>
                  </a:lnTo>
                  <a:lnTo>
                    <a:pt x="114271" y="1114011"/>
                  </a:lnTo>
                  <a:lnTo>
                    <a:pt x="91304" y="1075686"/>
                  </a:lnTo>
                  <a:lnTo>
                    <a:pt x="70683" y="1035873"/>
                  </a:lnTo>
                  <a:lnTo>
                    <a:pt x="52501" y="994667"/>
                  </a:lnTo>
                  <a:lnTo>
                    <a:pt x="36856" y="952163"/>
                  </a:lnTo>
                  <a:lnTo>
                    <a:pt x="23842" y="908456"/>
                  </a:lnTo>
                  <a:lnTo>
                    <a:pt x="13554" y="863642"/>
                  </a:lnTo>
                  <a:lnTo>
                    <a:pt x="6087" y="817817"/>
                  </a:lnTo>
                  <a:lnTo>
                    <a:pt x="1537" y="771075"/>
                  </a:lnTo>
                  <a:lnTo>
                    <a:pt x="0" y="723512"/>
                  </a:lnTo>
                  <a:lnTo>
                    <a:pt x="1537" y="675940"/>
                  </a:lnTo>
                  <a:lnTo>
                    <a:pt x="6087" y="629190"/>
                  </a:lnTo>
                  <a:lnTo>
                    <a:pt x="13554" y="583357"/>
                  </a:lnTo>
                  <a:lnTo>
                    <a:pt x="23842" y="538536"/>
                  </a:lnTo>
                  <a:lnTo>
                    <a:pt x="36856" y="494824"/>
                  </a:lnTo>
                  <a:lnTo>
                    <a:pt x="52501" y="452314"/>
                  </a:lnTo>
                  <a:lnTo>
                    <a:pt x="70683" y="411103"/>
                  </a:lnTo>
                  <a:lnTo>
                    <a:pt x="91304" y="371285"/>
                  </a:lnTo>
                  <a:lnTo>
                    <a:pt x="114271" y="332956"/>
                  </a:lnTo>
                  <a:lnTo>
                    <a:pt x="139488" y="296212"/>
                  </a:lnTo>
                  <a:lnTo>
                    <a:pt x="166860" y="261148"/>
                  </a:lnTo>
                  <a:lnTo>
                    <a:pt x="196291" y="227858"/>
                  </a:lnTo>
                  <a:lnTo>
                    <a:pt x="227686" y="196439"/>
                  </a:lnTo>
                  <a:lnTo>
                    <a:pt x="260951" y="166986"/>
                  </a:lnTo>
                  <a:lnTo>
                    <a:pt x="295989" y="139594"/>
                  </a:lnTo>
                  <a:lnTo>
                    <a:pt x="332705" y="114358"/>
                  </a:lnTo>
                  <a:lnTo>
                    <a:pt x="371005" y="91373"/>
                  </a:lnTo>
                  <a:lnTo>
                    <a:pt x="410793" y="70736"/>
                  </a:lnTo>
                  <a:lnTo>
                    <a:pt x="451973" y="52541"/>
                  </a:lnTo>
                  <a:lnTo>
                    <a:pt x="494451" y="36884"/>
                  </a:lnTo>
                  <a:lnTo>
                    <a:pt x="538131" y="23860"/>
                  </a:lnTo>
                  <a:lnTo>
                    <a:pt x="582918" y="13564"/>
                  </a:lnTo>
                  <a:lnTo>
                    <a:pt x="628717" y="6092"/>
                  </a:lnTo>
                  <a:lnTo>
                    <a:pt x="675432" y="1538"/>
                  </a:lnTo>
                  <a:lnTo>
                    <a:pt x="722969" y="0"/>
                  </a:lnTo>
                  <a:lnTo>
                    <a:pt x="770504" y="1538"/>
                  </a:lnTo>
                  <a:lnTo>
                    <a:pt x="817217" y="6092"/>
                  </a:lnTo>
                  <a:lnTo>
                    <a:pt x="863015" y="13564"/>
                  </a:lnTo>
                  <a:lnTo>
                    <a:pt x="907801" y="23860"/>
                  </a:lnTo>
                  <a:lnTo>
                    <a:pt x="951480" y="36884"/>
                  </a:lnTo>
                  <a:lnTo>
                    <a:pt x="993957" y="52541"/>
                  </a:lnTo>
                  <a:lnTo>
                    <a:pt x="1035137" y="70736"/>
                  </a:lnTo>
                  <a:lnTo>
                    <a:pt x="1074924" y="91373"/>
                  </a:lnTo>
                  <a:lnTo>
                    <a:pt x="1113223" y="114358"/>
                  </a:lnTo>
                  <a:lnTo>
                    <a:pt x="1149939" y="139594"/>
                  </a:lnTo>
                  <a:lnTo>
                    <a:pt x="1184976" y="166986"/>
                  </a:lnTo>
                  <a:lnTo>
                    <a:pt x="1218240" y="196439"/>
                  </a:lnTo>
                  <a:lnTo>
                    <a:pt x="1249635" y="227858"/>
                  </a:lnTo>
                  <a:lnTo>
                    <a:pt x="1279066" y="261148"/>
                  </a:lnTo>
                  <a:lnTo>
                    <a:pt x="1306437" y="296212"/>
                  </a:lnTo>
                  <a:lnTo>
                    <a:pt x="1331654" y="332956"/>
                  </a:lnTo>
                  <a:lnTo>
                    <a:pt x="1354621" y="371285"/>
                  </a:lnTo>
                  <a:lnTo>
                    <a:pt x="1375242" y="411103"/>
                  </a:lnTo>
                  <a:lnTo>
                    <a:pt x="1393423" y="452314"/>
                  </a:lnTo>
                  <a:lnTo>
                    <a:pt x="1409069" y="494824"/>
                  </a:lnTo>
                  <a:lnTo>
                    <a:pt x="1422083" y="538536"/>
                  </a:lnTo>
                  <a:lnTo>
                    <a:pt x="1432371" y="583357"/>
                  </a:lnTo>
                  <a:lnTo>
                    <a:pt x="1439838" y="629190"/>
                  </a:lnTo>
                  <a:lnTo>
                    <a:pt x="1444387" y="675940"/>
                  </a:lnTo>
                  <a:lnTo>
                    <a:pt x="1445925" y="723512"/>
                  </a:lnTo>
                  <a:close/>
                </a:path>
              </a:pathLst>
            </a:custGeom>
            <a:ln w="25404">
              <a:solidFill>
                <a:srgbClr val="BB9A6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4591142" y="2816090"/>
            <a:ext cx="163830" cy="49530"/>
          </a:xfrm>
          <a:custGeom>
            <a:avLst/>
            <a:gdLst/>
            <a:ahLst/>
            <a:cxnLst/>
            <a:rect l="l" t="t" r="r" b="b"/>
            <a:pathLst>
              <a:path w="163829" h="49530">
                <a:moveTo>
                  <a:pt x="81495" y="0"/>
                </a:moveTo>
                <a:lnTo>
                  <a:pt x="8215" y="0"/>
                </a:lnTo>
                <a:lnTo>
                  <a:pt x="0" y="49429"/>
                </a:lnTo>
                <a:lnTo>
                  <a:pt x="163208" y="49429"/>
                </a:lnTo>
                <a:lnTo>
                  <a:pt x="157719" y="32754"/>
                </a:lnTo>
                <a:lnTo>
                  <a:pt x="146661" y="21471"/>
                </a:lnTo>
                <a:lnTo>
                  <a:pt x="132696" y="14824"/>
                </a:lnTo>
                <a:lnTo>
                  <a:pt x="118485" y="12058"/>
                </a:lnTo>
                <a:lnTo>
                  <a:pt x="105147" y="9563"/>
                </a:lnTo>
                <a:lnTo>
                  <a:pt x="93271" y="5486"/>
                </a:lnTo>
                <a:lnTo>
                  <a:pt x="84755" y="1680"/>
                </a:lnTo>
                <a:lnTo>
                  <a:pt x="81495" y="0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3869979" y="1694525"/>
            <a:ext cx="1471930" cy="1472565"/>
            <a:chOff x="3869979" y="1694525"/>
            <a:chExt cx="1471930" cy="1472565"/>
          </a:xfrm>
        </p:grpSpPr>
        <p:sp>
          <p:nvSpPr>
            <p:cNvPr id="8" name="object 8"/>
            <p:cNvSpPr/>
            <p:nvPr/>
          </p:nvSpPr>
          <p:spPr>
            <a:xfrm>
              <a:off x="4133888" y="1933346"/>
              <a:ext cx="958850" cy="932815"/>
            </a:xfrm>
            <a:custGeom>
              <a:avLst/>
              <a:gdLst/>
              <a:ahLst/>
              <a:cxnLst/>
              <a:rect l="l" t="t" r="r" b="b"/>
              <a:pathLst>
                <a:path w="958850" h="932814">
                  <a:moveTo>
                    <a:pt x="358406" y="910374"/>
                  </a:moveTo>
                  <a:lnTo>
                    <a:pt x="358368" y="902906"/>
                  </a:lnTo>
                  <a:lnTo>
                    <a:pt x="354469" y="896327"/>
                  </a:lnTo>
                  <a:lnTo>
                    <a:pt x="348615" y="892568"/>
                  </a:lnTo>
                  <a:lnTo>
                    <a:pt x="347700" y="890930"/>
                  </a:lnTo>
                  <a:lnTo>
                    <a:pt x="346405" y="889444"/>
                  </a:lnTo>
                  <a:lnTo>
                    <a:pt x="220929" y="808621"/>
                  </a:lnTo>
                  <a:lnTo>
                    <a:pt x="191465" y="808621"/>
                  </a:lnTo>
                  <a:lnTo>
                    <a:pt x="71983" y="889596"/>
                  </a:lnTo>
                  <a:lnTo>
                    <a:pt x="70777" y="891019"/>
                  </a:lnTo>
                  <a:lnTo>
                    <a:pt x="69888" y="892568"/>
                  </a:lnTo>
                  <a:lnTo>
                    <a:pt x="64020" y="896327"/>
                  </a:lnTo>
                  <a:lnTo>
                    <a:pt x="60147" y="902906"/>
                  </a:lnTo>
                  <a:lnTo>
                    <a:pt x="60147" y="910374"/>
                  </a:lnTo>
                  <a:lnTo>
                    <a:pt x="61798" y="918616"/>
                  </a:lnTo>
                  <a:lnTo>
                    <a:pt x="66332" y="925334"/>
                  </a:lnTo>
                  <a:lnTo>
                    <a:pt x="73050" y="929868"/>
                  </a:lnTo>
                  <a:lnTo>
                    <a:pt x="81267" y="931532"/>
                  </a:lnTo>
                  <a:lnTo>
                    <a:pt x="89496" y="929868"/>
                  </a:lnTo>
                  <a:lnTo>
                    <a:pt x="96215" y="925347"/>
                  </a:lnTo>
                  <a:lnTo>
                    <a:pt x="100736" y="918616"/>
                  </a:lnTo>
                  <a:lnTo>
                    <a:pt x="102400" y="910374"/>
                  </a:lnTo>
                  <a:lnTo>
                    <a:pt x="102400" y="906551"/>
                  </a:lnTo>
                  <a:lnTo>
                    <a:pt x="101358" y="902919"/>
                  </a:lnTo>
                  <a:lnTo>
                    <a:pt x="99542" y="899807"/>
                  </a:lnTo>
                  <a:lnTo>
                    <a:pt x="186537" y="840854"/>
                  </a:lnTo>
                  <a:lnTo>
                    <a:pt x="176911" y="890435"/>
                  </a:lnTo>
                  <a:lnTo>
                    <a:pt x="168668" y="893305"/>
                  </a:lnTo>
                  <a:lnTo>
                    <a:pt x="162737" y="901153"/>
                  </a:lnTo>
                  <a:lnTo>
                    <a:pt x="162737" y="910374"/>
                  </a:lnTo>
                  <a:lnTo>
                    <a:pt x="164401" y="918616"/>
                  </a:lnTo>
                  <a:lnTo>
                    <a:pt x="168922" y="925334"/>
                  </a:lnTo>
                  <a:lnTo>
                    <a:pt x="175641" y="929868"/>
                  </a:lnTo>
                  <a:lnTo>
                    <a:pt x="183870" y="931532"/>
                  </a:lnTo>
                  <a:lnTo>
                    <a:pt x="192100" y="929868"/>
                  </a:lnTo>
                  <a:lnTo>
                    <a:pt x="198818" y="925347"/>
                  </a:lnTo>
                  <a:lnTo>
                    <a:pt x="203352" y="918616"/>
                  </a:lnTo>
                  <a:lnTo>
                    <a:pt x="205016" y="910374"/>
                  </a:lnTo>
                  <a:lnTo>
                    <a:pt x="205016" y="905192"/>
                  </a:lnTo>
                  <a:lnTo>
                    <a:pt x="203149" y="900455"/>
                  </a:lnTo>
                  <a:lnTo>
                    <a:pt x="200050" y="896785"/>
                  </a:lnTo>
                  <a:lnTo>
                    <a:pt x="212686" y="831735"/>
                  </a:lnTo>
                  <a:lnTo>
                    <a:pt x="318820" y="900125"/>
                  </a:lnTo>
                  <a:lnTo>
                    <a:pt x="317144" y="903147"/>
                  </a:lnTo>
                  <a:lnTo>
                    <a:pt x="316153" y="906653"/>
                  </a:lnTo>
                  <a:lnTo>
                    <a:pt x="316153" y="910374"/>
                  </a:lnTo>
                  <a:lnTo>
                    <a:pt x="317804" y="918616"/>
                  </a:lnTo>
                  <a:lnTo>
                    <a:pt x="322338" y="925334"/>
                  </a:lnTo>
                  <a:lnTo>
                    <a:pt x="329044" y="929868"/>
                  </a:lnTo>
                  <a:lnTo>
                    <a:pt x="337273" y="931532"/>
                  </a:lnTo>
                  <a:lnTo>
                    <a:pt x="345503" y="929868"/>
                  </a:lnTo>
                  <a:lnTo>
                    <a:pt x="352209" y="925347"/>
                  </a:lnTo>
                  <a:lnTo>
                    <a:pt x="356743" y="918616"/>
                  </a:lnTo>
                  <a:lnTo>
                    <a:pt x="358406" y="910374"/>
                  </a:lnTo>
                  <a:close/>
                </a:path>
                <a:path w="958850" h="932814">
                  <a:moveTo>
                    <a:pt x="361696" y="647877"/>
                  </a:moveTo>
                  <a:lnTo>
                    <a:pt x="359905" y="639076"/>
                  </a:lnTo>
                  <a:lnTo>
                    <a:pt x="355079" y="631901"/>
                  </a:lnTo>
                  <a:lnTo>
                    <a:pt x="347916" y="627062"/>
                  </a:lnTo>
                  <a:lnTo>
                    <a:pt x="339140" y="625284"/>
                  </a:lnTo>
                  <a:lnTo>
                    <a:pt x="65659" y="625284"/>
                  </a:lnTo>
                  <a:lnTo>
                    <a:pt x="56883" y="627062"/>
                  </a:lnTo>
                  <a:lnTo>
                    <a:pt x="49720" y="631888"/>
                  </a:lnTo>
                  <a:lnTo>
                    <a:pt x="44894" y="639064"/>
                  </a:lnTo>
                  <a:lnTo>
                    <a:pt x="43116" y="647839"/>
                  </a:lnTo>
                  <a:lnTo>
                    <a:pt x="44894" y="656628"/>
                  </a:lnTo>
                  <a:lnTo>
                    <a:pt x="49720" y="663803"/>
                  </a:lnTo>
                  <a:lnTo>
                    <a:pt x="56883" y="668629"/>
                  </a:lnTo>
                  <a:lnTo>
                    <a:pt x="65659" y="670407"/>
                  </a:lnTo>
                  <a:lnTo>
                    <a:pt x="139179" y="670407"/>
                  </a:lnTo>
                  <a:lnTo>
                    <a:pt x="139179" y="673531"/>
                  </a:lnTo>
                  <a:lnTo>
                    <a:pt x="136080" y="675005"/>
                  </a:lnTo>
                  <a:lnTo>
                    <a:pt x="128727" y="677278"/>
                  </a:lnTo>
                  <a:lnTo>
                    <a:pt x="45085" y="677278"/>
                  </a:lnTo>
                  <a:lnTo>
                    <a:pt x="36703" y="675589"/>
                  </a:lnTo>
                  <a:lnTo>
                    <a:pt x="29845" y="670953"/>
                  </a:lnTo>
                  <a:lnTo>
                    <a:pt x="25222" y="664083"/>
                  </a:lnTo>
                  <a:lnTo>
                    <a:pt x="23520" y="655675"/>
                  </a:lnTo>
                  <a:lnTo>
                    <a:pt x="23520" y="478942"/>
                  </a:lnTo>
                  <a:lnTo>
                    <a:pt x="29781" y="471322"/>
                  </a:lnTo>
                  <a:lnTo>
                    <a:pt x="38214" y="471322"/>
                  </a:lnTo>
                  <a:lnTo>
                    <a:pt x="38214" y="549275"/>
                  </a:lnTo>
                  <a:lnTo>
                    <a:pt x="40030" y="558253"/>
                  </a:lnTo>
                  <a:lnTo>
                    <a:pt x="44958" y="565581"/>
                  </a:lnTo>
                  <a:lnTo>
                    <a:pt x="52285" y="570522"/>
                  </a:lnTo>
                  <a:lnTo>
                    <a:pt x="61239" y="572338"/>
                  </a:lnTo>
                  <a:lnTo>
                    <a:pt x="70205" y="570522"/>
                  </a:lnTo>
                  <a:lnTo>
                    <a:pt x="77533" y="565581"/>
                  </a:lnTo>
                  <a:lnTo>
                    <a:pt x="82461" y="558253"/>
                  </a:lnTo>
                  <a:lnTo>
                    <a:pt x="84277" y="549275"/>
                  </a:lnTo>
                  <a:lnTo>
                    <a:pt x="84277" y="386461"/>
                  </a:lnTo>
                  <a:lnTo>
                    <a:pt x="82461" y="377482"/>
                  </a:lnTo>
                  <a:lnTo>
                    <a:pt x="77533" y="370166"/>
                  </a:lnTo>
                  <a:lnTo>
                    <a:pt x="70205" y="365239"/>
                  </a:lnTo>
                  <a:lnTo>
                    <a:pt x="61239" y="363435"/>
                  </a:lnTo>
                  <a:lnTo>
                    <a:pt x="52285" y="365239"/>
                  </a:lnTo>
                  <a:lnTo>
                    <a:pt x="44958" y="370166"/>
                  </a:lnTo>
                  <a:lnTo>
                    <a:pt x="40030" y="377482"/>
                  </a:lnTo>
                  <a:lnTo>
                    <a:pt x="38214" y="386461"/>
                  </a:lnTo>
                  <a:lnTo>
                    <a:pt x="38214" y="447751"/>
                  </a:lnTo>
                  <a:lnTo>
                    <a:pt x="31838" y="447751"/>
                  </a:lnTo>
                  <a:lnTo>
                    <a:pt x="19329" y="451243"/>
                  </a:lnTo>
                  <a:lnTo>
                    <a:pt x="9220" y="460832"/>
                  </a:lnTo>
                  <a:lnTo>
                    <a:pt x="2463" y="475170"/>
                  </a:lnTo>
                  <a:lnTo>
                    <a:pt x="0" y="492899"/>
                  </a:lnTo>
                  <a:lnTo>
                    <a:pt x="0" y="655675"/>
                  </a:lnTo>
                  <a:lnTo>
                    <a:pt x="3543" y="673227"/>
                  </a:lnTo>
                  <a:lnTo>
                    <a:pt x="13220" y="687578"/>
                  </a:lnTo>
                  <a:lnTo>
                    <a:pt x="27559" y="697255"/>
                  </a:lnTo>
                  <a:lnTo>
                    <a:pt x="45085" y="700798"/>
                  </a:lnTo>
                  <a:lnTo>
                    <a:pt x="117589" y="700798"/>
                  </a:lnTo>
                  <a:lnTo>
                    <a:pt x="138684" y="698614"/>
                  </a:lnTo>
                  <a:lnTo>
                    <a:pt x="152641" y="692950"/>
                  </a:lnTo>
                  <a:lnTo>
                    <a:pt x="160337" y="685228"/>
                  </a:lnTo>
                  <a:lnTo>
                    <a:pt x="162712" y="676808"/>
                  </a:lnTo>
                  <a:lnTo>
                    <a:pt x="162712" y="670445"/>
                  </a:lnTo>
                  <a:lnTo>
                    <a:pt x="178460" y="670445"/>
                  </a:lnTo>
                  <a:lnTo>
                    <a:pt x="186232" y="792086"/>
                  </a:lnTo>
                  <a:lnTo>
                    <a:pt x="224459" y="792086"/>
                  </a:lnTo>
                  <a:lnTo>
                    <a:pt x="232244" y="670445"/>
                  </a:lnTo>
                  <a:lnTo>
                    <a:pt x="339153" y="670445"/>
                  </a:lnTo>
                  <a:lnTo>
                    <a:pt x="347916" y="668667"/>
                  </a:lnTo>
                  <a:lnTo>
                    <a:pt x="355092" y="663841"/>
                  </a:lnTo>
                  <a:lnTo>
                    <a:pt x="359918" y="656666"/>
                  </a:lnTo>
                  <a:lnTo>
                    <a:pt x="361696" y="647877"/>
                  </a:lnTo>
                  <a:close/>
                </a:path>
                <a:path w="958850" h="932814">
                  <a:moveTo>
                    <a:pt x="638771" y="383959"/>
                  </a:moveTo>
                  <a:lnTo>
                    <a:pt x="615683" y="352780"/>
                  </a:lnTo>
                  <a:lnTo>
                    <a:pt x="552323" y="343979"/>
                  </a:lnTo>
                  <a:lnTo>
                    <a:pt x="437489" y="333032"/>
                  </a:lnTo>
                  <a:lnTo>
                    <a:pt x="429971" y="326174"/>
                  </a:lnTo>
                  <a:lnTo>
                    <a:pt x="411378" y="308305"/>
                  </a:lnTo>
                  <a:lnTo>
                    <a:pt x="387616" y="283540"/>
                  </a:lnTo>
                  <a:lnTo>
                    <a:pt x="364604" y="255955"/>
                  </a:lnTo>
                  <a:lnTo>
                    <a:pt x="356704" y="245922"/>
                  </a:lnTo>
                  <a:lnTo>
                    <a:pt x="347573" y="235445"/>
                  </a:lnTo>
                  <a:lnTo>
                    <a:pt x="363143" y="195414"/>
                  </a:lnTo>
                  <a:lnTo>
                    <a:pt x="389610" y="195694"/>
                  </a:lnTo>
                  <a:lnTo>
                    <a:pt x="407200" y="190233"/>
                  </a:lnTo>
                  <a:lnTo>
                    <a:pt x="442302" y="133388"/>
                  </a:lnTo>
                  <a:lnTo>
                    <a:pt x="451789" y="93027"/>
                  </a:lnTo>
                  <a:lnTo>
                    <a:pt x="447586" y="51752"/>
                  </a:lnTo>
                  <a:lnTo>
                    <a:pt x="415899" y="15354"/>
                  </a:lnTo>
                  <a:lnTo>
                    <a:pt x="373697" y="1752"/>
                  </a:lnTo>
                  <a:lnTo>
                    <a:pt x="350634" y="0"/>
                  </a:lnTo>
                  <a:lnTo>
                    <a:pt x="329958" y="2857"/>
                  </a:lnTo>
                  <a:lnTo>
                    <a:pt x="296303" y="22301"/>
                  </a:lnTo>
                  <a:lnTo>
                    <a:pt x="277850" y="54267"/>
                  </a:lnTo>
                  <a:lnTo>
                    <a:pt x="214617" y="201904"/>
                  </a:lnTo>
                  <a:lnTo>
                    <a:pt x="184061" y="258368"/>
                  </a:lnTo>
                  <a:lnTo>
                    <a:pt x="150939" y="332016"/>
                  </a:lnTo>
                  <a:lnTo>
                    <a:pt x="126466" y="394258"/>
                  </a:lnTo>
                  <a:lnTo>
                    <a:pt x="110985" y="451459"/>
                  </a:lnTo>
                  <a:lnTo>
                    <a:pt x="103200" y="503593"/>
                  </a:lnTo>
                  <a:lnTo>
                    <a:pt x="101765" y="550595"/>
                  </a:lnTo>
                  <a:lnTo>
                    <a:pt x="111201" y="585368"/>
                  </a:lnTo>
                  <a:lnTo>
                    <a:pt x="130276" y="604151"/>
                  </a:lnTo>
                  <a:lnTo>
                    <a:pt x="149021" y="611835"/>
                  </a:lnTo>
                  <a:lnTo>
                    <a:pt x="157480" y="613308"/>
                  </a:lnTo>
                  <a:lnTo>
                    <a:pt x="369849" y="613308"/>
                  </a:lnTo>
                  <a:lnTo>
                    <a:pt x="471462" y="871296"/>
                  </a:lnTo>
                  <a:lnTo>
                    <a:pt x="537616" y="871270"/>
                  </a:lnTo>
                  <a:lnTo>
                    <a:pt x="527723" y="825982"/>
                  </a:lnTo>
                  <a:lnTo>
                    <a:pt x="519442" y="789343"/>
                  </a:lnTo>
                  <a:lnTo>
                    <a:pt x="504088" y="728332"/>
                  </a:lnTo>
                  <a:lnTo>
                    <a:pt x="488810" y="672388"/>
                  </a:lnTo>
                  <a:lnTo>
                    <a:pt x="469595" y="609841"/>
                  </a:lnTo>
                  <a:lnTo>
                    <a:pt x="449300" y="557250"/>
                  </a:lnTo>
                  <a:lnTo>
                    <a:pt x="393979" y="520026"/>
                  </a:lnTo>
                  <a:lnTo>
                    <a:pt x="340245" y="507428"/>
                  </a:lnTo>
                  <a:lnTo>
                    <a:pt x="291719" y="497116"/>
                  </a:lnTo>
                  <a:lnTo>
                    <a:pt x="270611" y="492848"/>
                  </a:lnTo>
                  <a:lnTo>
                    <a:pt x="343725" y="356958"/>
                  </a:lnTo>
                  <a:lnTo>
                    <a:pt x="350037" y="361099"/>
                  </a:lnTo>
                  <a:lnTo>
                    <a:pt x="359156" y="367995"/>
                  </a:lnTo>
                  <a:lnTo>
                    <a:pt x="389394" y="392582"/>
                  </a:lnTo>
                  <a:lnTo>
                    <a:pt x="402704" y="402463"/>
                  </a:lnTo>
                  <a:lnTo>
                    <a:pt x="415112" y="410946"/>
                  </a:lnTo>
                  <a:lnTo>
                    <a:pt x="563054" y="414451"/>
                  </a:lnTo>
                  <a:lnTo>
                    <a:pt x="563105" y="413880"/>
                  </a:lnTo>
                  <a:lnTo>
                    <a:pt x="580466" y="414185"/>
                  </a:lnTo>
                  <a:lnTo>
                    <a:pt x="624611" y="407936"/>
                  </a:lnTo>
                  <a:lnTo>
                    <a:pt x="636435" y="393750"/>
                  </a:lnTo>
                  <a:lnTo>
                    <a:pt x="638771" y="383959"/>
                  </a:lnTo>
                  <a:close/>
                </a:path>
                <a:path w="958850" h="932814">
                  <a:moveTo>
                    <a:pt x="772452" y="399592"/>
                  </a:moveTo>
                  <a:lnTo>
                    <a:pt x="726884" y="211112"/>
                  </a:lnTo>
                  <a:lnTo>
                    <a:pt x="725436" y="208978"/>
                  </a:lnTo>
                  <a:lnTo>
                    <a:pt x="723544" y="207403"/>
                  </a:lnTo>
                  <a:lnTo>
                    <a:pt x="741489" y="14808"/>
                  </a:lnTo>
                  <a:lnTo>
                    <a:pt x="706348" y="11518"/>
                  </a:lnTo>
                  <a:lnTo>
                    <a:pt x="674979" y="348462"/>
                  </a:lnTo>
                  <a:lnTo>
                    <a:pt x="710120" y="351713"/>
                  </a:lnTo>
                  <a:lnTo>
                    <a:pt x="717499" y="272402"/>
                  </a:lnTo>
                  <a:lnTo>
                    <a:pt x="745223" y="387096"/>
                  </a:lnTo>
                  <a:lnTo>
                    <a:pt x="652716" y="387096"/>
                  </a:lnTo>
                  <a:lnTo>
                    <a:pt x="647446" y="392379"/>
                  </a:lnTo>
                  <a:lnTo>
                    <a:pt x="647446" y="405371"/>
                  </a:lnTo>
                  <a:lnTo>
                    <a:pt x="652716" y="410641"/>
                  </a:lnTo>
                  <a:lnTo>
                    <a:pt x="659231" y="410641"/>
                  </a:lnTo>
                  <a:lnTo>
                    <a:pt x="763778" y="410641"/>
                  </a:lnTo>
                  <a:lnTo>
                    <a:pt x="767207" y="408965"/>
                  </a:lnTo>
                  <a:lnTo>
                    <a:pt x="771652" y="403301"/>
                  </a:lnTo>
                  <a:lnTo>
                    <a:pt x="772452" y="399592"/>
                  </a:lnTo>
                  <a:close/>
                </a:path>
                <a:path w="958850" h="932814">
                  <a:moveTo>
                    <a:pt x="958596" y="429120"/>
                  </a:moveTo>
                  <a:lnTo>
                    <a:pt x="880211" y="429120"/>
                  </a:lnTo>
                  <a:lnTo>
                    <a:pt x="880211" y="464439"/>
                  </a:lnTo>
                  <a:lnTo>
                    <a:pt x="880211" y="585216"/>
                  </a:lnTo>
                  <a:lnTo>
                    <a:pt x="780072" y="654888"/>
                  </a:lnTo>
                  <a:lnTo>
                    <a:pt x="481266" y="464439"/>
                  </a:lnTo>
                  <a:lnTo>
                    <a:pt x="880211" y="464439"/>
                  </a:lnTo>
                  <a:lnTo>
                    <a:pt x="880211" y="429120"/>
                  </a:lnTo>
                  <a:lnTo>
                    <a:pt x="392074" y="429120"/>
                  </a:lnTo>
                  <a:lnTo>
                    <a:pt x="392074" y="464413"/>
                  </a:lnTo>
                  <a:lnTo>
                    <a:pt x="415594" y="464413"/>
                  </a:lnTo>
                  <a:lnTo>
                    <a:pt x="748715" y="676757"/>
                  </a:lnTo>
                  <a:lnTo>
                    <a:pt x="543775" y="819442"/>
                  </a:lnTo>
                  <a:lnTo>
                    <a:pt x="552589" y="857237"/>
                  </a:lnTo>
                  <a:lnTo>
                    <a:pt x="842022" y="654888"/>
                  </a:lnTo>
                  <a:lnTo>
                    <a:pt x="880186" y="628205"/>
                  </a:lnTo>
                  <a:lnTo>
                    <a:pt x="880186" y="932256"/>
                  </a:lnTo>
                  <a:lnTo>
                    <a:pt x="914501" y="932256"/>
                  </a:lnTo>
                  <a:lnTo>
                    <a:pt x="914501" y="628205"/>
                  </a:lnTo>
                  <a:lnTo>
                    <a:pt x="914501" y="464439"/>
                  </a:lnTo>
                  <a:lnTo>
                    <a:pt x="958596" y="464439"/>
                  </a:lnTo>
                  <a:lnTo>
                    <a:pt x="958596" y="429120"/>
                  </a:lnTo>
                  <a:close/>
                </a:path>
              </a:pathLst>
            </a:custGeom>
            <a:solidFill>
              <a:srgbClr val="CA9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882681" y="1707228"/>
              <a:ext cx="1446530" cy="1447165"/>
            </a:xfrm>
            <a:custGeom>
              <a:avLst/>
              <a:gdLst/>
              <a:ahLst/>
              <a:cxnLst/>
              <a:rect l="l" t="t" r="r" b="b"/>
              <a:pathLst>
                <a:path w="1446529" h="1447164">
                  <a:moveTo>
                    <a:pt x="1445913" y="723448"/>
                  </a:moveTo>
                  <a:lnTo>
                    <a:pt x="1444375" y="771015"/>
                  </a:lnTo>
                  <a:lnTo>
                    <a:pt x="1439825" y="817761"/>
                  </a:lnTo>
                  <a:lnTo>
                    <a:pt x="1432359" y="863590"/>
                  </a:lnTo>
                  <a:lnTo>
                    <a:pt x="1422071" y="908407"/>
                  </a:lnTo>
                  <a:lnTo>
                    <a:pt x="1409056" y="952116"/>
                  </a:lnTo>
                  <a:lnTo>
                    <a:pt x="1393411" y="994623"/>
                  </a:lnTo>
                  <a:lnTo>
                    <a:pt x="1375230" y="1035831"/>
                  </a:lnTo>
                  <a:lnTo>
                    <a:pt x="1354608" y="1075646"/>
                  </a:lnTo>
                  <a:lnTo>
                    <a:pt x="1331642" y="1113971"/>
                  </a:lnTo>
                  <a:lnTo>
                    <a:pt x="1306425" y="1150713"/>
                  </a:lnTo>
                  <a:lnTo>
                    <a:pt x="1279054" y="1185775"/>
                  </a:lnTo>
                  <a:lnTo>
                    <a:pt x="1249623" y="1219063"/>
                  </a:lnTo>
                  <a:lnTo>
                    <a:pt x="1218228" y="1250480"/>
                  </a:lnTo>
                  <a:lnTo>
                    <a:pt x="1184964" y="1279931"/>
                  </a:lnTo>
                  <a:lnTo>
                    <a:pt x="1149926" y="1307322"/>
                  </a:lnTo>
                  <a:lnTo>
                    <a:pt x="1113210" y="1332557"/>
                  </a:lnTo>
                  <a:lnTo>
                    <a:pt x="1074911" y="1355540"/>
                  </a:lnTo>
                  <a:lnTo>
                    <a:pt x="1035124" y="1376176"/>
                  </a:lnTo>
                  <a:lnTo>
                    <a:pt x="993944" y="1394370"/>
                  </a:lnTo>
                  <a:lnTo>
                    <a:pt x="951467" y="1410026"/>
                  </a:lnTo>
                  <a:lnTo>
                    <a:pt x="907788" y="1423050"/>
                  </a:lnTo>
                  <a:lnTo>
                    <a:pt x="863002" y="1433346"/>
                  </a:lnTo>
                  <a:lnTo>
                    <a:pt x="817205" y="1440817"/>
                  </a:lnTo>
                  <a:lnTo>
                    <a:pt x="770491" y="1445370"/>
                  </a:lnTo>
                  <a:lnTo>
                    <a:pt x="722956" y="1446909"/>
                  </a:lnTo>
                  <a:lnTo>
                    <a:pt x="675423" y="1445370"/>
                  </a:lnTo>
                  <a:lnTo>
                    <a:pt x="628710" y="1440817"/>
                  </a:lnTo>
                  <a:lnTo>
                    <a:pt x="582913" y="1433346"/>
                  </a:lnTo>
                  <a:lnTo>
                    <a:pt x="538128" y="1423050"/>
                  </a:lnTo>
                  <a:lnTo>
                    <a:pt x="494450" y="1410026"/>
                  </a:lnTo>
                  <a:lnTo>
                    <a:pt x="451973" y="1394370"/>
                  </a:lnTo>
                  <a:lnTo>
                    <a:pt x="410794" y="1376176"/>
                  </a:lnTo>
                  <a:lnTo>
                    <a:pt x="371007" y="1355540"/>
                  </a:lnTo>
                  <a:lnTo>
                    <a:pt x="332708" y="1332557"/>
                  </a:lnTo>
                  <a:lnTo>
                    <a:pt x="295992" y="1307322"/>
                  </a:lnTo>
                  <a:lnTo>
                    <a:pt x="260954" y="1279931"/>
                  </a:lnTo>
                  <a:lnTo>
                    <a:pt x="227690" y="1250480"/>
                  </a:lnTo>
                  <a:lnTo>
                    <a:pt x="196294" y="1219063"/>
                  </a:lnTo>
                  <a:lnTo>
                    <a:pt x="166863" y="1185775"/>
                  </a:lnTo>
                  <a:lnTo>
                    <a:pt x="139491" y="1150713"/>
                  </a:lnTo>
                  <a:lnTo>
                    <a:pt x="114274" y="1113971"/>
                  </a:lnTo>
                  <a:lnTo>
                    <a:pt x="91307" y="1075646"/>
                  </a:lnTo>
                  <a:lnTo>
                    <a:pt x="70685" y="1035831"/>
                  </a:lnTo>
                  <a:lnTo>
                    <a:pt x="52503" y="994623"/>
                  </a:lnTo>
                  <a:lnTo>
                    <a:pt x="36857" y="952116"/>
                  </a:lnTo>
                  <a:lnTo>
                    <a:pt x="23843" y="908407"/>
                  </a:lnTo>
                  <a:lnTo>
                    <a:pt x="13554" y="863590"/>
                  </a:lnTo>
                  <a:lnTo>
                    <a:pt x="6087" y="817761"/>
                  </a:lnTo>
                  <a:lnTo>
                    <a:pt x="1537" y="771015"/>
                  </a:lnTo>
                  <a:lnTo>
                    <a:pt x="0" y="723448"/>
                  </a:lnTo>
                  <a:lnTo>
                    <a:pt x="1537" y="675884"/>
                  </a:lnTo>
                  <a:lnTo>
                    <a:pt x="6087" y="629140"/>
                  </a:lnTo>
                  <a:lnTo>
                    <a:pt x="13554" y="583314"/>
                  </a:lnTo>
                  <a:lnTo>
                    <a:pt x="23843" y="538499"/>
                  </a:lnTo>
                  <a:lnTo>
                    <a:pt x="36857" y="494791"/>
                  </a:lnTo>
                  <a:lnTo>
                    <a:pt x="52503" y="452286"/>
                  </a:lnTo>
                  <a:lnTo>
                    <a:pt x="70685" y="411079"/>
                  </a:lnTo>
                  <a:lnTo>
                    <a:pt x="91307" y="371265"/>
                  </a:lnTo>
                  <a:lnTo>
                    <a:pt x="114274" y="332940"/>
                  </a:lnTo>
                  <a:lnTo>
                    <a:pt x="139491" y="296199"/>
                  </a:lnTo>
                  <a:lnTo>
                    <a:pt x="166863" y="261137"/>
                  </a:lnTo>
                  <a:lnTo>
                    <a:pt x="196294" y="227849"/>
                  </a:lnTo>
                  <a:lnTo>
                    <a:pt x="227690" y="196432"/>
                  </a:lnTo>
                  <a:lnTo>
                    <a:pt x="260954" y="166981"/>
                  </a:lnTo>
                  <a:lnTo>
                    <a:pt x="295992" y="139590"/>
                  </a:lnTo>
                  <a:lnTo>
                    <a:pt x="332708" y="114355"/>
                  </a:lnTo>
                  <a:lnTo>
                    <a:pt x="371007" y="91371"/>
                  </a:lnTo>
                  <a:lnTo>
                    <a:pt x="410794" y="70735"/>
                  </a:lnTo>
                  <a:lnTo>
                    <a:pt x="451973" y="52540"/>
                  </a:lnTo>
                  <a:lnTo>
                    <a:pt x="494450" y="36884"/>
                  </a:lnTo>
                  <a:lnTo>
                    <a:pt x="538128" y="23860"/>
                  </a:lnTo>
                  <a:lnTo>
                    <a:pt x="582913" y="13564"/>
                  </a:lnTo>
                  <a:lnTo>
                    <a:pt x="628710" y="6092"/>
                  </a:lnTo>
                  <a:lnTo>
                    <a:pt x="675423" y="1538"/>
                  </a:lnTo>
                  <a:lnTo>
                    <a:pt x="722956" y="0"/>
                  </a:lnTo>
                  <a:lnTo>
                    <a:pt x="770491" y="1538"/>
                  </a:lnTo>
                  <a:lnTo>
                    <a:pt x="817205" y="6092"/>
                  </a:lnTo>
                  <a:lnTo>
                    <a:pt x="863002" y="13564"/>
                  </a:lnTo>
                  <a:lnTo>
                    <a:pt x="907788" y="23860"/>
                  </a:lnTo>
                  <a:lnTo>
                    <a:pt x="951467" y="36884"/>
                  </a:lnTo>
                  <a:lnTo>
                    <a:pt x="993944" y="52540"/>
                  </a:lnTo>
                  <a:lnTo>
                    <a:pt x="1035124" y="70735"/>
                  </a:lnTo>
                  <a:lnTo>
                    <a:pt x="1074911" y="91371"/>
                  </a:lnTo>
                  <a:lnTo>
                    <a:pt x="1113210" y="114355"/>
                  </a:lnTo>
                  <a:lnTo>
                    <a:pt x="1149926" y="139590"/>
                  </a:lnTo>
                  <a:lnTo>
                    <a:pt x="1184964" y="166981"/>
                  </a:lnTo>
                  <a:lnTo>
                    <a:pt x="1218228" y="196432"/>
                  </a:lnTo>
                  <a:lnTo>
                    <a:pt x="1249623" y="227849"/>
                  </a:lnTo>
                  <a:lnTo>
                    <a:pt x="1279054" y="261137"/>
                  </a:lnTo>
                  <a:lnTo>
                    <a:pt x="1306425" y="296199"/>
                  </a:lnTo>
                  <a:lnTo>
                    <a:pt x="1331642" y="332940"/>
                  </a:lnTo>
                  <a:lnTo>
                    <a:pt x="1354608" y="371265"/>
                  </a:lnTo>
                  <a:lnTo>
                    <a:pt x="1375230" y="411079"/>
                  </a:lnTo>
                  <a:lnTo>
                    <a:pt x="1393411" y="452286"/>
                  </a:lnTo>
                  <a:lnTo>
                    <a:pt x="1409056" y="494791"/>
                  </a:lnTo>
                  <a:lnTo>
                    <a:pt x="1422071" y="538499"/>
                  </a:lnTo>
                  <a:lnTo>
                    <a:pt x="1432359" y="583314"/>
                  </a:lnTo>
                  <a:lnTo>
                    <a:pt x="1439825" y="629140"/>
                  </a:lnTo>
                  <a:lnTo>
                    <a:pt x="1444375" y="675884"/>
                  </a:lnTo>
                  <a:lnTo>
                    <a:pt x="1445913" y="723448"/>
                  </a:lnTo>
                  <a:close/>
                </a:path>
              </a:pathLst>
            </a:custGeom>
            <a:ln w="25404">
              <a:solidFill>
                <a:srgbClr val="CA9C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134868" y="4330912"/>
            <a:ext cx="823594" cy="558800"/>
          </a:xfrm>
          <a:custGeom>
            <a:avLst/>
            <a:gdLst/>
            <a:ahLst/>
            <a:cxnLst/>
            <a:rect l="l" t="t" r="r" b="b"/>
            <a:pathLst>
              <a:path w="823594" h="558800">
                <a:moveTo>
                  <a:pt x="96480" y="0"/>
                </a:moveTo>
                <a:lnTo>
                  <a:pt x="83041" y="12728"/>
                </a:lnTo>
                <a:lnTo>
                  <a:pt x="52602" y="49345"/>
                </a:lnTo>
                <a:lnTo>
                  <a:pt x="19982" y="107498"/>
                </a:lnTo>
                <a:lnTo>
                  <a:pt x="0" y="184833"/>
                </a:lnTo>
                <a:lnTo>
                  <a:pt x="207" y="188810"/>
                </a:lnTo>
                <a:lnTo>
                  <a:pt x="1661" y="197937"/>
                </a:lnTo>
                <a:lnTo>
                  <a:pt x="5608" y="208002"/>
                </a:lnTo>
                <a:lnTo>
                  <a:pt x="13294" y="214796"/>
                </a:lnTo>
                <a:lnTo>
                  <a:pt x="30922" y="221066"/>
                </a:lnTo>
                <a:lnTo>
                  <a:pt x="66109" y="234407"/>
                </a:lnTo>
                <a:lnTo>
                  <a:pt x="112294" y="254126"/>
                </a:lnTo>
                <a:lnTo>
                  <a:pt x="162913" y="279533"/>
                </a:lnTo>
                <a:lnTo>
                  <a:pt x="211405" y="309932"/>
                </a:lnTo>
                <a:lnTo>
                  <a:pt x="251207" y="344633"/>
                </a:lnTo>
                <a:lnTo>
                  <a:pt x="298519" y="399730"/>
                </a:lnTo>
                <a:lnTo>
                  <a:pt x="337718" y="449520"/>
                </a:lnTo>
                <a:lnTo>
                  <a:pt x="364438" y="485575"/>
                </a:lnTo>
                <a:lnTo>
                  <a:pt x="374315" y="499466"/>
                </a:lnTo>
                <a:lnTo>
                  <a:pt x="381330" y="507143"/>
                </a:lnTo>
                <a:lnTo>
                  <a:pt x="401340" y="524653"/>
                </a:lnTo>
                <a:lnTo>
                  <a:pt x="432793" y="543718"/>
                </a:lnTo>
                <a:lnTo>
                  <a:pt x="474136" y="556061"/>
                </a:lnTo>
                <a:lnTo>
                  <a:pt x="511564" y="558484"/>
                </a:lnTo>
                <a:lnTo>
                  <a:pt x="562735" y="558074"/>
                </a:lnTo>
                <a:lnTo>
                  <a:pt x="621898" y="555048"/>
                </a:lnTo>
                <a:lnTo>
                  <a:pt x="683307" y="549622"/>
                </a:lnTo>
                <a:lnTo>
                  <a:pt x="741211" y="542013"/>
                </a:lnTo>
                <a:lnTo>
                  <a:pt x="789862" y="532435"/>
                </a:lnTo>
                <a:lnTo>
                  <a:pt x="823513" y="521106"/>
                </a:lnTo>
                <a:lnTo>
                  <a:pt x="821224" y="511850"/>
                </a:lnTo>
                <a:lnTo>
                  <a:pt x="784203" y="462128"/>
                </a:lnTo>
                <a:lnTo>
                  <a:pt x="737001" y="437876"/>
                </a:lnTo>
                <a:lnTo>
                  <a:pt x="683347" y="429148"/>
                </a:lnTo>
                <a:lnTo>
                  <a:pt x="662132" y="427901"/>
                </a:lnTo>
                <a:lnTo>
                  <a:pt x="648042" y="431410"/>
                </a:lnTo>
                <a:lnTo>
                  <a:pt x="611804" y="437259"/>
                </a:lnTo>
                <a:lnTo>
                  <a:pt x="562464" y="438429"/>
                </a:lnTo>
                <a:lnTo>
                  <a:pt x="509069" y="427901"/>
                </a:lnTo>
                <a:lnTo>
                  <a:pt x="465941" y="408751"/>
                </a:lnTo>
                <a:lnTo>
                  <a:pt x="417123" y="366086"/>
                </a:lnTo>
                <a:lnTo>
                  <a:pt x="399267" y="341317"/>
                </a:lnTo>
                <a:lnTo>
                  <a:pt x="383630" y="320679"/>
                </a:lnTo>
                <a:lnTo>
                  <a:pt x="355599" y="285101"/>
                </a:lnTo>
                <a:lnTo>
                  <a:pt x="318557" y="239135"/>
                </a:lnTo>
                <a:lnTo>
                  <a:pt x="275887" y="187331"/>
                </a:lnTo>
                <a:lnTo>
                  <a:pt x="230969" y="134239"/>
                </a:lnTo>
                <a:lnTo>
                  <a:pt x="187188" y="84409"/>
                </a:lnTo>
                <a:lnTo>
                  <a:pt x="147924" y="42393"/>
                </a:lnTo>
                <a:lnTo>
                  <a:pt x="116561" y="12739"/>
                </a:lnTo>
                <a:lnTo>
                  <a:pt x="96480" y="0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793815" y="3946924"/>
            <a:ext cx="1471930" cy="1472565"/>
            <a:chOff x="793815" y="3946924"/>
            <a:chExt cx="1471930" cy="1472565"/>
          </a:xfrm>
        </p:grpSpPr>
        <p:sp>
          <p:nvSpPr>
            <p:cNvPr id="12" name="object 12"/>
            <p:cNvSpPr/>
            <p:nvPr/>
          </p:nvSpPr>
          <p:spPr>
            <a:xfrm>
              <a:off x="1135240" y="4544237"/>
              <a:ext cx="828675" cy="471170"/>
            </a:xfrm>
            <a:custGeom>
              <a:avLst/>
              <a:gdLst/>
              <a:ahLst/>
              <a:cxnLst/>
              <a:rect l="l" t="t" r="r" b="b"/>
              <a:pathLst>
                <a:path w="828675" h="471170">
                  <a:moveTo>
                    <a:pt x="107759" y="467614"/>
                  </a:moveTo>
                  <a:lnTo>
                    <a:pt x="106718" y="443255"/>
                  </a:lnTo>
                  <a:lnTo>
                    <a:pt x="66065" y="443255"/>
                  </a:lnTo>
                  <a:lnTo>
                    <a:pt x="66154" y="469277"/>
                  </a:lnTo>
                  <a:lnTo>
                    <a:pt x="107759" y="467614"/>
                  </a:lnTo>
                  <a:close/>
                </a:path>
                <a:path w="828675" h="471170">
                  <a:moveTo>
                    <a:pt x="828141" y="316153"/>
                  </a:moveTo>
                  <a:lnTo>
                    <a:pt x="761796" y="332765"/>
                  </a:lnTo>
                  <a:lnTo>
                    <a:pt x="704900" y="341528"/>
                  </a:lnTo>
                  <a:lnTo>
                    <a:pt x="627303" y="349275"/>
                  </a:lnTo>
                  <a:lnTo>
                    <a:pt x="526999" y="354418"/>
                  </a:lnTo>
                  <a:lnTo>
                    <a:pt x="513803" y="354342"/>
                  </a:lnTo>
                  <a:lnTo>
                    <a:pt x="442734" y="343636"/>
                  </a:lnTo>
                  <a:lnTo>
                    <a:pt x="407911" y="326275"/>
                  </a:lnTo>
                  <a:lnTo>
                    <a:pt x="375424" y="296278"/>
                  </a:lnTo>
                  <a:lnTo>
                    <a:pt x="347065" y="258775"/>
                  </a:lnTo>
                  <a:lnTo>
                    <a:pt x="317487" y="219456"/>
                  </a:lnTo>
                  <a:lnTo>
                    <a:pt x="279666" y="172986"/>
                  </a:lnTo>
                  <a:lnTo>
                    <a:pt x="238874" y="128892"/>
                  </a:lnTo>
                  <a:lnTo>
                    <a:pt x="200380" y="96723"/>
                  </a:lnTo>
                  <a:lnTo>
                    <a:pt x="158813" y="71399"/>
                  </a:lnTo>
                  <a:lnTo>
                    <a:pt x="114731" y="48044"/>
                  </a:lnTo>
                  <a:lnTo>
                    <a:pt x="75603" y="30734"/>
                  </a:lnTo>
                  <a:lnTo>
                    <a:pt x="34340" y="14719"/>
                  </a:lnTo>
                  <a:lnTo>
                    <a:pt x="6477" y="2705"/>
                  </a:lnTo>
                  <a:lnTo>
                    <a:pt x="0" y="0"/>
                  </a:lnTo>
                  <a:lnTo>
                    <a:pt x="4597" y="11468"/>
                  </a:lnTo>
                  <a:lnTo>
                    <a:pt x="9639" y="34569"/>
                  </a:lnTo>
                  <a:lnTo>
                    <a:pt x="21234" y="88874"/>
                  </a:lnTo>
                  <a:lnTo>
                    <a:pt x="34086" y="151917"/>
                  </a:lnTo>
                  <a:lnTo>
                    <a:pt x="42875" y="201231"/>
                  </a:lnTo>
                  <a:lnTo>
                    <a:pt x="52692" y="293712"/>
                  </a:lnTo>
                  <a:lnTo>
                    <a:pt x="58280" y="354418"/>
                  </a:lnTo>
                  <a:lnTo>
                    <a:pt x="63093" y="408762"/>
                  </a:lnTo>
                  <a:lnTo>
                    <a:pt x="65671" y="438721"/>
                  </a:lnTo>
                  <a:lnTo>
                    <a:pt x="106527" y="438721"/>
                  </a:lnTo>
                  <a:lnTo>
                    <a:pt x="92786" y="118008"/>
                  </a:lnTo>
                  <a:lnTo>
                    <a:pt x="93611" y="109562"/>
                  </a:lnTo>
                  <a:lnTo>
                    <a:pt x="98183" y="91579"/>
                  </a:lnTo>
                  <a:lnTo>
                    <a:pt x="109626" y="75171"/>
                  </a:lnTo>
                  <a:lnTo>
                    <a:pt x="131051" y="71399"/>
                  </a:lnTo>
                  <a:lnTo>
                    <a:pt x="159613" y="83553"/>
                  </a:lnTo>
                  <a:lnTo>
                    <a:pt x="198335" y="109042"/>
                  </a:lnTo>
                  <a:lnTo>
                    <a:pt x="242570" y="146443"/>
                  </a:lnTo>
                  <a:lnTo>
                    <a:pt x="287667" y="194310"/>
                  </a:lnTo>
                  <a:lnTo>
                    <a:pt x="329018" y="251218"/>
                  </a:lnTo>
                  <a:lnTo>
                    <a:pt x="371297" y="318516"/>
                  </a:lnTo>
                  <a:lnTo>
                    <a:pt x="402653" y="367550"/>
                  </a:lnTo>
                  <a:lnTo>
                    <a:pt x="422148" y="397535"/>
                  </a:lnTo>
                  <a:lnTo>
                    <a:pt x="428853" y="407708"/>
                  </a:lnTo>
                  <a:lnTo>
                    <a:pt x="435038" y="418287"/>
                  </a:lnTo>
                  <a:lnTo>
                    <a:pt x="453390" y="441198"/>
                  </a:lnTo>
                  <a:lnTo>
                    <a:pt x="483603" y="463181"/>
                  </a:lnTo>
                  <a:lnTo>
                    <a:pt x="525348" y="470954"/>
                  </a:lnTo>
                  <a:lnTo>
                    <a:pt x="565594" y="465734"/>
                  </a:lnTo>
                  <a:lnTo>
                    <a:pt x="618375" y="455790"/>
                  </a:lnTo>
                  <a:lnTo>
                    <a:pt x="676617" y="442239"/>
                  </a:lnTo>
                  <a:lnTo>
                    <a:pt x="733234" y="426199"/>
                  </a:lnTo>
                  <a:lnTo>
                    <a:pt x="781100" y="408762"/>
                  </a:lnTo>
                  <a:lnTo>
                    <a:pt x="820483" y="354418"/>
                  </a:lnTo>
                  <a:lnTo>
                    <a:pt x="828141" y="316153"/>
                  </a:lnTo>
                  <a:close/>
                </a:path>
              </a:pathLst>
            </a:custGeom>
            <a:solidFill>
              <a:srgbClr val="CA9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06518" y="3959626"/>
              <a:ext cx="1446530" cy="1447165"/>
            </a:xfrm>
            <a:custGeom>
              <a:avLst/>
              <a:gdLst/>
              <a:ahLst/>
              <a:cxnLst/>
              <a:rect l="l" t="t" r="r" b="b"/>
              <a:pathLst>
                <a:path w="1446530" h="1447164">
                  <a:moveTo>
                    <a:pt x="1445913" y="723461"/>
                  </a:moveTo>
                  <a:lnTo>
                    <a:pt x="1444375" y="771030"/>
                  </a:lnTo>
                  <a:lnTo>
                    <a:pt x="1439825" y="817776"/>
                  </a:lnTo>
                  <a:lnTo>
                    <a:pt x="1432358" y="863606"/>
                  </a:lnTo>
                  <a:lnTo>
                    <a:pt x="1422070" y="908423"/>
                  </a:lnTo>
                  <a:lnTo>
                    <a:pt x="1409056" y="952133"/>
                  </a:lnTo>
                  <a:lnTo>
                    <a:pt x="1393411" y="994639"/>
                  </a:lnTo>
                  <a:lnTo>
                    <a:pt x="1375230" y="1035847"/>
                  </a:lnTo>
                  <a:lnTo>
                    <a:pt x="1354608" y="1075661"/>
                  </a:lnTo>
                  <a:lnTo>
                    <a:pt x="1331641" y="1113986"/>
                  </a:lnTo>
                  <a:lnTo>
                    <a:pt x="1306425" y="1150727"/>
                  </a:lnTo>
                  <a:lnTo>
                    <a:pt x="1279053" y="1185788"/>
                  </a:lnTo>
                  <a:lnTo>
                    <a:pt x="1249623" y="1219074"/>
                  </a:lnTo>
                  <a:lnTo>
                    <a:pt x="1218228" y="1250490"/>
                  </a:lnTo>
                  <a:lnTo>
                    <a:pt x="1184964" y="1279941"/>
                  </a:lnTo>
                  <a:lnTo>
                    <a:pt x="1149926" y="1307330"/>
                  </a:lnTo>
                  <a:lnTo>
                    <a:pt x="1113210" y="1332564"/>
                  </a:lnTo>
                  <a:lnTo>
                    <a:pt x="1074911" y="1355546"/>
                  </a:lnTo>
                  <a:lnTo>
                    <a:pt x="1035124" y="1376181"/>
                  </a:lnTo>
                  <a:lnTo>
                    <a:pt x="993944" y="1394374"/>
                  </a:lnTo>
                  <a:lnTo>
                    <a:pt x="951467" y="1410029"/>
                  </a:lnTo>
                  <a:lnTo>
                    <a:pt x="907788" y="1423052"/>
                  </a:lnTo>
                  <a:lnTo>
                    <a:pt x="863002" y="1433347"/>
                  </a:lnTo>
                  <a:lnTo>
                    <a:pt x="817205" y="1440818"/>
                  </a:lnTo>
                  <a:lnTo>
                    <a:pt x="770491" y="1445371"/>
                  </a:lnTo>
                  <a:lnTo>
                    <a:pt x="722956" y="1446910"/>
                  </a:lnTo>
                  <a:lnTo>
                    <a:pt x="675423" y="1445371"/>
                  </a:lnTo>
                  <a:lnTo>
                    <a:pt x="628710" y="1440818"/>
                  </a:lnTo>
                  <a:lnTo>
                    <a:pt x="582913" y="1433347"/>
                  </a:lnTo>
                  <a:lnTo>
                    <a:pt x="538128" y="1423052"/>
                  </a:lnTo>
                  <a:lnTo>
                    <a:pt x="494450" y="1410029"/>
                  </a:lnTo>
                  <a:lnTo>
                    <a:pt x="451973" y="1394374"/>
                  </a:lnTo>
                  <a:lnTo>
                    <a:pt x="410794" y="1376181"/>
                  </a:lnTo>
                  <a:lnTo>
                    <a:pt x="371007" y="1355546"/>
                  </a:lnTo>
                  <a:lnTo>
                    <a:pt x="332708" y="1332564"/>
                  </a:lnTo>
                  <a:lnTo>
                    <a:pt x="295992" y="1307330"/>
                  </a:lnTo>
                  <a:lnTo>
                    <a:pt x="260954" y="1279941"/>
                  </a:lnTo>
                  <a:lnTo>
                    <a:pt x="227689" y="1250490"/>
                  </a:lnTo>
                  <a:lnTo>
                    <a:pt x="196294" y="1219074"/>
                  </a:lnTo>
                  <a:lnTo>
                    <a:pt x="166863" y="1185788"/>
                  </a:lnTo>
                  <a:lnTo>
                    <a:pt x="139491" y="1150727"/>
                  </a:lnTo>
                  <a:lnTo>
                    <a:pt x="114274" y="1113986"/>
                  </a:lnTo>
                  <a:lnTo>
                    <a:pt x="91307" y="1075661"/>
                  </a:lnTo>
                  <a:lnTo>
                    <a:pt x="70685" y="1035847"/>
                  </a:lnTo>
                  <a:lnTo>
                    <a:pt x="52503" y="994639"/>
                  </a:lnTo>
                  <a:lnTo>
                    <a:pt x="36857" y="952133"/>
                  </a:lnTo>
                  <a:lnTo>
                    <a:pt x="23843" y="908423"/>
                  </a:lnTo>
                  <a:lnTo>
                    <a:pt x="13554" y="863606"/>
                  </a:lnTo>
                  <a:lnTo>
                    <a:pt x="6087" y="817776"/>
                  </a:lnTo>
                  <a:lnTo>
                    <a:pt x="1537" y="771030"/>
                  </a:lnTo>
                  <a:lnTo>
                    <a:pt x="0" y="723461"/>
                  </a:lnTo>
                  <a:lnTo>
                    <a:pt x="1537" y="675888"/>
                  </a:lnTo>
                  <a:lnTo>
                    <a:pt x="6087" y="629137"/>
                  </a:lnTo>
                  <a:lnTo>
                    <a:pt x="13554" y="583305"/>
                  </a:lnTo>
                  <a:lnTo>
                    <a:pt x="23843" y="538485"/>
                  </a:lnTo>
                  <a:lnTo>
                    <a:pt x="36857" y="494773"/>
                  </a:lnTo>
                  <a:lnTo>
                    <a:pt x="52503" y="452265"/>
                  </a:lnTo>
                  <a:lnTo>
                    <a:pt x="70685" y="411056"/>
                  </a:lnTo>
                  <a:lnTo>
                    <a:pt x="91307" y="371241"/>
                  </a:lnTo>
                  <a:lnTo>
                    <a:pt x="114274" y="332915"/>
                  </a:lnTo>
                  <a:lnTo>
                    <a:pt x="139491" y="296174"/>
                  </a:lnTo>
                  <a:lnTo>
                    <a:pt x="166863" y="261113"/>
                  </a:lnTo>
                  <a:lnTo>
                    <a:pt x="196294" y="227827"/>
                  </a:lnTo>
                  <a:lnTo>
                    <a:pt x="227689" y="196411"/>
                  </a:lnTo>
                  <a:lnTo>
                    <a:pt x="260954" y="166961"/>
                  </a:lnTo>
                  <a:lnTo>
                    <a:pt x="295992" y="139572"/>
                  </a:lnTo>
                  <a:lnTo>
                    <a:pt x="332708" y="114340"/>
                  </a:lnTo>
                  <a:lnTo>
                    <a:pt x="371007" y="91359"/>
                  </a:lnTo>
                  <a:lnTo>
                    <a:pt x="410794" y="70724"/>
                  </a:lnTo>
                  <a:lnTo>
                    <a:pt x="451973" y="52532"/>
                  </a:lnTo>
                  <a:lnTo>
                    <a:pt x="494450" y="36878"/>
                  </a:lnTo>
                  <a:lnTo>
                    <a:pt x="538128" y="23856"/>
                  </a:lnTo>
                  <a:lnTo>
                    <a:pt x="582913" y="13561"/>
                  </a:lnTo>
                  <a:lnTo>
                    <a:pt x="628710" y="6091"/>
                  </a:lnTo>
                  <a:lnTo>
                    <a:pt x="675423" y="1538"/>
                  </a:lnTo>
                  <a:lnTo>
                    <a:pt x="722956" y="0"/>
                  </a:lnTo>
                  <a:lnTo>
                    <a:pt x="770491" y="1538"/>
                  </a:lnTo>
                  <a:lnTo>
                    <a:pt x="817205" y="6091"/>
                  </a:lnTo>
                  <a:lnTo>
                    <a:pt x="863002" y="13561"/>
                  </a:lnTo>
                  <a:lnTo>
                    <a:pt x="907788" y="23856"/>
                  </a:lnTo>
                  <a:lnTo>
                    <a:pt x="951467" y="36878"/>
                  </a:lnTo>
                  <a:lnTo>
                    <a:pt x="993944" y="52532"/>
                  </a:lnTo>
                  <a:lnTo>
                    <a:pt x="1035124" y="70724"/>
                  </a:lnTo>
                  <a:lnTo>
                    <a:pt x="1074911" y="91359"/>
                  </a:lnTo>
                  <a:lnTo>
                    <a:pt x="1113210" y="114340"/>
                  </a:lnTo>
                  <a:lnTo>
                    <a:pt x="1149926" y="139572"/>
                  </a:lnTo>
                  <a:lnTo>
                    <a:pt x="1184964" y="166961"/>
                  </a:lnTo>
                  <a:lnTo>
                    <a:pt x="1218228" y="196411"/>
                  </a:lnTo>
                  <a:lnTo>
                    <a:pt x="1249623" y="227827"/>
                  </a:lnTo>
                  <a:lnTo>
                    <a:pt x="1279053" y="261113"/>
                  </a:lnTo>
                  <a:lnTo>
                    <a:pt x="1306425" y="296174"/>
                  </a:lnTo>
                  <a:lnTo>
                    <a:pt x="1331641" y="332915"/>
                  </a:lnTo>
                  <a:lnTo>
                    <a:pt x="1354608" y="371241"/>
                  </a:lnTo>
                  <a:lnTo>
                    <a:pt x="1375230" y="411056"/>
                  </a:lnTo>
                  <a:lnTo>
                    <a:pt x="1393411" y="452265"/>
                  </a:lnTo>
                  <a:lnTo>
                    <a:pt x="1409056" y="494773"/>
                  </a:lnTo>
                  <a:lnTo>
                    <a:pt x="1422070" y="538485"/>
                  </a:lnTo>
                  <a:lnTo>
                    <a:pt x="1432358" y="583305"/>
                  </a:lnTo>
                  <a:lnTo>
                    <a:pt x="1439825" y="629137"/>
                  </a:lnTo>
                  <a:lnTo>
                    <a:pt x="1444375" y="675888"/>
                  </a:lnTo>
                  <a:lnTo>
                    <a:pt x="1445913" y="723461"/>
                  </a:lnTo>
                  <a:close/>
                </a:path>
              </a:pathLst>
            </a:custGeom>
            <a:ln w="25404">
              <a:solidFill>
                <a:srgbClr val="BB9A6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2821228" y="3968528"/>
            <a:ext cx="1471930" cy="1472565"/>
            <a:chOff x="2821228" y="3968528"/>
            <a:chExt cx="1471930" cy="1472565"/>
          </a:xfrm>
        </p:grpSpPr>
        <p:sp>
          <p:nvSpPr>
            <p:cNvPr id="15" name="object 15"/>
            <p:cNvSpPr/>
            <p:nvPr/>
          </p:nvSpPr>
          <p:spPr>
            <a:xfrm>
              <a:off x="2833931" y="3981230"/>
              <a:ext cx="1445895" cy="1447165"/>
            </a:xfrm>
            <a:custGeom>
              <a:avLst/>
              <a:gdLst/>
              <a:ahLst/>
              <a:cxnLst/>
              <a:rect l="l" t="t" r="r" b="b"/>
              <a:pathLst>
                <a:path w="1445895" h="1447164">
                  <a:moveTo>
                    <a:pt x="1445900" y="723461"/>
                  </a:moveTo>
                  <a:lnTo>
                    <a:pt x="1444362" y="771027"/>
                  </a:lnTo>
                  <a:lnTo>
                    <a:pt x="1439813" y="817771"/>
                  </a:lnTo>
                  <a:lnTo>
                    <a:pt x="1432346" y="863599"/>
                  </a:lnTo>
                  <a:lnTo>
                    <a:pt x="1422059" y="908415"/>
                  </a:lnTo>
                  <a:lnTo>
                    <a:pt x="1409045" y="952123"/>
                  </a:lnTo>
                  <a:lnTo>
                    <a:pt x="1393400" y="994628"/>
                  </a:lnTo>
                  <a:lnTo>
                    <a:pt x="1375219" y="1035836"/>
                  </a:lnTo>
                  <a:lnTo>
                    <a:pt x="1354598" y="1075650"/>
                  </a:lnTo>
                  <a:lnTo>
                    <a:pt x="1331632" y="1113975"/>
                  </a:lnTo>
                  <a:lnTo>
                    <a:pt x="1306416" y="1150716"/>
                  </a:lnTo>
                  <a:lnTo>
                    <a:pt x="1279045" y="1185778"/>
                  </a:lnTo>
                  <a:lnTo>
                    <a:pt x="1249615" y="1219065"/>
                  </a:lnTo>
                  <a:lnTo>
                    <a:pt x="1218220" y="1250481"/>
                  </a:lnTo>
                  <a:lnTo>
                    <a:pt x="1184956" y="1279933"/>
                  </a:lnTo>
                  <a:lnTo>
                    <a:pt x="1149919" y="1307323"/>
                  </a:lnTo>
                  <a:lnTo>
                    <a:pt x="1113203" y="1332558"/>
                  </a:lnTo>
                  <a:lnTo>
                    <a:pt x="1074904" y="1355540"/>
                  </a:lnTo>
                  <a:lnTo>
                    <a:pt x="1035117" y="1376176"/>
                  </a:lnTo>
                  <a:lnTo>
                    <a:pt x="993937" y="1394370"/>
                  </a:lnTo>
                  <a:lnTo>
                    <a:pt x="951460" y="1410027"/>
                  </a:lnTo>
                  <a:lnTo>
                    <a:pt x="907780" y="1423050"/>
                  </a:lnTo>
                  <a:lnTo>
                    <a:pt x="862993" y="1433346"/>
                  </a:lnTo>
                  <a:lnTo>
                    <a:pt x="817195" y="1440818"/>
                  </a:lnTo>
                  <a:lnTo>
                    <a:pt x="770480" y="1445371"/>
                  </a:lnTo>
                  <a:lnTo>
                    <a:pt x="722943" y="1446910"/>
                  </a:lnTo>
                  <a:lnTo>
                    <a:pt x="675410" y="1445371"/>
                  </a:lnTo>
                  <a:lnTo>
                    <a:pt x="628698" y="1440818"/>
                  </a:lnTo>
                  <a:lnTo>
                    <a:pt x="582901" y="1433346"/>
                  </a:lnTo>
                  <a:lnTo>
                    <a:pt x="538116" y="1423050"/>
                  </a:lnTo>
                  <a:lnTo>
                    <a:pt x="494438" y="1410027"/>
                  </a:lnTo>
                  <a:lnTo>
                    <a:pt x="451962" y="1394370"/>
                  </a:lnTo>
                  <a:lnTo>
                    <a:pt x="410784" y="1376176"/>
                  </a:lnTo>
                  <a:lnTo>
                    <a:pt x="370997" y="1355540"/>
                  </a:lnTo>
                  <a:lnTo>
                    <a:pt x="332699" y="1332558"/>
                  </a:lnTo>
                  <a:lnTo>
                    <a:pt x="295983" y="1307323"/>
                  </a:lnTo>
                  <a:lnTo>
                    <a:pt x="260946" y="1279933"/>
                  </a:lnTo>
                  <a:lnTo>
                    <a:pt x="227683" y="1250481"/>
                  </a:lnTo>
                  <a:lnTo>
                    <a:pt x="196288" y="1219065"/>
                  </a:lnTo>
                  <a:lnTo>
                    <a:pt x="166858" y="1185778"/>
                  </a:lnTo>
                  <a:lnTo>
                    <a:pt x="139487" y="1150716"/>
                  </a:lnTo>
                  <a:lnTo>
                    <a:pt x="114270" y="1113975"/>
                  </a:lnTo>
                  <a:lnTo>
                    <a:pt x="91304" y="1075650"/>
                  </a:lnTo>
                  <a:lnTo>
                    <a:pt x="70682" y="1035836"/>
                  </a:lnTo>
                  <a:lnTo>
                    <a:pt x="52501" y="994628"/>
                  </a:lnTo>
                  <a:lnTo>
                    <a:pt x="36856" y="952123"/>
                  </a:lnTo>
                  <a:lnTo>
                    <a:pt x="23842" y="908415"/>
                  </a:lnTo>
                  <a:lnTo>
                    <a:pt x="13554" y="863599"/>
                  </a:lnTo>
                  <a:lnTo>
                    <a:pt x="6087" y="817771"/>
                  </a:lnTo>
                  <a:lnTo>
                    <a:pt x="1537" y="771027"/>
                  </a:lnTo>
                  <a:lnTo>
                    <a:pt x="0" y="723461"/>
                  </a:lnTo>
                  <a:lnTo>
                    <a:pt x="1537" y="675889"/>
                  </a:lnTo>
                  <a:lnTo>
                    <a:pt x="6087" y="629140"/>
                  </a:lnTo>
                  <a:lnTo>
                    <a:pt x="13554" y="583308"/>
                  </a:lnTo>
                  <a:lnTo>
                    <a:pt x="23842" y="538489"/>
                  </a:lnTo>
                  <a:lnTo>
                    <a:pt x="36856" y="494778"/>
                  </a:lnTo>
                  <a:lnTo>
                    <a:pt x="52501" y="452271"/>
                  </a:lnTo>
                  <a:lnTo>
                    <a:pt x="70682" y="411062"/>
                  </a:lnTo>
                  <a:lnTo>
                    <a:pt x="91304" y="371246"/>
                  </a:lnTo>
                  <a:lnTo>
                    <a:pt x="114270" y="332921"/>
                  </a:lnTo>
                  <a:lnTo>
                    <a:pt x="139487" y="296179"/>
                  </a:lnTo>
                  <a:lnTo>
                    <a:pt x="166858" y="261118"/>
                  </a:lnTo>
                  <a:lnTo>
                    <a:pt x="196288" y="227831"/>
                  </a:lnTo>
                  <a:lnTo>
                    <a:pt x="227683" y="196415"/>
                  </a:lnTo>
                  <a:lnTo>
                    <a:pt x="260946" y="166965"/>
                  </a:lnTo>
                  <a:lnTo>
                    <a:pt x="295983" y="139576"/>
                  </a:lnTo>
                  <a:lnTo>
                    <a:pt x="332699" y="114343"/>
                  </a:lnTo>
                  <a:lnTo>
                    <a:pt x="370997" y="91361"/>
                  </a:lnTo>
                  <a:lnTo>
                    <a:pt x="410784" y="70726"/>
                  </a:lnTo>
                  <a:lnTo>
                    <a:pt x="451962" y="52534"/>
                  </a:lnTo>
                  <a:lnTo>
                    <a:pt x="494438" y="36879"/>
                  </a:lnTo>
                  <a:lnTo>
                    <a:pt x="538116" y="23856"/>
                  </a:lnTo>
                  <a:lnTo>
                    <a:pt x="582901" y="13562"/>
                  </a:lnTo>
                  <a:lnTo>
                    <a:pt x="628698" y="6091"/>
                  </a:lnTo>
                  <a:lnTo>
                    <a:pt x="675410" y="1538"/>
                  </a:lnTo>
                  <a:lnTo>
                    <a:pt x="722943" y="0"/>
                  </a:lnTo>
                  <a:lnTo>
                    <a:pt x="770480" y="1538"/>
                  </a:lnTo>
                  <a:lnTo>
                    <a:pt x="817195" y="6091"/>
                  </a:lnTo>
                  <a:lnTo>
                    <a:pt x="862993" y="13562"/>
                  </a:lnTo>
                  <a:lnTo>
                    <a:pt x="907780" y="23856"/>
                  </a:lnTo>
                  <a:lnTo>
                    <a:pt x="951460" y="36879"/>
                  </a:lnTo>
                  <a:lnTo>
                    <a:pt x="993937" y="52534"/>
                  </a:lnTo>
                  <a:lnTo>
                    <a:pt x="1035117" y="70726"/>
                  </a:lnTo>
                  <a:lnTo>
                    <a:pt x="1074904" y="91361"/>
                  </a:lnTo>
                  <a:lnTo>
                    <a:pt x="1113203" y="114343"/>
                  </a:lnTo>
                  <a:lnTo>
                    <a:pt x="1149919" y="139576"/>
                  </a:lnTo>
                  <a:lnTo>
                    <a:pt x="1184956" y="166965"/>
                  </a:lnTo>
                  <a:lnTo>
                    <a:pt x="1218220" y="196415"/>
                  </a:lnTo>
                  <a:lnTo>
                    <a:pt x="1249615" y="227831"/>
                  </a:lnTo>
                  <a:lnTo>
                    <a:pt x="1279045" y="261118"/>
                  </a:lnTo>
                  <a:lnTo>
                    <a:pt x="1306416" y="296179"/>
                  </a:lnTo>
                  <a:lnTo>
                    <a:pt x="1331632" y="332921"/>
                  </a:lnTo>
                  <a:lnTo>
                    <a:pt x="1354598" y="371246"/>
                  </a:lnTo>
                  <a:lnTo>
                    <a:pt x="1375219" y="411062"/>
                  </a:lnTo>
                  <a:lnTo>
                    <a:pt x="1393400" y="452271"/>
                  </a:lnTo>
                  <a:lnTo>
                    <a:pt x="1409045" y="494778"/>
                  </a:lnTo>
                  <a:lnTo>
                    <a:pt x="1422059" y="538489"/>
                  </a:lnTo>
                  <a:lnTo>
                    <a:pt x="1432346" y="583308"/>
                  </a:lnTo>
                  <a:lnTo>
                    <a:pt x="1439813" y="629140"/>
                  </a:lnTo>
                  <a:lnTo>
                    <a:pt x="1444362" y="675889"/>
                  </a:lnTo>
                  <a:lnTo>
                    <a:pt x="1445900" y="723461"/>
                  </a:lnTo>
                  <a:close/>
                </a:path>
              </a:pathLst>
            </a:custGeom>
            <a:ln w="25404">
              <a:solidFill>
                <a:srgbClr val="BB9A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189298" y="4184520"/>
              <a:ext cx="735965" cy="1022985"/>
            </a:xfrm>
            <a:custGeom>
              <a:avLst/>
              <a:gdLst/>
              <a:ahLst/>
              <a:cxnLst/>
              <a:rect l="l" t="t" r="r" b="b"/>
              <a:pathLst>
                <a:path w="735964" h="1022985">
                  <a:moveTo>
                    <a:pt x="364678" y="550496"/>
                  </a:moveTo>
                  <a:lnTo>
                    <a:pt x="255687" y="550496"/>
                  </a:lnTo>
                  <a:lnTo>
                    <a:pt x="276810" y="584020"/>
                  </a:lnTo>
                  <a:lnTo>
                    <a:pt x="316112" y="649808"/>
                  </a:lnTo>
                  <a:lnTo>
                    <a:pt x="371024" y="742991"/>
                  </a:lnTo>
                  <a:lnTo>
                    <a:pt x="360040" y="972755"/>
                  </a:lnTo>
                  <a:lnTo>
                    <a:pt x="361779" y="995618"/>
                  </a:lnTo>
                  <a:lnTo>
                    <a:pt x="367724" y="1010021"/>
                  </a:lnTo>
                  <a:lnTo>
                    <a:pt x="378966" y="1018310"/>
                  </a:lnTo>
                  <a:lnTo>
                    <a:pt x="396598" y="1022832"/>
                  </a:lnTo>
                  <a:lnTo>
                    <a:pt x="414214" y="1019546"/>
                  </a:lnTo>
                  <a:lnTo>
                    <a:pt x="440254" y="971688"/>
                  </a:lnTo>
                  <a:lnTo>
                    <a:pt x="456571" y="763220"/>
                  </a:lnTo>
                  <a:lnTo>
                    <a:pt x="456800" y="752621"/>
                  </a:lnTo>
                  <a:lnTo>
                    <a:pt x="455760" y="727558"/>
                  </a:lnTo>
                  <a:lnTo>
                    <a:pt x="450866" y="698131"/>
                  </a:lnTo>
                  <a:lnTo>
                    <a:pt x="439531" y="674438"/>
                  </a:lnTo>
                  <a:lnTo>
                    <a:pt x="379099" y="574089"/>
                  </a:lnTo>
                  <a:lnTo>
                    <a:pt x="364678" y="550496"/>
                  </a:lnTo>
                  <a:close/>
                </a:path>
                <a:path w="735964" h="1022985">
                  <a:moveTo>
                    <a:pt x="523541" y="246931"/>
                  </a:moveTo>
                  <a:lnTo>
                    <a:pt x="221973" y="402410"/>
                  </a:lnTo>
                  <a:lnTo>
                    <a:pt x="185001" y="437866"/>
                  </a:lnTo>
                  <a:lnTo>
                    <a:pt x="158457" y="704616"/>
                  </a:lnTo>
                  <a:lnTo>
                    <a:pt x="71500" y="963174"/>
                  </a:lnTo>
                  <a:lnTo>
                    <a:pt x="70415" y="968947"/>
                  </a:lnTo>
                  <a:lnTo>
                    <a:pt x="70381" y="982475"/>
                  </a:lnTo>
                  <a:lnTo>
                    <a:pt x="76230" y="998072"/>
                  </a:lnTo>
                  <a:lnTo>
                    <a:pt x="92795" y="1010050"/>
                  </a:lnTo>
                  <a:lnTo>
                    <a:pt x="114005" y="1012579"/>
                  </a:lnTo>
                  <a:lnTo>
                    <a:pt x="130291" y="1006660"/>
                  </a:lnTo>
                  <a:lnTo>
                    <a:pt x="141317" y="996934"/>
                  </a:lnTo>
                  <a:lnTo>
                    <a:pt x="146750" y="988042"/>
                  </a:lnTo>
                  <a:lnTo>
                    <a:pt x="159147" y="951758"/>
                  </a:lnTo>
                  <a:lnTo>
                    <a:pt x="181231" y="891649"/>
                  </a:lnTo>
                  <a:lnTo>
                    <a:pt x="206272" y="824927"/>
                  </a:lnTo>
                  <a:lnTo>
                    <a:pt x="238303" y="740501"/>
                  </a:lnTo>
                  <a:lnTo>
                    <a:pt x="245973" y="718239"/>
                  </a:lnTo>
                  <a:lnTo>
                    <a:pt x="250390" y="699920"/>
                  </a:lnTo>
                  <a:lnTo>
                    <a:pt x="252490" y="680673"/>
                  </a:lnTo>
                  <a:lnTo>
                    <a:pt x="253211" y="655632"/>
                  </a:lnTo>
                  <a:lnTo>
                    <a:pt x="253807" y="622543"/>
                  </a:lnTo>
                  <a:lnTo>
                    <a:pt x="254750" y="584020"/>
                  </a:lnTo>
                  <a:lnTo>
                    <a:pt x="255369" y="561370"/>
                  </a:lnTo>
                  <a:lnTo>
                    <a:pt x="255687" y="550496"/>
                  </a:lnTo>
                  <a:lnTo>
                    <a:pt x="364678" y="550496"/>
                  </a:lnTo>
                  <a:lnTo>
                    <a:pt x="347970" y="523163"/>
                  </a:lnTo>
                  <a:lnTo>
                    <a:pt x="332713" y="500062"/>
                  </a:lnTo>
                  <a:lnTo>
                    <a:pt x="334847" y="497229"/>
                  </a:lnTo>
                  <a:lnTo>
                    <a:pt x="336187" y="497229"/>
                  </a:lnTo>
                  <a:lnTo>
                    <a:pt x="515478" y="397798"/>
                  </a:lnTo>
                  <a:lnTo>
                    <a:pt x="606624" y="397798"/>
                  </a:lnTo>
                  <a:lnTo>
                    <a:pt x="604319" y="389505"/>
                  </a:lnTo>
                  <a:lnTo>
                    <a:pt x="589168" y="339044"/>
                  </a:lnTo>
                  <a:lnTo>
                    <a:pt x="570487" y="287707"/>
                  </a:lnTo>
                  <a:lnTo>
                    <a:pt x="546589" y="256261"/>
                  </a:lnTo>
                  <a:lnTo>
                    <a:pt x="530183" y="248086"/>
                  </a:lnTo>
                  <a:lnTo>
                    <a:pt x="523541" y="246931"/>
                  </a:lnTo>
                  <a:close/>
                </a:path>
                <a:path w="735964" h="1022985">
                  <a:moveTo>
                    <a:pt x="606624" y="397798"/>
                  </a:moveTo>
                  <a:lnTo>
                    <a:pt x="515478" y="397798"/>
                  </a:lnTo>
                  <a:lnTo>
                    <a:pt x="525397" y="420874"/>
                  </a:lnTo>
                  <a:lnTo>
                    <a:pt x="535533" y="443351"/>
                  </a:lnTo>
                  <a:lnTo>
                    <a:pt x="546201" y="466578"/>
                  </a:lnTo>
                  <a:lnTo>
                    <a:pt x="557713" y="491905"/>
                  </a:lnTo>
                  <a:lnTo>
                    <a:pt x="505548" y="643192"/>
                  </a:lnTo>
                  <a:lnTo>
                    <a:pt x="498957" y="662951"/>
                  </a:lnTo>
                  <a:lnTo>
                    <a:pt x="497055" y="676873"/>
                  </a:lnTo>
                  <a:lnTo>
                    <a:pt x="500907" y="687005"/>
                  </a:lnTo>
                  <a:lnTo>
                    <a:pt x="511580" y="695392"/>
                  </a:lnTo>
                  <a:lnTo>
                    <a:pt x="526964" y="699253"/>
                  </a:lnTo>
                  <a:lnTo>
                    <a:pt x="539257" y="694993"/>
                  </a:lnTo>
                  <a:lnTo>
                    <a:pt x="549067" y="685694"/>
                  </a:lnTo>
                  <a:lnTo>
                    <a:pt x="557002" y="674438"/>
                  </a:lnTo>
                  <a:lnTo>
                    <a:pt x="581168" y="625013"/>
                  </a:lnTo>
                  <a:lnTo>
                    <a:pt x="607852" y="571039"/>
                  </a:lnTo>
                  <a:lnTo>
                    <a:pt x="628187" y="522684"/>
                  </a:lnTo>
                  <a:lnTo>
                    <a:pt x="633305" y="490113"/>
                  </a:lnTo>
                  <a:lnTo>
                    <a:pt x="618259" y="439669"/>
                  </a:lnTo>
                  <a:lnTo>
                    <a:pt x="606624" y="397798"/>
                  </a:lnTo>
                  <a:close/>
                </a:path>
                <a:path w="735964" h="1022985">
                  <a:moveTo>
                    <a:pt x="336187" y="497229"/>
                  </a:moveTo>
                  <a:lnTo>
                    <a:pt x="334847" y="497229"/>
                  </a:lnTo>
                  <a:lnTo>
                    <a:pt x="335545" y="497584"/>
                  </a:lnTo>
                  <a:lnTo>
                    <a:pt x="336187" y="497229"/>
                  </a:lnTo>
                  <a:close/>
                </a:path>
                <a:path w="735964" h="1022985">
                  <a:moveTo>
                    <a:pt x="458349" y="0"/>
                  </a:moveTo>
                  <a:lnTo>
                    <a:pt x="20745" y="237985"/>
                  </a:lnTo>
                  <a:lnTo>
                    <a:pt x="0" y="268274"/>
                  </a:lnTo>
                  <a:lnTo>
                    <a:pt x="2663" y="278824"/>
                  </a:lnTo>
                  <a:lnTo>
                    <a:pt x="82509" y="423009"/>
                  </a:lnTo>
                  <a:lnTo>
                    <a:pt x="90074" y="430872"/>
                  </a:lnTo>
                  <a:lnTo>
                    <a:pt x="100939" y="434705"/>
                  </a:lnTo>
                  <a:lnTo>
                    <a:pt x="113678" y="434287"/>
                  </a:lnTo>
                  <a:lnTo>
                    <a:pt x="544938" y="197120"/>
                  </a:lnTo>
                  <a:lnTo>
                    <a:pt x="565689" y="166794"/>
                  </a:lnTo>
                  <a:lnTo>
                    <a:pt x="563033" y="156241"/>
                  </a:lnTo>
                  <a:lnTo>
                    <a:pt x="482831" y="12058"/>
                  </a:lnTo>
                  <a:lnTo>
                    <a:pt x="458349" y="0"/>
                  </a:lnTo>
                  <a:close/>
                </a:path>
                <a:path w="735964" h="1022985">
                  <a:moveTo>
                    <a:pt x="655297" y="162278"/>
                  </a:moveTo>
                  <a:lnTo>
                    <a:pt x="624034" y="168629"/>
                  </a:lnTo>
                  <a:lnTo>
                    <a:pt x="598551" y="185938"/>
                  </a:lnTo>
                  <a:lnTo>
                    <a:pt x="581393" y="211585"/>
                  </a:lnTo>
                  <a:lnTo>
                    <a:pt x="575108" y="242953"/>
                  </a:lnTo>
                  <a:lnTo>
                    <a:pt x="581393" y="274300"/>
                  </a:lnTo>
                  <a:lnTo>
                    <a:pt x="598551" y="299927"/>
                  </a:lnTo>
                  <a:lnTo>
                    <a:pt x="624034" y="317220"/>
                  </a:lnTo>
                  <a:lnTo>
                    <a:pt x="655297" y="323565"/>
                  </a:lnTo>
                  <a:lnTo>
                    <a:pt x="686636" y="317220"/>
                  </a:lnTo>
                  <a:lnTo>
                    <a:pt x="712249" y="299927"/>
                  </a:lnTo>
                  <a:lnTo>
                    <a:pt x="729528" y="274300"/>
                  </a:lnTo>
                  <a:lnTo>
                    <a:pt x="735867" y="242953"/>
                  </a:lnTo>
                  <a:lnTo>
                    <a:pt x="729528" y="211585"/>
                  </a:lnTo>
                  <a:lnTo>
                    <a:pt x="712249" y="185938"/>
                  </a:lnTo>
                  <a:lnTo>
                    <a:pt x="686636" y="168629"/>
                  </a:lnTo>
                  <a:lnTo>
                    <a:pt x="655297" y="162278"/>
                  </a:lnTo>
                  <a:close/>
                </a:path>
              </a:pathLst>
            </a:custGeom>
            <a:solidFill>
              <a:srgbClr val="CA9C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6857096" y="2108340"/>
            <a:ext cx="52069" cy="26034"/>
          </a:xfrm>
          <a:custGeom>
            <a:avLst/>
            <a:gdLst/>
            <a:ahLst/>
            <a:cxnLst/>
            <a:rect l="l" t="t" r="r" b="b"/>
            <a:pathLst>
              <a:path w="52070" h="26035">
                <a:moveTo>
                  <a:pt x="51909" y="0"/>
                </a:moveTo>
                <a:lnTo>
                  <a:pt x="0" y="0"/>
                </a:lnTo>
                <a:lnTo>
                  <a:pt x="2052" y="10112"/>
                </a:lnTo>
                <a:lnTo>
                  <a:pt x="7615" y="18372"/>
                </a:lnTo>
                <a:lnTo>
                  <a:pt x="15860" y="23942"/>
                </a:lnTo>
                <a:lnTo>
                  <a:pt x="25954" y="25985"/>
                </a:lnTo>
                <a:lnTo>
                  <a:pt x="36063" y="23942"/>
                </a:lnTo>
                <a:lnTo>
                  <a:pt x="44313" y="18372"/>
                </a:lnTo>
                <a:lnTo>
                  <a:pt x="49872" y="10112"/>
                </a:lnTo>
                <a:lnTo>
                  <a:pt x="51909" y="0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75094" y="1886432"/>
            <a:ext cx="274320" cy="287020"/>
          </a:xfrm>
          <a:custGeom>
            <a:avLst/>
            <a:gdLst/>
            <a:ahLst/>
            <a:cxnLst/>
            <a:rect l="l" t="t" r="r" b="b"/>
            <a:pathLst>
              <a:path w="274320" h="287019">
                <a:moveTo>
                  <a:pt x="273913" y="58140"/>
                </a:moveTo>
                <a:lnTo>
                  <a:pt x="271614" y="45262"/>
                </a:lnTo>
                <a:lnTo>
                  <a:pt x="271589" y="45123"/>
                </a:lnTo>
                <a:lnTo>
                  <a:pt x="270319" y="37998"/>
                </a:lnTo>
                <a:lnTo>
                  <a:pt x="245452" y="8216"/>
                </a:lnTo>
                <a:lnTo>
                  <a:pt x="220205" y="0"/>
                </a:lnTo>
                <a:lnTo>
                  <a:pt x="216954" y="152"/>
                </a:lnTo>
                <a:lnTo>
                  <a:pt x="216573" y="152"/>
                </a:lnTo>
                <a:lnTo>
                  <a:pt x="216230" y="50"/>
                </a:lnTo>
                <a:lnTo>
                  <a:pt x="215861" y="50"/>
                </a:lnTo>
                <a:lnTo>
                  <a:pt x="210870" y="927"/>
                </a:lnTo>
                <a:lnTo>
                  <a:pt x="210870" y="115735"/>
                </a:lnTo>
                <a:lnTo>
                  <a:pt x="210400" y="116052"/>
                </a:lnTo>
                <a:lnTo>
                  <a:pt x="210400" y="120307"/>
                </a:lnTo>
                <a:lnTo>
                  <a:pt x="210070" y="118706"/>
                </a:lnTo>
                <a:lnTo>
                  <a:pt x="209702" y="117119"/>
                </a:lnTo>
                <a:lnTo>
                  <a:pt x="210070" y="118706"/>
                </a:lnTo>
                <a:lnTo>
                  <a:pt x="210400" y="120307"/>
                </a:lnTo>
                <a:lnTo>
                  <a:pt x="210400" y="116052"/>
                </a:lnTo>
                <a:lnTo>
                  <a:pt x="210108" y="116230"/>
                </a:lnTo>
                <a:lnTo>
                  <a:pt x="210858" y="115735"/>
                </a:lnTo>
                <a:lnTo>
                  <a:pt x="210870" y="927"/>
                </a:lnTo>
                <a:lnTo>
                  <a:pt x="196227" y="3467"/>
                </a:lnTo>
                <a:lnTo>
                  <a:pt x="179489" y="12915"/>
                </a:lnTo>
                <a:lnTo>
                  <a:pt x="166801" y="27190"/>
                </a:lnTo>
                <a:lnTo>
                  <a:pt x="159346" y="45123"/>
                </a:lnTo>
                <a:lnTo>
                  <a:pt x="154952" y="44678"/>
                </a:lnTo>
                <a:lnTo>
                  <a:pt x="150545" y="44551"/>
                </a:lnTo>
                <a:lnTo>
                  <a:pt x="146189" y="45097"/>
                </a:lnTo>
                <a:lnTo>
                  <a:pt x="146558" y="45262"/>
                </a:lnTo>
                <a:lnTo>
                  <a:pt x="137693" y="42278"/>
                </a:lnTo>
                <a:lnTo>
                  <a:pt x="128511" y="40093"/>
                </a:lnTo>
                <a:lnTo>
                  <a:pt x="119024" y="38747"/>
                </a:lnTo>
                <a:lnTo>
                  <a:pt x="109283" y="38277"/>
                </a:lnTo>
                <a:lnTo>
                  <a:pt x="69024" y="46418"/>
                </a:lnTo>
                <a:lnTo>
                  <a:pt x="36156" y="68605"/>
                </a:lnTo>
                <a:lnTo>
                  <a:pt x="13982" y="101498"/>
                </a:lnTo>
                <a:lnTo>
                  <a:pt x="5854" y="141782"/>
                </a:lnTo>
                <a:lnTo>
                  <a:pt x="5854" y="143776"/>
                </a:lnTo>
                <a:lnTo>
                  <a:pt x="6337" y="145567"/>
                </a:lnTo>
                <a:lnTo>
                  <a:pt x="7124" y="147243"/>
                </a:lnTo>
                <a:lnTo>
                  <a:pt x="7124" y="147421"/>
                </a:lnTo>
                <a:lnTo>
                  <a:pt x="8534" y="151282"/>
                </a:lnTo>
                <a:lnTo>
                  <a:pt x="9194" y="157340"/>
                </a:lnTo>
                <a:lnTo>
                  <a:pt x="8229" y="164973"/>
                </a:lnTo>
                <a:lnTo>
                  <a:pt x="4787" y="173570"/>
                </a:lnTo>
                <a:lnTo>
                  <a:pt x="1041" y="182587"/>
                </a:lnTo>
                <a:lnTo>
                  <a:pt x="0" y="191681"/>
                </a:lnTo>
                <a:lnTo>
                  <a:pt x="1968" y="200482"/>
                </a:lnTo>
                <a:lnTo>
                  <a:pt x="7302" y="208635"/>
                </a:lnTo>
                <a:lnTo>
                  <a:pt x="11899" y="216966"/>
                </a:lnTo>
                <a:lnTo>
                  <a:pt x="13157" y="225005"/>
                </a:lnTo>
                <a:lnTo>
                  <a:pt x="13563" y="230289"/>
                </a:lnTo>
                <a:lnTo>
                  <a:pt x="15646" y="230352"/>
                </a:lnTo>
                <a:lnTo>
                  <a:pt x="16433" y="229222"/>
                </a:lnTo>
                <a:lnTo>
                  <a:pt x="16992" y="227672"/>
                </a:lnTo>
                <a:lnTo>
                  <a:pt x="17437" y="226631"/>
                </a:lnTo>
                <a:lnTo>
                  <a:pt x="32664" y="250825"/>
                </a:lnTo>
                <a:lnTo>
                  <a:pt x="53924" y="269722"/>
                </a:lnTo>
                <a:lnTo>
                  <a:pt x="79933" y="282016"/>
                </a:lnTo>
                <a:lnTo>
                  <a:pt x="109410" y="286410"/>
                </a:lnTo>
                <a:lnTo>
                  <a:pt x="139039" y="281965"/>
                </a:lnTo>
                <a:lnTo>
                  <a:pt x="165176" y="269532"/>
                </a:lnTo>
                <a:lnTo>
                  <a:pt x="186499" y="250431"/>
                </a:lnTo>
                <a:lnTo>
                  <a:pt x="201295" y="226631"/>
                </a:lnTo>
                <a:lnTo>
                  <a:pt x="201701" y="225983"/>
                </a:lnTo>
                <a:lnTo>
                  <a:pt x="202107" y="226796"/>
                </a:lnTo>
                <a:lnTo>
                  <a:pt x="202374" y="227672"/>
                </a:lnTo>
                <a:lnTo>
                  <a:pt x="202869" y="228371"/>
                </a:lnTo>
                <a:lnTo>
                  <a:pt x="204939" y="228320"/>
                </a:lnTo>
                <a:lnTo>
                  <a:pt x="205117" y="225983"/>
                </a:lnTo>
                <a:lnTo>
                  <a:pt x="205346" y="223050"/>
                </a:lnTo>
                <a:lnTo>
                  <a:pt x="206590" y="215011"/>
                </a:lnTo>
                <a:lnTo>
                  <a:pt x="211188" y="206654"/>
                </a:lnTo>
                <a:lnTo>
                  <a:pt x="216420" y="198564"/>
                </a:lnTo>
                <a:lnTo>
                  <a:pt x="218186" y="189877"/>
                </a:lnTo>
                <a:lnTo>
                  <a:pt x="216916" y="180898"/>
                </a:lnTo>
                <a:lnTo>
                  <a:pt x="213080" y="171919"/>
                </a:lnTo>
                <a:lnTo>
                  <a:pt x="207645" y="162242"/>
                </a:lnTo>
                <a:lnTo>
                  <a:pt x="212013" y="154520"/>
                </a:lnTo>
                <a:lnTo>
                  <a:pt x="215265" y="150444"/>
                </a:lnTo>
                <a:lnTo>
                  <a:pt x="231267" y="183388"/>
                </a:lnTo>
                <a:lnTo>
                  <a:pt x="251180" y="202666"/>
                </a:lnTo>
                <a:lnTo>
                  <a:pt x="267804" y="210489"/>
                </a:lnTo>
                <a:lnTo>
                  <a:pt x="273913" y="209042"/>
                </a:lnTo>
                <a:lnTo>
                  <a:pt x="258483" y="174675"/>
                </a:lnTo>
                <a:lnTo>
                  <a:pt x="258775" y="150444"/>
                </a:lnTo>
                <a:lnTo>
                  <a:pt x="259003" y="130975"/>
                </a:lnTo>
                <a:lnTo>
                  <a:pt x="261035" y="120307"/>
                </a:lnTo>
                <a:lnTo>
                  <a:pt x="261950" y="115557"/>
                </a:lnTo>
                <a:lnTo>
                  <a:pt x="266166" y="93408"/>
                </a:lnTo>
                <a:lnTo>
                  <a:pt x="270560" y="77647"/>
                </a:lnTo>
                <a:lnTo>
                  <a:pt x="270624" y="77444"/>
                </a:lnTo>
                <a:lnTo>
                  <a:pt x="270306" y="77647"/>
                </a:lnTo>
                <a:lnTo>
                  <a:pt x="272516" y="71526"/>
                </a:lnTo>
                <a:lnTo>
                  <a:pt x="273913" y="65024"/>
                </a:lnTo>
                <a:lnTo>
                  <a:pt x="273913" y="58140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97091" y="2857601"/>
            <a:ext cx="213360" cy="53340"/>
          </a:xfrm>
          <a:custGeom>
            <a:avLst/>
            <a:gdLst/>
            <a:ahLst/>
            <a:cxnLst/>
            <a:rect l="l" t="t" r="r" b="b"/>
            <a:pathLst>
              <a:path w="213359" h="53339">
                <a:moveTo>
                  <a:pt x="96697" y="45707"/>
                </a:moveTo>
                <a:lnTo>
                  <a:pt x="93929" y="45707"/>
                </a:lnTo>
                <a:lnTo>
                  <a:pt x="91884" y="35661"/>
                </a:lnTo>
                <a:lnTo>
                  <a:pt x="86334" y="27432"/>
                </a:lnTo>
                <a:lnTo>
                  <a:pt x="78130" y="21882"/>
                </a:lnTo>
                <a:lnTo>
                  <a:pt x="68084" y="19837"/>
                </a:lnTo>
                <a:lnTo>
                  <a:pt x="58039" y="21882"/>
                </a:lnTo>
                <a:lnTo>
                  <a:pt x="49822" y="27432"/>
                </a:lnTo>
                <a:lnTo>
                  <a:pt x="44284" y="35661"/>
                </a:lnTo>
                <a:lnTo>
                  <a:pt x="42240" y="45707"/>
                </a:lnTo>
                <a:lnTo>
                  <a:pt x="36715" y="45707"/>
                </a:lnTo>
                <a:lnTo>
                  <a:pt x="38620" y="34925"/>
                </a:lnTo>
                <a:lnTo>
                  <a:pt x="43878" y="25755"/>
                </a:lnTo>
                <a:lnTo>
                  <a:pt x="51816" y="18872"/>
                </a:lnTo>
                <a:lnTo>
                  <a:pt x="61760" y="14960"/>
                </a:lnTo>
                <a:lnTo>
                  <a:pt x="61760" y="0"/>
                </a:lnTo>
                <a:lnTo>
                  <a:pt x="0" y="0"/>
                </a:lnTo>
                <a:lnTo>
                  <a:pt x="0" y="53327"/>
                </a:lnTo>
                <a:lnTo>
                  <a:pt x="96697" y="53327"/>
                </a:lnTo>
                <a:lnTo>
                  <a:pt x="96697" y="45707"/>
                </a:lnTo>
                <a:close/>
              </a:path>
              <a:path w="213359" h="53339">
                <a:moveTo>
                  <a:pt x="213017" y="45707"/>
                </a:moveTo>
                <a:lnTo>
                  <a:pt x="210248" y="45707"/>
                </a:lnTo>
                <a:lnTo>
                  <a:pt x="208203" y="35661"/>
                </a:lnTo>
                <a:lnTo>
                  <a:pt x="202653" y="27432"/>
                </a:lnTo>
                <a:lnTo>
                  <a:pt x="194437" y="21882"/>
                </a:lnTo>
                <a:lnTo>
                  <a:pt x="184391" y="19837"/>
                </a:lnTo>
                <a:lnTo>
                  <a:pt x="174332" y="21882"/>
                </a:lnTo>
                <a:lnTo>
                  <a:pt x="166103" y="27432"/>
                </a:lnTo>
                <a:lnTo>
                  <a:pt x="160553" y="35661"/>
                </a:lnTo>
                <a:lnTo>
                  <a:pt x="158508" y="45707"/>
                </a:lnTo>
                <a:lnTo>
                  <a:pt x="152984" y="45707"/>
                </a:lnTo>
                <a:lnTo>
                  <a:pt x="154901" y="34925"/>
                </a:lnTo>
                <a:lnTo>
                  <a:pt x="160172" y="25755"/>
                </a:lnTo>
                <a:lnTo>
                  <a:pt x="168135" y="18872"/>
                </a:lnTo>
                <a:lnTo>
                  <a:pt x="178092" y="14960"/>
                </a:lnTo>
                <a:lnTo>
                  <a:pt x="178092" y="0"/>
                </a:lnTo>
                <a:lnTo>
                  <a:pt x="116281" y="0"/>
                </a:lnTo>
                <a:lnTo>
                  <a:pt x="116281" y="53327"/>
                </a:lnTo>
                <a:lnTo>
                  <a:pt x="213017" y="53327"/>
                </a:lnTo>
                <a:lnTo>
                  <a:pt x="213017" y="45707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858759" y="2178771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89">
                <a:moveTo>
                  <a:pt x="53192" y="0"/>
                </a:moveTo>
                <a:lnTo>
                  <a:pt x="46732" y="1393"/>
                </a:lnTo>
                <a:lnTo>
                  <a:pt x="40141" y="2426"/>
                </a:lnTo>
                <a:lnTo>
                  <a:pt x="33431" y="3069"/>
                </a:lnTo>
                <a:lnTo>
                  <a:pt x="26615" y="3290"/>
                </a:lnTo>
                <a:lnTo>
                  <a:pt x="19781" y="3069"/>
                </a:lnTo>
                <a:lnTo>
                  <a:pt x="13069" y="2426"/>
                </a:lnTo>
                <a:lnTo>
                  <a:pt x="6475" y="1393"/>
                </a:lnTo>
                <a:lnTo>
                  <a:pt x="0" y="0"/>
                </a:lnTo>
                <a:lnTo>
                  <a:pt x="0" y="20266"/>
                </a:lnTo>
                <a:lnTo>
                  <a:pt x="2090" y="30631"/>
                </a:lnTo>
                <a:lnTo>
                  <a:pt x="7793" y="39097"/>
                </a:lnTo>
                <a:lnTo>
                  <a:pt x="16252" y="44807"/>
                </a:lnTo>
                <a:lnTo>
                  <a:pt x="26615" y="46901"/>
                </a:lnTo>
                <a:lnTo>
                  <a:pt x="36960" y="44807"/>
                </a:lnTo>
                <a:lnTo>
                  <a:pt x="45408" y="39097"/>
                </a:lnTo>
                <a:lnTo>
                  <a:pt x="51104" y="30631"/>
                </a:lnTo>
                <a:lnTo>
                  <a:pt x="53192" y="20266"/>
                </a:lnTo>
                <a:lnTo>
                  <a:pt x="53192" y="0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88961" y="1928112"/>
            <a:ext cx="225425" cy="255270"/>
          </a:xfrm>
          <a:custGeom>
            <a:avLst/>
            <a:gdLst/>
            <a:ahLst/>
            <a:cxnLst/>
            <a:rect l="l" t="t" r="r" b="b"/>
            <a:pathLst>
              <a:path w="225425" h="255269">
                <a:moveTo>
                  <a:pt x="177228" y="0"/>
                </a:moveTo>
                <a:lnTo>
                  <a:pt x="169811" y="9030"/>
                </a:lnTo>
                <a:lnTo>
                  <a:pt x="152898" y="11675"/>
                </a:lnTo>
                <a:lnTo>
                  <a:pt x="135871" y="11008"/>
                </a:lnTo>
                <a:lnTo>
                  <a:pt x="128111" y="10102"/>
                </a:lnTo>
                <a:lnTo>
                  <a:pt x="128543" y="10293"/>
                </a:lnTo>
                <a:lnTo>
                  <a:pt x="117990" y="9022"/>
                </a:lnTo>
                <a:lnTo>
                  <a:pt x="112568" y="9022"/>
                </a:lnTo>
                <a:lnTo>
                  <a:pt x="68746" y="17872"/>
                </a:lnTo>
                <a:lnTo>
                  <a:pt x="32965" y="42007"/>
                </a:lnTo>
                <a:lnTo>
                  <a:pt x="8844" y="77804"/>
                </a:lnTo>
                <a:lnTo>
                  <a:pt x="0" y="121641"/>
                </a:lnTo>
                <a:lnTo>
                  <a:pt x="910" y="138248"/>
                </a:lnTo>
                <a:lnTo>
                  <a:pt x="3767" y="154100"/>
                </a:lnTo>
                <a:lnTo>
                  <a:pt x="8763" y="169025"/>
                </a:lnTo>
                <a:lnTo>
                  <a:pt x="16113" y="182698"/>
                </a:lnTo>
                <a:lnTo>
                  <a:pt x="30001" y="211485"/>
                </a:lnTo>
                <a:lnTo>
                  <a:pt x="51889" y="234268"/>
                </a:lnTo>
                <a:lnTo>
                  <a:pt x="80003" y="249252"/>
                </a:lnTo>
                <a:lnTo>
                  <a:pt x="112568" y="254645"/>
                </a:lnTo>
                <a:lnTo>
                  <a:pt x="145141" y="249255"/>
                </a:lnTo>
                <a:lnTo>
                  <a:pt x="173258" y="234277"/>
                </a:lnTo>
                <a:lnTo>
                  <a:pt x="195144" y="211496"/>
                </a:lnTo>
                <a:lnTo>
                  <a:pt x="209024" y="182698"/>
                </a:lnTo>
                <a:lnTo>
                  <a:pt x="209024" y="182850"/>
                </a:lnTo>
                <a:lnTo>
                  <a:pt x="216359" y="169025"/>
                </a:lnTo>
                <a:lnTo>
                  <a:pt x="221354" y="154100"/>
                </a:lnTo>
                <a:lnTo>
                  <a:pt x="224206" y="138248"/>
                </a:lnTo>
                <a:lnTo>
                  <a:pt x="225113" y="121641"/>
                </a:lnTo>
                <a:lnTo>
                  <a:pt x="221670" y="93936"/>
                </a:lnTo>
                <a:lnTo>
                  <a:pt x="211907" y="68750"/>
                </a:lnTo>
                <a:lnTo>
                  <a:pt x="196678" y="46918"/>
                </a:lnTo>
                <a:lnTo>
                  <a:pt x="176834" y="29277"/>
                </a:lnTo>
                <a:lnTo>
                  <a:pt x="186412" y="23489"/>
                </a:lnTo>
                <a:lnTo>
                  <a:pt x="188331" y="14510"/>
                </a:lnTo>
                <a:lnTo>
                  <a:pt x="184600" y="5595"/>
                </a:lnTo>
                <a:lnTo>
                  <a:pt x="177228" y="0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12954" y="2858401"/>
            <a:ext cx="210185" cy="52705"/>
          </a:xfrm>
          <a:custGeom>
            <a:avLst/>
            <a:gdLst/>
            <a:ahLst/>
            <a:cxnLst/>
            <a:rect l="l" t="t" r="r" b="b"/>
            <a:pathLst>
              <a:path w="210184" h="52705">
                <a:moveTo>
                  <a:pt x="95326" y="45034"/>
                </a:moveTo>
                <a:lnTo>
                  <a:pt x="92608" y="45034"/>
                </a:lnTo>
                <a:lnTo>
                  <a:pt x="90601" y="35115"/>
                </a:lnTo>
                <a:lnTo>
                  <a:pt x="85128" y="27000"/>
                </a:lnTo>
                <a:lnTo>
                  <a:pt x="77025" y="21539"/>
                </a:lnTo>
                <a:lnTo>
                  <a:pt x="67132" y="19519"/>
                </a:lnTo>
                <a:lnTo>
                  <a:pt x="57226" y="21526"/>
                </a:lnTo>
                <a:lnTo>
                  <a:pt x="49136" y="26987"/>
                </a:lnTo>
                <a:lnTo>
                  <a:pt x="43675" y="35102"/>
                </a:lnTo>
                <a:lnTo>
                  <a:pt x="41668" y="45034"/>
                </a:lnTo>
                <a:lnTo>
                  <a:pt x="36207" y="45034"/>
                </a:lnTo>
                <a:lnTo>
                  <a:pt x="38087" y="34391"/>
                </a:lnTo>
                <a:lnTo>
                  <a:pt x="43268" y="25336"/>
                </a:lnTo>
                <a:lnTo>
                  <a:pt x="51092" y="18554"/>
                </a:lnTo>
                <a:lnTo>
                  <a:pt x="60896" y="14693"/>
                </a:lnTo>
                <a:lnTo>
                  <a:pt x="60896" y="0"/>
                </a:lnTo>
                <a:lnTo>
                  <a:pt x="0" y="0"/>
                </a:lnTo>
                <a:lnTo>
                  <a:pt x="0" y="52527"/>
                </a:lnTo>
                <a:lnTo>
                  <a:pt x="95326" y="52527"/>
                </a:lnTo>
                <a:lnTo>
                  <a:pt x="95326" y="45034"/>
                </a:lnTo>
                <a:close/>
              </a:path>
              <a:path w="210184" h="52705">
                <a:moveTo>
                  <a:pt x="209956" y="45034"/>
                </a:moveTo>
                <a:lnTo>
                  <a:pt x="207213" y="45034"/>
                </a:lnTo>
                <a:lnTo>
                  <a:pt x="205219" y="35115"/>
                </a:lnTo>
                <a:lnTo>
                  <a:pt x="199758" y="27000"/>
                </a:lnTo>
                <a:lnTo>
                  <a:pt x="191668" y="21539"/>
                </a:lnTo>
                <a:lnTo>
                  <a:pt x="181775" y="19519"/>
                </a:lnTo>
                <a:lnTo>
                  <a:pt x="171856" y="21526"/>
                </a:lnTo>
                <a:lnTo>
                  <a:pt x="163753" y="26987"/>
                </a:lnTo>
                <a:lnTo>
                  <a:pt x="158292" y="35102"/>
                </a:lnTo>
                <a:lnTo>
                  <a:pt x="156286" y="45034"/>
                </a:lnTo>
                <a:lnTo>
                  <a:pt x="150812" y="45034"/>
                </a:lnTo>
                <a:lnTo>
                  <a:pt x="152692" y="34391"/>
                </a:lnTo>
                <a:lnTo>
                  <a:pt x="157886" y="25336"/>
                </a:lnTo>
                <a:lnTo>
                  <a:pt x="165722" y="18554"/>
                </a:lnTo>
                <a:lnTo>
                  <a:pt x="175526" y="14693"/>
                </a:lnTo>
                <a:lnTo>
                  <a:pt x="175526" y="0"/>
                </a:lnTo>
                <a:lnTo>
                  <a:pt x="114630" y="0"/>
                </a:lnTo>
                <a:lnTo>
                  <a:pt x="114630" y="52527"/>
                </a:lnTo>
                <a:lnTo>
                  <a:pt x="209956" y="52527"/>
                </a:lnTo>
                <a:lnTo>
                  <a:pt x="209956" y="45034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375312" y="2186804"/>
            <a:ext cx="52705" cy="46355"/>
          </a:xfrm>
          <a:custGeom>
            <a:avLst/>
            <a:gdLst/>
            <a:ahLst/>
            <a:cxnLst/>
            <a:rect l="l" t="t" r="r" b="b"/>
            <a:pathLst>
              <a:path w="52704" h="46355">
                <a:moveTo>
                  <a:pt x="52443" y="0"/>
                </a:moveTo>
                <a:lnTo>
                  <a:pt x="46065" y="1367"/>
                </a:lnTo>
                <a:lnTo>
                  <a:pt x="39564" y="2381"/>
                </a:lnTo>
                <a:lnTo>
                  <a:pt x="32943" y="3011"/>
                </a:lnTo>
                <a:lnTo>
                  <a:pt x="26208" y="3228"/>
                </a:lnTo>
                <a:lnTo>
                  <a:pt x="19496" y="3008"/>
                </a:lnTo>
                <a:lnTo>
                  <a:pt x="12885" y="2371"/>
                </a:lnTo>
                <a:lnTo>
                  <a:pt x="6384" y="1356"/>
                </a:lnTo>
                <a:lnTo>
                  <a:pt x="0" y="0"/>
                </a:lnTo>
                <a:lnTo>
                  <a:pt x="0" y="19975"/>
                </a:lnTo>
                <a:lnTo>
                  <a:pt x="2061" y="30188"/>
                </a:lnTo>
                <a:lnTo>
                  <a:pt x="7680" y="38534"/>
                </a:lnTo>
                <a:lnTo>
                  <a:pt x="16012" y="44163"/>
                </a:lnTo>
                <a:lnTo>
                  <a:pt x="26208" y="46227"/>
                </a:lnTo>
                <a:lnTo>
                  <a:pt x="36420" y="44163"/>
                </a:lnTo>
                <a:lnTo>
                  <a:pt x="44759" y="38534"/>
                </a:lnTo>
                <a:lnTo>
                  <a:pt x="50381" y="30188"/>
                </a:lnTo>
                <a:lnTo>
                  <a:pt x="52443" y="19975"/>
                </a:lnTo>
                <a:lnTo>
                  <a:pt x="52443" y="0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1192" y="2307018"/>
            <a:ext cx="116726" cy="243232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6727854" y="2199947"/>
            <a:ext cx="390525" cy="650240"/>
            <a:chOff x="6727854" y="2199947"/>
            <a:chExt cx="390525" cy="65024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1153" y="2307183"/>
              <a:ext cx="116728" cy="24323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727854" y="2199947"/>
              <a:ext cx="314960" cy="650240"/>
            </a:xfrm>
            <a:custGeom>
              <a:avLst/>
              <a:gdLst/>
              <a:ahLst/>
              <a:cxnLst/>
              <a:rect l="l" t="t" r="r" b="b"/>
              <a:pathLst>
                <a:path w="314959" h="650239">
                  <a:moveTo>
                    <a:pt x="260054" y="0"/>
                  </a:moveTo>
                  <a:lnTo>
                    <a:pt x="251321" y="244"/>
                  </a:lnTo>
                  <a:lnTo>
                    <a:pt x="251321" y="66"/>
                  </a:lnTo>
                  <a:lnTo>
                    <a:pt x="190219" y="66"/>
                  </a:lnTo>
                  <a:lnTo>
                    <a:pt x="187582" y="13446"/>
                  </a:lnTo>
                  <a:lnTo>
                    <a:pt x="180389" y="24371"/>
                  </a:lnTo>
                  <a:lnTo>
                    <a:pt x="169717" y="31737"/>
                  </a:lnTo>
                  <a:lnTo>
                    <a:pt x="156644" y="34438"/>
                  </a:lnTo>
                  <a:lnTo>
                    <a:pt x="143569" y="31737"/>
                  </a:lnTo>
                  <a:lnTo>
                    <a:pt x="132894" y="24371"/>
                  </a:lnTo>
                  <a:lnTo>
                    <a:pt x="125697" y="13446"/>
                  </a:lnTo>
                  <a:lnTo>
                    <a:pt x="123059" y="66"/>
                  </a:lnTo>
                  <a:lnTo>
                    <a:pt x="61979" y="66"/>
                  </a:lnTo>
                  <a:lnTo>
                    <a:pt x="61979" y="219"/>
                  </a:lnTo>
                  <a:lnTo>
                    <a:pt x="53568" y="203"/>
                  </a:lnTo>
                  <a:lnTo>
                    <a:pt x="44884" y="2182"/>
                  </a:lnTo>
                  <a:lnTo>
                    <a:pt x="37559" y="6019"/>
                  </a:lnTo>
                  <a:lnTo>
                    <a:pt x="33219" y="11579"/>
                  </a:lnTo>
                  <a:lnTo>
                    <a:pt x="0" y="96713"/>
                  </a:lnTo>
                  <a:lnTo>
                    <a:pt x="47224" y="113194"/>
                  </a:lnTo>
                  <a:lnTo>
                    <a:pt x="61979" y="72583"/>
                  </a:lnTo>
                  <a:lnTo>
                    <a:pt x="61979" y="288396"/>
                  </a:lnTo>
                  <a:lnTo>
                    <a:pt x="63033" y="288396"/>
                  </a:lnTo>
                  <a:lnTo>
                    <a:pt x="63033" y="406391"/>
                  </a:lnTo>
                  <a:lnTo>
                    <a:pt x="73192" y="406366"/>
                  </a:lnTo>
                  <a:lnTo>
                    <a:pt x="73243" y="650134"/>
                  </a:lnTo>
                  <a:lnTo>
                    <a:pt x="125394" y="650107"/>
                  </a:lnTo>
                  <a:lnTo>
                    <a:pt x="125343" y="406366"/>
                  </a:lnTo>
                  <a:lnTo>
                    <a:pt x="188009" y="406366"/>
                  </a:lnTo>
                  <a:lnTo>
                    <a:pt x="188047" y="650134"/>
                  </a:lnTo>
                  <a:lnTo>
                    <a:pt x="240224" y="650107"/>
                  </a:lnTo>
                  <a:lnTo>
                    <a:pt x="240173" y="406366"/>
                  </a:lnTo>
                  <a:lnTo>
                    <a:pt x="249862" y="406366"/>
                  </a:lnTo>
                  <a:lnTo>
                    <a:pt x="249862" y="288370"/>
                  </a:lnTo>
                  <a:lnTo>
                    <a:pt x="251348" y="288370"/>
                  </a:lnTo>
                  <a:lnTo>
                    <a:pt x="251348" y="72012"/>
                  </a:lnTo>
                  <a:lnTo>
                    <a:pt x="266319" y="113194"/>
                  </a:lnTo>
                  <a:lnTo>
                    <a:pt x="303182" y="99738"/>
                  </a:lnTo>
                  <a:lnTo>
                    <a:pt x="303129" y="99599"/>
                  </a:lnTo>
                  <a:lnTo>
                    <a:pt x="314725" y="95316"/>
                  </a:lnTo>
                  <a:lnTo>
                    <a:pt x="281518" y="10904"/>
                  </a:lnTo>
                  <a:lnTo>
                    <a:pt x="276971" y="5381"/>
                  </a:lnTo>
                  <a:lnTo>
                    <a:pt x="269210" y="1729"/>
                  </a:lnTo>
                  <a:lnTo>
                    <a:pt x="260054" y="0"/>
                  </a:lnTo>
                  <a:close/>
                </a:path>
              </a:pathLst>
            </a:custGeom>
            <a:solidFill>
              <a:srgbClr val="CA9C4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6171319" y="2206045"/>
            <a:ext cx="460375" cy="645160"/>
            <a:chOff x="6171319" y="2206045"/>
            <a:chExt cx="460375" cy="645160"/>
          </a:xfrm>
        </p:grpSpPr>
        <p:sp>
          <p:nvSpPr>
            <p:cNvPr id="29" name="object 29"/>
            <p:cNvSpPr/>
            <p:nvPr/>
          </p:nvSpPr>
          <p:spPr>
            <a:xfrm>
              <a:off x="6246901" y="2206053"/>
              <a:ext cx="310515" cy="645160"/>
            </a:xfrm>
            <a:custGeom>
              <a:avLst/>
              <a:gdLst/>
              <a:ahLst/>
              <a:cxnLst/>
              <a:rect l="l" t="t" r="r" b="b"/>
              <a:pathLst>
                <a:path w="310515" h="645160">
                  <a:moveTo>
                    <a:pt x="247713" y="295846"/>
                  </a:moveTo>
                  <a:lnTo>
                    <a:pt x="61125" y="295846"/>
                  </a:lnTo>
                  <a:lnTo>
                    <a:pt x="61125" y="313626"/>
                  </a:lnTo>
                  <a:lnTo>
                    <a:pt x="61163" y="314896"/>
                  </a:lnTo>
                  <a:lnTo>
                    <a:pt x="61455" y="314896"/>
                  </a:lnTo>
                  <a:lnTo>
                    <a:pt x="61455" y="317436"/>
                  </a:lnTo>
                  <a:lnTo>
                    <a:pt x="61582" y="317436"/>
                  </a:lnTo>
                  <a:lnTo>
                    <a:pt x="61582" y="361886"/>
                  </a:lnTo>
                  <a:lnTo>
                    <a:pt x="61582" y="645096"/>
                  </a:lnTo>
                  <a:lnTo>
                    <a:pt x="134505" y="645096"/>
                  </a:lnTo>
                  <a:lnTo>
                    <a:pt x="134505" y="361886"/>
                  </a:lnTo>
                  <a:lnTo>
                    <a:pt x="174447" y="361886"/>
                  </a:lnTo>
                  <a:lnTo>
                    <a:pt x="174447" y="645096"/>
                  </a:lnTo>
                  <a:lnTo>
                    <a:pt x="247421" y="645096"/>
                  </a:lnTo>
                  <a:lnTo>
                    <a:pt x="247421" y="361886"/>
                  </a:lnTo>
                  <a:lnTo>
                    <a:pt x="247459" y="317436"/>
                  </a:lnTo>
                  <a:lnTo>
                    <a:pt x="247459" y="314896"/>
                  </a:lnTo>
                  <a:lnTo>
                    <a:pt x="247548" y="313626"/>
                  </a:lnTo>
                  <a:lnTo>
                    <a:pt x="247713" y="313626"/>
                  </a:lnTo>
                  <a:lnTo>
                    <a:pt x="247713" y="295846"/>
                  </a:lnTo>
                  <a:close/>
                </a:path>
                <a:path w="310515" h="645160">
                  <a:moveTo>
                    <a:pt x="310222" y="93954"/>
                  </a:moveTo>
                  <a:lnTo>
                    <a:pt x="277482" y="10731"/>
                  </a:lnTo>
                  <a:lnTo>
                    <a:pt x="272999" y="5295"/>
                  </a:lnTo>
                  <a:lnTo>
                    <a:pt x="265353" y="1701"/>
                  </a:lnTo>
                  <a:lnTo>
                    <a:pt x="256324" y="0"/>
                  </a:lnTo>
                  <a:lnTo>
                    <a:pt x="247713" y="228"/>
                  </a:lnTo>
                  <a:lnTo>
                    <a:pt x="247713" y="38"/>
                  </a:lnTo>
                  <a:lnTo>
                    <a:pt x="187515" y="38"/>
                  </a:lnTo>
                  <a:lnTo>
                    <a:pt x="184912" y="13233"/>
                  </a:lnTo>
                  <a:lnTo>
                    <a:pt x="177825" y="24003"/>
                  </a:lnTo>
                  <a:lnTo>
                    <a:pt x="167297" y="31267"/>
                  </a:lnTo>
                  <a:lnTo>
                    <a:pt x="154406" y="33934"/>
                  </a:lnTo>
                  <a:lnTo>
                    <a:pt x="141528" y="31267"/>
                  </a:lnTo>
                  <a:lnTo>
                    <a:pt x="131000" y="24003"/>
                  </a:lnTo>
                  <a:lnTo>
                    <a:pt x="123901" y="13233"/>
                  </a:lnTo>
                  <a:lnTo>
                    <a:pt x="121297" y="38"/>
                  </a:lnTo>
                  <a:lnTo>
                    <a:pt x="61099" y="38"/>
                  </a:lnTo>
                  <a:lnTo>
                    <a:pt x="61099" y="203"/>
                  </a:lnTo>
                  <a:lnTo>
                    <a:pt x="52793" y="177"/>
                  </a:lnTo>
                  <a:lnTo>
                    <a:pt x="44234" y="2120"/>
                  </a:lnTo>
                  <a:lnTo>
                    <a:pt x="37020" y="5905"/>
                  </a:lnTo>
                  <a:lnTo>
                    <a:pt x="32753" y="11391"/>
                  </a:lnTo>
                  <a:lnTo>
                    <a:pt x="0" y="95326"/>
                  </a:lnTo>
                  <a:lnTo>
                    <a:pt x="46558" y="111569"/>
                  </a:lnTo>
                  <a:lnTo>
                    <a:pt x="61099" y="71589"/>
                  </a:lnTo>
                  <a:lnTo>
                    <a:pt x="61125" y="284314"/>
                  </a:lnTo>
                  <a:lnTo>
                    <a:pt x="247713" y="284314"/>
                  </a:lnTo>
                  <a:lnTo>
                    <a:pt x="247713" y="71005"/>
                  </a:lnTo>
                  <a:lnTo>
                    <a:pt x="262483" y="111569"/>
                  </a:lnTo>
                  <a:lnTo>
                    <a:pt x="298856" y="98323"/>
                  </a:lnTo>
                  <a:lnTo>
                    <a:pt x="298792" y="98171"/>
                  </a:lnTo>
                  <a:lnTo>
                    <a:pt x="310222" y="93954"/>
                  </a:lnTo>
                  <a:close/>
                </a:path>
              </a:pathLst>
            </a:custGeom>
            <a:solidFill>
              <a:srgbClr val="CA9C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1319" y="2311582"/>
              <a:ext cx="115059" cy="2398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6281" y="2311787"/>
              <a:ext cx="115064" cy="239777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4866835" y="4044855"/>
            <a:ext cx="1471295" cy="1472565"/>
            <a:chOff x="4866835" y="4044855"/>
            <a:chExt cx="1471295" cy="1472565"/>
          </a:xfrm>
        </p:grpSpPr>
        <p:sp>
          <p:nvSpPr>
            <p:cNvPr id="33" name="object 33"/>
            <p:cNvSpPr/>
            <p:nvPr/>
          </p:nvSpPr>
          <p:spPr>
            <a:xfrm>
              <a:off x="5291649" y="4448506"/>
              <a:ext cx="603885" cy="865505"/>
            </a:xfrm>
            <a:custGeom>
              <a:avLst/>
              <a:gdLst/>
              <a:ahLst/>
              <a:cxnLst/>
              <a:rect l="l" t="t" r="r" b="b"/>
              <a:pathLst>
                <a:path w="603885" h="865504">
                  <a:moveTo>
                    <a:pt x="420639" y="0"/>
                  </a:moveTo>
                  <a:lnTo>
                    <a:pt x="397402" y="24212"/>
                  </a:lnTo>
                  <a:lnTo>
                    <a:pt x="368989" y="42790"/>
                  </a:lnTo>
                  <a:lnTo>
                    <a:pt x="336662" y="54697"/>
                  </a:lnTo>
                  <a:lnTo>
                    <a:pt x="301683" y="58896"/>
                  </a:lnTo>
                  <a:lnTo>
                    <a:pt x="266196" y="54697"/>
                  </a:lnTo>
                  <a:lnTo>
                    <a:pt x="233930" y="42790"/>
                  </a:lnTo>
                  <a:lnTo>
                    <a:pt x="205804" y="24212"/>
                  </a:lnTo>
                  <a:lnTo>
                    <a:pt x="182739" y="0"/>
                  </a:lnTo>
                  <a:lnTo>
                    <a:pt x="134645" y="26559"/>
                  </a:lnTo>
                  <a:lnTo>
                    <a:pt x="95548" y="60136"/>
                  </a:lnTo>
                  <a:lnTo>
                    <a:pt x="64557" y="99235"/>
                  </a:lnTo>
                  <a:lnTo>
                    <a:pt x="40780" y="142358"/>
                  </a:lnTo>
                  <a:lnTo>
                    <a:pt x="23327" y="188012"/>
                  </a:lnTo>
                  <a:lnTo>
                    <a:pt x="11307" y="234699"/>
                  </a:lnTo>
                  <a:lnTo>
                    <a:pt x="3828" y="280924"/>
                  </a:lnTo>
                  <a:lnTo>
                    <a:pt x="0" y="325192"/>
                  </a:lnTo>
                  <a:lnTo>
                    <a:pt x="11213" y="465422"/>
                  </a:lnTo>
                  <a:lnTo>
                    <a:pt x="41850" y="523854"/>
                  </a:lnTo>
                  <a:lnTo>
                    <a:pt x="73634" y="534196"/>
                  </a:lnTo>
                  <a:lnTo>
                    <a:pt x="88290" y="530152"/>
                  </a:lnTo>
                  <a:lnTo>
                    <a:pt x="83923" y="503995"/>
                  </a:lnTo>
                  <a:lnTo>
                    <a:pt x="74501" y="443320"/>
                  </a:lnTo>
                  <a:lnTo>
                    <a:pt x="65538" y="374821"/>
                  </a:lnTo>
                  <a:lnTo>
                    <a:pt x="62551" y="325192"/>
                  </a:lnTo>
                  <a:lnTo>
                    <a:pt x="70827" y="255154"/>
                  </a:lnTo>
                  <a:lnTo>
                    <a:pt x="89220" y="196502"/>
                  </a:lnTo>
                  <a:lnTo>
                    <a:pt x="108075" y="155564"/>
                  </a:lnTo>
                  <a:lnTo>
                    <a:pt x="121406" y="132532"/>
                  </a:lnTo>
                  <a:lnTo>
                    <a:pt x="130003" y="130092"/>
                  </a:lnTo>
                  <a:lnTo>
                    <a:pt x="137355" y="133776"/>
                  </a:lnTo>
                  <a:lnTo>
                    <a:pt x="143489" y="137449"/>
                  </a:lnTo>
                  <a:lnTo>
                    <a:pt x="145939" y="146025"/>
                  </a:lnTo>
                  <a:lnTo>
                    <a:pt x="142257" y="153382"/>
                  </a:lnTo>
                  <a:lnTo>
                    <a:pt x="134404" y="168152"/>
                  </a:lnTo>
                  <a:lnTo>
                    <a:pt x="117128" y="206161"/>
                  </a:lnTo>
                  <a:lnTo>
                    <a:pt x="99851" y="260733"/>
                  </a:lnTo>
                  <a:lnTo>
                    <a:pt x="91998" y="325192"/>
                  </a:lnTo>
                  <a:lnTo>
                    <a:pt x="105615" y="453924"/>
                  </a:lnTo>
                  <a:lnTo>
                    <a:pt x="131996" y="618657"/>
                  </a:lnTo>
                  <a:lnTo>
                    <a:pt x="157688" y="760606"/>
                  </a:lnTo>
                  <a:lnTo>
                    <a:pt x="169241" y="820986"/>
                  </a:lnTo>
                  <a:lnTo>
                    <a:pt x="196669" y="858263"/>
                  </a:lnTo>
                  <a:lnTo>
                    <a:pt x="226890" y="865167"/>
                  </a:lnTo>
                  <a:lnTo>
                    <a:pt x="264401" y="857499"/>
                  </a:lnTo>
                  <a:lnTo>
                    <a:pt x="282372" y="840630"/>
                  </a:lnTo>
                  <a:lnTo>
                    <a:pt x="287928" y="823762"/>
                  </a:lnTo>
                  <a:lnTo>
                    <a:pt x="288197" y="816094"/>
                  </a:lnTo>
                  <a:lnTo>
                    <a:pt x="286978" y="482273"/>
                  </a:lnTo>
                  <a:lnTo>
                    <a:pt x="288197" y="470011"/>
                  </a:lnTo>
                  <a:lnTo>
                    <a:pt x="317632" y="470011"/>
                  </a:lnTo>
                  <a:lnTo>
                    <a:pt x="318851" y="483518"/>
                  </a:lnTo>
                  <a:lnTo>
                    <a:pt x="317632" y="816094"/>
                  </a:lnTo>
                  <a:lnTo>
                    <a:pt x="318072" y="823762"/>
                  </a:lnTo>
                  <a:lnTo>
                    <a:pt x="323914" y="840630"/>
                  </a:lnTo>
                  <a:lnTo>
                    <a:pt x="341942" y="857499"/>
                  </a:lnTo>
                  <a:lnTo>
                    <a:pt x="378938" y="865167"/>
                  </a:lnTo>
                  <a:lnTo>
                    <a:pt x="409160" y="858263"/>
                  </a:lnTo>
                  <a:lnTo>
                    <a:pt x="434651" y="827889"/>
                  </a:lnTo>
                  <a:lnTo>
                    <a:pt x="448141" y="760606"/>
                  </a:lnTo>
                  <a:lnTo>
                    <a:pt x="473834" y="618657"/>
                  </a:lnTo>
                  <a:lnTo>
                    <a:pt x="500218" y="453924"/>
                  </a:lnTo>
                  <a:lnTo>
                    <a:pt x="513843" y="325192"/>
                  </a:lnTo>
                  <a:lnTo>
                    <a:pt x="505986" y="260559"/>
                  </a:lnTo>
                  <a:lnTo>
                    <a:pt x="488701" y="205698"/>
                  </a:lnTo>
                  <a:lnTo>
                    <a:pt x="471415" y="167632"/>
                  </a:lnTo>
                  <a:lnTo>
                    <a:pt x="463558" y="153382"/>
                  </a:lnTo>
                  <a:lnTo>
                    <a:pt x="459888" y="147259"/>
                  </a:lnTo>
                  <a:lnTo>
                    <a:pt x="461109" y="138668"/>
                  </a:lnTo>
                  <a:lnTo>
                    <a:pt x="468472" y="133776"/>
                  </a:lnTo>
                  <a:lnTo>
                    <a:pt x="474593" y="130092"/>
                  </a:lnTo>
                  <a:lnTo>
                    <a:pt x="483177" y="131298"/>
                  </a:lnTo>
                  <a:lnTo>
                    <a:pt x="516603" y="196960"/>
                  </a:lnTo>
                  <a:lnTo>
                    <a:pt x="534999" y="255669"/>
                  </a:lnTo>
                  <a:lnTo>
                    <a:pt x="543278" y="325192"/>
                  </a:lnTo>
                  <a:lnTo>
                    <a:pt x="539774" y="374307"/>
                  </a:lnTo>
                  <a:lnTo>
                    <a:pt x="530864" y="442863"/>
                  </a:lnTo>
                  <a:lnTo>
                    <a:pt x="521723" y="503824"/>
                  </a:lnTo>
                  <a:lnTo>
                    <a:pt x="517526" y="530152"/>
                  </a:lnTo>
                  <a:lnTo>
                    <a:pt x="531802" y="534196"/>
                  </a:lnTo>
                  <a:lnTo>
                    <a:pt x="562750" y="523854"/>
                  </a:lnTo>
                  <a:lnTo>
                    <a:pt x="592545" y="465422"/>
                  </a:lnTo>
                  <a:lnTo>
                    <a:pt x="603365" y="325192"/>
                  </a:lnTo>
                  <a:lnTo>
                    <a:pt x="599541" y="280567"/>
                  </a:lnTo>
                  <a:lnTo>
                    <a:pt x="592066" y="234173"/>
                  </a:lnTo>
                  <a:lnTo>
                    <a:pt x="580048" y="187464"/>
                  </a:lnTo>
                  <a:lnTo>
                    <a:pt x="562596" y="141891"/>
                  </a:lnTo>
                  <a:lnTo>
                    <a:pt x="538821" y="98906"/>
                  </a:lnTo>
                  <a:lnTo>
                    <a:pt x="507830" y="59961"/>
                  </a:lnTo>
                  <a:lnTo>
                    <a:pt x="468733" y="26508"/>
                  </a:lnTo>
                  <a:lnTo>
                    <a:pt x="420639" y="0"/>
                  </a:lnTo>
                  <a:close/>
                </a:path>
              </a:pathLst>
            </a:custGeom>
            <a:solidFill>
              <a:srgbClr val="CA9C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0696" y="4233711"/>
              <a:ext cx="245278" cy="24545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79537" y="4057557"/>
              <a:ext cx="1445895" cy="1447165"/>
            </a:xfrm>
            <a:custGeom>
              <a:avLst/>
              <a:gdLst/>
              <a:ahLst/>
              <a:cxnLst/>
              <a:rect l="l" t="t" r="r" b="b"/>
              <a:pathLst>
                <a:path w="1445895" h="1447164">
                  <a:moveTo>
                    <a:pt x="1445887" y="723499"/>
                  </a:moveTo>
                  <a:lnTo>
                    <a:pt x="1444350" y="771066"/>
                  </a:lnTo>
                  <a:lnTo>
                    <a:pt x="1439800" y="817812"/>
                  </a:lnTo>
                  <a:lnTo>
                    <a:pt x="1432333" y="863642"/>
                  </a:lnTo>
                  <a:lnTo>
                    <a:pt x="1422045" y="908459"/>
                  </a:lnTo>
                  <a:lnTo>
                    <a:pt x="1409031" y="952168"/>
                  </a:lnTo>
                  <a:lnTo>
                    <a:pt x="1393386" y="994675"/>
                  </a:lnTo>
                  <a:lnTo>
                    <a:pt x="1375205" y="1035884"/>
                  </a:lnTo>
                  <a:lnTo>
                    <a:pt x="1354583" y="1075700"/>
                  </a:lnTo>
                  <a:lnTo>
                    <a:pt x="1331617" y="1114026"/>
                  </a:lnTo>
                  <a:lnTo>
                    <a:pt x="1306400" y="1150769"/>
                  </a:lnTo>
                  <a:lnTo>
                    <a:pt x="1279029" y="1185831"/>
                  </a:lnTo>
                  <a:lnTo>
                    <a:pt x="1249599" y="1219120"/>
                  </a:lnTo>
                  <a:lnTo>
                    <a:pt x="1218204" y="1250537"/>
                  </a:lnTo>
                  <a:lnTo>
                    <a:pt x="1184940" y="1279990"/>
                  </a:lnTo>
                  <a:lnTo>
                    <a:pt x="1149903" y="1307381"/>
                  </a:lnTo>
                  <a:lnTo>
                    <a:pt x="1113188" y="1332617"/>
                  </a:lnTo>
                  <a:lnTo>
                    <a:pt x="1074890" y="1355600"/>
                  </a:lnTo>
                  <a:lnTo>
                    <a:pt x="1035103" y="1376237"/>
                  </a:lnTo>
                  <a:lnTo>
                    <a:pt x="993924" y="1394432"/>
                  </a:lnTo>
                  <a:lnTo>
                    <a:pt x="951448" y="1410089"/>
                  </a:lnTo>
                  <a:lnTo>
                    <a:pt x="907770" y="1423113"/>
                  </a:lnTo>
                  <a:lnTo>
                    <a:pt x="862986" y="1433409"/>
                  </a:lnTo>
                  <a:lnTo>
                    <a:pt x="817189" y="1440881"/>
                  </a:lnTo>
                  <a:lnTo>
                    <a:pt x="770477" y="1445434"/>
                  </a:lnTo>
                  <a:lnTo>
                    <a:pt x="722943" y="1446973"/>
                  </a:lnTo>
                  <a:lnTo>
                    <a:pt x="675410" y="1445434"/>
                  </a:lnTo>
                  <a:lnTo>
                    <a:pt x="628698" y="1440881"/>
                  </a:lnTo>
                  <a:lnTo>
                    <a:pt x="582901" y="1433409"/>
                  </a:lnTo>
                  <a:lnTo>
                    <a:pt x="538116" y="1423113"/>
                  </a:lnTo>
                  <a:lnTo>
                    <a:pt x="494438" y="1410089"/>
                  </a:lnTo>
                  <a:lnTo>
                    <a:pt x="451962" y="1394432"/>
                  </a:lnTo>
                  <a:lnTo>
                    <a:pt x="410784" y="1376237"/>
                  </a:lnTo>
                  <a:lnTo>
                    <a:pt x="370997" y="1355600"/>
                  </a:lnTo>
                  <a:lnTo>
                    <a:pt x="332699" y="1332617"/>
                  </a:lnTo>
                  <a:lnTo>
                    <a:pt x="295983" y="1307381"/>
                  </a:lnTo>
                  <a:lnTo>
                    <a:pt x="260946" y="1279990"/>
                  </a:lnTo>
                  <a:lnTo>
                    <a:pt x="227683" y="1250537"/>
                  </a:lnTo>
                  <a:lnTo>
                    <a:pt x="196288" y="1219120"/>
                  </a:lnTo>
                  <a:lnTo>
                    <a:pt x="166858" y="1185831"/>
                  </a:lnTo>
                  <a:lnTo>
                    <a:pt x="139487" y="1150769"/>
                  </a:lnTo>
                  <a:lnTo>
                    <a:pt x="114270" y="1114026"/>
                  </a:lnTo>
                  <a:lnTo>
                    <a:pt x="91304" y="1075700"/>
                  </a:lnTo>
                  <a:lnTo>
                    <a:pt x="70682" y="1035884"/>
                  </a:lnTo>
                  <a:lnTo>
                    <a:pt x="52501" y="994675"/>
                  </a:lnTo>
                  <a:lnTo>
                    <a:pt x="36856" y="952168"/>
                  </a:lnTo>
                  <a:lnTo>
                    <a:pt x="23842" y="908459"/>
                  </a:lnTo>
                  <a:lnTo>
                    <a:pt x="13554" y="863642"/>
                  </a:lnTo>
                  <a:lnTo>
                    <a:pt x="6087" y="817812"/>
                  </a:lnTo>
                  <a:lnTo>
                    <a:pt x="1537" y="771066"/>
                  </a:lnTo>
                  <a:lnTo>
                    <a:pt x="0" y="723499"/>
                  </a:lnTo>
                  <a:lnTo>
                    <a:pt x="1537" y="675932"/>
                  </a:lnTo>
                  <a:lnTo>
                    <a:pt x="6087" y="629185"/>
                  </a:lnTo>
                  <a:lnTo>
                    <a:pt x="13554" y="583355"/>
                  </a:lnTo>
                  <a:lnTo>
                    <a:pt x="23842" y="538538"/>
                  </a:lnTo>
                  <a:lnTo>
                    <a:pt x="36856" y="494827"/>
                  </a:lnTo>
                  <a:lnTo>
                    <a:pt x="52501" y="452319"/>
                  </a:lnTo>
                  <a:lnTo>
                    <a:pt x="70682" y="411109"/>
                  </a:lnTo>
                  <a:lnTo>
                    <a:pt x="91304" y="371292"/>
                  </a:lnTo>
                  <a:lnTo>
                    <a:pt x="114270" y="332964"/>
                  </a:lnTo>
                  <a:lnTo>
                    <a:pt x="139487" y="296221"/>
                  </a:lnTo>
                  <a:lnTo>
                    <a:pt x="166858" y="261156"/>
                  </a:lnTo>
                  <a:lnTo>
                    <a:pt x="196288" y="227867"/>
                  </a:lnTo>
                  <a:lnTo>
                    <a:pt x="227683" y="196447"/>
                  </a:lnTo>
                  <a:lnTo>
                    <a:pt x="260946" y="166993"/>
                  </a:lnTo>
                  <a:lnTo>
                    <a:pt x="295983" y="139600"/>
                  </a:lnTo>
                  <a:lnTo>
                    <a:pt x="332699" y="114363"/>
                  </a:lnTo>
                  <a:lnTo>
                    <a:pt x="370997" y="91378"/>
                  </a:lnTo>
                  <a:lnTo>
                    <a:pt x="410784" y="70740"/>
                  </a:lnTo>
                  <a:lnTo>
                    <a:pt x="451962" y="52544"/>
                  </a:lnTo>
                  <a:lnTo>
                    <a:pt x="494438" y="36886"/>
                  </a:lnTo>
                  <a:lnTo>
                    <a:pt x="538116" y="23861"/>
                  </a:lnTo>
                  <a:lnTo>
                    <a:pt x="582901" y="13565"/>
                  </a:lnTo>
                  <a:lnTo>
                    <a:pt x="628698" y="6092"/>
                  </a:lnTo>
                  <a:lnTo>
                    <a:pt x="675410" y="1539"/>
                  </a:lnTo>
                  <a:lnTo>
                    <a:pt x="722943" y="0"/>
                  </a:lnTo>
                  <a:lnTo>
                    <a:pt x="770477" y="1539"/>
                  </a:lnTo>
                  <a:lnTo>
                    <a:pt x="817189" y="6092"/>
                  </a:lnTo>
                  <a:lnTo>
                    <a:pt x="862986" y="13565"/>
                  </a:lnTo>
                  <a:lnTo>
                    <a:pt x="907770" y="23861"/>
                  </a:lnTo>
                  <a:lnTo>
                    <a:pt x="951448" y="36886"/>
                  </a:lnTo>
                  <a:lnTo>
                    <a:pt x="993924" y="52544"/>
                  </a:lnTo>
                  <a:lnTo>
                    <a:pt x="1035103" y="70740"/>
                  </a:lnTo>
                  <a:lnTo>
                    <a:pt x="1074890" y="91378"/>
                  </a:lnTo>
                  <a:lnTo>
                    <a:pt x="1113188" y="114363"/>
                  </a:lnTo>
                  <a:lnTo>
                    <a:pt x="1149903" y="139600"/>
                  </a:lnTo>
                  <a:lnTo>
                    <a:pt x="1184940" y="166993"/>
                  </a:lnTo>
                  <a:lnTo>
                    <a:pt x="1218204" y="196447"/>
                  </a:lnTo>
                  <a:lnTo>
                    <a:pt x="1249599" y="227867"/>
                  </a:lnTo>
                  <a:lnTo>
                    <a:pt x="1279029" y="261156"/>
                  </a:lnTo>
                  <a:lnTo>
                    <a:pt x="1306400" y="296221"/>
                  </a:lnTo>
                  <a:lnTo>
                    <a:pt x="1331617" y="332964"/>
                  </a:lnTo>
                  <a:lnTo>
                    <a:pt x="1354583" y="371292"/>
                  </a:lnTo>
                  <a:lnTo>
                    <a:pt x="1375205" y="411109"/>
                  </a:lnTo>
                  <a:lnTo>
                    <a:pt x="1393386" y="452319"/>
                  </a:lnTo>
                  <a:lnTo>
                    <a:pt x="1409031" y="494827"/>
                  </a:lnTo>
                  <a:lnTo>
                    <a:pt x="1422045" y="538538"/>
                  </a:lnTo>
                  <a:lnTo>
                    <a:pt x="1432333" y="583355"/>
                  </a:lnTo>
                  <a:lnTo>
                    <a:pt x="1439800" y="629185"/>
                  </a:lnTo>
                  <a:lnTo>
                    <a:pt x="1444350" y="675932"/>
                  </a:lnTo>
                  <a:lnTo>
                    <a:pt x="1445887" y="723499"/>
                  </a:lnTo>
                  <a:close/>
                </a:path>
              </a:pathLst>
            </a:custGeom>
            <a:ln w="25404">
              <a:solidFill>
                <a:srgbClr val="BB9A6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/>
          <p:nvPr/>
        </p:nvSpPr>
        <p:spPr>
          <a:xfrm>
            <a:off x="6373041" y="2122575"/>
            <a:ext cx="52069" cy="26034"/>
          </a:xfrm>
          <a:custGeom>
            <a:avLst/>
            <a:gdLst/>
            <a:ahLst/>
            <a:cxnLst/>
            <a:rect l="l" t="t" r="r" b="b"/>
            <a:pathLst>
              <a:path w="52070" h="26035">
                <a:moveTo>
                  <a:pt x="51859" y="0"/>
                </a:moveTo>
                <a:lnTo>
                  <a:pt x="0" y="0"/>
                </a:lnTo>
                <a:lnTo>
                  <a:pt x="2037" y="10097"/>
                </a:lnTo>
                <a:lnTo>
                  <a:pt x="7593" y="18335"/>
                </a:lnTo>
                <a:lnTo>
                  <a:pt x="15835" y="23887"/>
                </a:lnTo>
                <a:lnTo>
                  <a:pt x="25929" y="25921"/>
                </a:lnTo>
                <a:lnTo>
                  <a:pt x="36024" y="23887"/>
                </a:lnTo>
                <a:lnTo>
                  <a:pt x="44266" y="18335"/>
                </a:lnTo>
                <a:lnTo>
                  <a:pt x="49822" y="10097"/>
                </a:lnTo>
                <a:lnTo>
                  <a:pt x="51859" y="0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857197" y="2119510"/>
            <a:ext cx="52069" cy="26034"/>
          </a:xfrm>
          <a:custGeom>
            <a:avLst/>
            <a:gdLst/>
            <a:ahLst/>
            <a:cxnLst/>
            <a:rect l="l" t="t" r="r" b="b"/>
            <a:pathLst>
              <a:path w="52070" h="26035">
                <a:moveTo>
                  <a:pt x="51859" y="0"/>
                </a:moveTo>
                <a:lnTo>
                  <a:pt x="0" y="0"/>
                </a:lnTo>
                <a:lnTo>
                  <a:pt x="2035" y="10108"/>
                </a:lnTo>
                <a:lnTo>
                  <a:pt x="7588" y="18359"/>
                </a:lnTo>
                <a:lnTo>
                  <a:pt x="15830" y="23921"/>
                </a:lnTo>
                <a:lnTo>
                  <a:pt x="25929" y="25960"/>
                </a:lnTo>
                <a:lnTo>
                  <a:pt x="36023" y="23921"/>
                </a:lnTo>
                <a:lnTo>
                  <a:pt x="44265" y="18359"/>
                </a:lnTo>
                <a:lnTo>
                  <a:pt x="49821" y="10108"/>
                </a:lnTo>
                <a:lnTo>
                  <a:pt x="51859" y="0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8" name="object 38"/>
          <p:cNvGrpSpPr/>
          <p:nvPr/>
        </p:nvGrpSpPr>
        <p:grpSpPr>
          <a:xfrm>
            <a:off x="2463735" y="1834121"/>
            <a:ext cx="477520" cy="1112520"/>
            <a:chOff x="2463735" y="1834121"/>
            <a:chExt cx="477520" cy="1112520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4883" y="1834121"/>
              <a:ext cx="237750" cy="30452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463735" y="2160268"/>
              <a:ext cx="477520" cy="786130"/>
            </a:xfrm>
            <a:custGeom>
              <a:avLst/>
              <a:gdLst/>
              <a:ahLst/>
              <a:cxnLst/>
              <a:rect l="l" t="t" r="r" b="b"/>
              <a:pathLst>
                <a:path w="477519" h="786130">
                  <a:moveTo>
                    <a:pt x="315295" y="0"/>
                  </a:moveTo>
                  <a:lnTo>
                    <a:pt x="264428" y="16862"/>
                  </a:lnTo>
                  <a:lnTo>
                    <a:pt x="219823" y="53908"/>
                  </a:lnTo>
                  <a:lnTo>
                    <a:pt x="188162" y="90946"/>
                  </a:lnTo>
                  <a:lnTo>
                    <a:pt x="176123" y="107779"/>
                  </a:lnTo>
                  <a:lnTo>
                    <a:pt x="48392" y="113637"/>
                  </a:lnTo>
                  <a:lnTo>
                    <a:pt x="28838" y="118518"/>
                  </a:lnTo>
                  <a:lnTo>
                    <a:pt x="13215" y="130120"/>
                  </a:lnTo>
                  <a:lnTo>
                    <a:pt x="3082" y="146741"/>
                  </a:lnTo>
                  <a:lnTo>
                    <a:pt x="0" y="166674"/>
                  </a:lnTo>
                  <a:lnTo>
                    <a:pt x="165" y="170525"/>
                  </a:lnTo>
                  <a:lnTo>
                    <a:pt x="850" y="174222"/>
                  </a:lnTo>
                  <a:lnTo>
                    <a:pt x="1802" y="177755"/>
                  </a:lnTo>
                  <a:lnTo>
                    <a:pt x="2290" y="181669"/>
                  </a:lnTo>
                  <a:lnTo>
                    <a:pt x="6775" y="190371"/>
                  </a:lnTo>
                  <a:lnTo>
                    <a:pt x="12157" y="198499"/>
                  </a:lnTo>
                  <a:lnTo>
                    <a:pt x="15339" y="200690"/>
                  </a:lnTo>
                  <a:lnTo>
                    <a:pt x="23241" y="207035"/>
                  </a:lnTo>
                  <a:lnTo>
                    <a:pt x="32305" y="211722"/>
                  </a:lnTo>
                  <a:lnTo>
                    <a:pt x="42304" y="214505"/>
                  </a:lnTo>
                  <a:lnTo>
                    <a:pt x="53014" y="215139"/>
                  </a:lnTo>
                  <a:lnTo>
                    <a:pt x="212871" y="207806"/>
                  </a:lnTo>
                  <a:lnTo>
                    <a:pt x="262623" y="169279"/>
                  </a:lnTo>
                  <a:lnTo>
                    <a:pt x="293066" y="228431"/>
                  </a:lnTo>
                  <a:lnTo>
                    <a:pt x="310218" y="278461"/>
                  </a:lnTo>
                  <a:lnTo>
                    <a:pt x="317471" y="317987"/>
                  </a:lnTo>
                  <a:lnTo>
                    <a:pt x="318215" y="345625"/>
                  </a:lnTo>
                  <a:lnTo>
                    <a:pt x="273898" y="507839"/>
                  </a:lnTo>
                  <a:lnTo>
                    <a:pt x="286063" y="737972"/>
                  </a:lnTo>
                  <a:lnTo>
                    <a:pt x="290830" y="756919"/>
                  </a:lnTo>
                  <a:lnTo>
                    <a:pt x="301893" y="772177"/>
                  </a:lnTo>
                  <a:lnTo>
                    <a:pt x="317711" y="782353"/>
                  </a:lnTo>
                  <a:lnTo>
                    <a:pt x="336741" y="786055"/>
                  </a:lnTo>
                  <a:lnTo>
                    <a:pt x="339459" y="785978"/>
                  </a:lnTo>
                  <a:lnTo>
                    <a:pt x="358985" y="780934"/>
                  </a:lnTo>
                  <a:lnTo>
                    <a:pt x="374520" y="769207"/>
                  </a:lnTo>
                  <a:lnTo>
                    <a:pt x="384524" y="752508"/>
                  </a:lnTo>
                  <a:lnTo>
                    <a:pt x="387457" y="732547"/>
                  </a:lnTo>
                  <a:lnTo>
                    <a:pt x="376678" y="528347"/>
                  </a:lnTo>
                  <a:lnTo>
                    <a:pt x="458453" y="393034"/>
                  </a:lnTo>
                  <a:lnTo>
                    <a:pt x="476523" y="365091"/>
                  </a:lnTo>
                  <a:lnTo>
                    <a:pt x="477234" y="353266"/>
                  </a:lnTo>
                  <a:lnTo>
                    <a:pt x="477458" y="326123"/>
                  </a:lnTo>
                  <a:lnTo>
                    <a:pt x="475427" y="286783"/>
                  </a:lnTo>
                  <a:lnTo>
                    <a:pt x="469377" y="238365"/>
                  </a:lnTo>
                  <a:lnTo>
                    <a:pt x="457539" y="183990"/>
                  </a:lnTo>
                  <a:lnTo>
                    <a:pt x="438148" y="126779"/>
                  </a:lnTo>
                  <a:lnTo>
                    <a:pt x="409438" y="69851"/>
                  </a:lnTo>
                  <a:lnTo>
                    <a:pt x="369642" y="16328"/>
                  </a:lnTo>
                  <a:lnTo>
                    <a:pt x="341047" y="2551"/>
                  </a:lnTo>
                  <a:lnTo>
                    <a:pt x="315295" y="0"/>
                  </a:lnTo>
                  <a:close/>
                </a:path>
              </a:pathLst>
            </a:custGeom>
            <a:solidFill>
              <a:srgbClr val="CA9C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/>
          <p:nvPr/>
        </p:nvSpPr>
        <p:spPr>
          <a:xfrm>
            <a:off x="2205875" y="2083015"/>
            <a:ext cx="213360" cy="224154"/>
          </a:xfrm>
          <a:custGeom>
            <a:avLst/>
            <a:gdLst/>
            <a:ahLst/>
            <a:cxnLst/>
            <a:rect l="l" t="t" r="r" b="b"/>
            <a:pathLst>
              <a:path w="213360" h="224155">
                <a:moveTo>
                  <a:pt x="60871" y="84048"/>
                </a:moveTo>
                <a:lnTo>
                  <a:pt x="54089" y="77254"/>
                </a:lnTo>
                <a:lnTo>
                  <a:pt x="45720" y="77254"/>
                </a:lnTo>
                <a:lnTo>
                  <a:pt x="37338" y="77254"/>
                </a:lnTo>
                <a:lnTo>
                  <a:pt x="30568" y="84048"/>
                </a:lnTo>
                <a:lnTo>
                  <a:pt x="30568" y="100799"/>
                </a:lnTo>
                <a:lnTo>
                  <a:pt x="37338" y="107594"/>
                </a:lnTo>
                <a:lnTo>
                  <a:pt x="54089" y="107594"/>
                </a:lnTo>
                <a:lnTo>
                  <a:pt x="60871" y="100799"/>
                </a:lnTo>
                <a:lnTo>
                  <a:pt x="60871" y="84048"/>
                </a:lnTo>
                <a:close/>
              </a:path>
              <a:path w="213360" h="224155">
                <a:moveTo>
                  <a:pt x="83426" y="132499"/>
                </a:moveTo>
                <a:lnTo>
                  <a:pt x="78384" y="127457"/>
                </a:lnTo>
                <a:lnTo>
                  <a:pt x="72148" y="127457"/>
                </a:lnTo>
                <a:lnTo>
                  <a:pt x="65938" y="127457"/>
                </a:lnTo>
                <a:lnTo>
                  <a:pt x="60883" y="132499"/>
                </a:lnTo>
                <a:lnTo>
                  <a:pt x="60883" y="144957"/>
                </a:lnTo>
                <a:lnTo>
                  <a:pt x="65938" y="150012"/>
                </a:lnTo>
                <a:lnTo>
                  <a:pt x="78384" y="150012"/>
                </a:lnTo>
                <a:lnTo>
                  <a:pt x="83426" y="144957"/>
                </a:lnTo>
                <a:lnTo>
                  <a:pt x="83426" y="132499"/>
                </a:lnTo>
                <a:close/>
              </a:path>
              <a:path w="213360" h="224155">
                <a:moveTo>
                  <a:pt x="87363" y="6794"/>
                </a:moveTo>
                <a:lnTo>
                  <a:pt x="80556" y="0"/>
                </a:lnTo>
                <a:lnTo>
                  <a:pt x="72148" y="0"/>
                </a:lnTo>
                <a:lnTo>
                  <a:pt x="63754" y="0"/>
                </a:lnTo>
                <a:lnTo>
                  <a:pt x="56946" y="6794"/>
                </a:lnTo>
                <a:lnTo>
                  <a:pt x="56946" y="23622"/>
                </a:lnTo>
                <a:lnTo>
                  <a:pt x="63754" y="30441"/>
                </a:lnTo>
                <a:lnTo>
                  <a:pt x="80556" y="30441"/>
                </a:lnTo>
                <a:lnTo>
                  <a:pt x="87363" y="23622"/>
                </a:lnTo>
                <a:lnTo>
                  <a:pt x="87363" y="6794"/>
                </a:lnTo>
                <a:close/>
              </a:path>
              <a:path w="213360" h="224155">
                <a:moveTo>
                  <a:pt x="138722" y="38976"/>
                </a:moveTo>
                <a:lnTo>
                  <a:pt x="131914" y="32156"/>
                </a:lnTo>
                <a:lnTo>
                  <a:pt x="123507" y="32156"/>
                </a:lnTo>
                <a:lnTo>
                  <a:pt x="115100" y="32156"/>
                </a:lnTo>
                <a:lnTo>
                  <a:pt x="108292" y="38976"/>
                </a:lnTo>
                <a:lnTo>
                  <a:pt x="108292" y="55803"/>
                </a:lnTo>
                <a:lnTo>
                  <a:pt x="115100" y="62636"/>
                </a:lnTo>
                <a:lnTo>
                  <a:pt x="131914" y="62636"/>
                </a:lnTo>
                <a:lnTo>
                  <a:pt x="138722" y="55803"/>
                </a:lnTo>
                <a:lnTo>
                  <a:pt x="138722" y="38976"/>
                </a:lnTo>
                <a:close/>
              </a:path>
              <a:path w="213360" h="224155">
                <a:moveTo>
                  <a:pt x="158788" y="125247"/>
                </a:moveTo>
                <a:lnTo>
                  <a:pt x="154355" y="120802"/>
                </a:lnTo>
                <a:lnTo>
                  <a:pt x="148882" y="120802"/>
                </a:lnTo>
                <a:lnTo>
                  <a:pt x="143408" y="120802"/>
                </a:lnTo>
                <a:lnTo>
                  <a:pt x="138963" y="125247"/>
                </a:lnTo>
                <a:lnTo>
                  <a:pt x="138963" y="136207"/>
                </a:lnTo>
                <a:lnTo>
                  <a:pt x="143408" y="140652"/>
                </a:lnTo>
                <a:lnTo>
                  <a:pt x="154355" y="140652"/>
                </a:lnTo>
                <a:lnTo>
                  <a:pt x="158788" y="136207"/>
                </a:lnTo>
                <a:lnTo>
                  <a:pt x="158788" y="125247"/>
                </a:lnTo>
                <a:close/>
              </a:path>
              <a:path w="213360" h="224155">
                <a:moveTo>
                  <a:pt x="183286" y="73418"/>
                </a:moveTo>
                <a:lnTo>
                  <a:pt x="177825" y="67906"/>
                </a:lnTo>
                <a:lnTo>
                  <a:pt x="171056" y="67906"/>
                </a:lnTo>
                <a:lnTo>
                  <a:pt x="164299" y="67906"/>
                </a:lnTo>
                <a:lnTo>
                  <a:pt x="158813" y="73418"/>
                </a:lnTo>
                <a:lnTo>
                  <a:pt x="158813" y="86931"/>
                </a:lnTo>
                <a:lnTo>
                  <a:pt x="164299" y="92430"/>
                </a:lnTo>
                <a:lnTo>
                  <a:pt x="177825" y="92430"/>
                </a:lnTo>
                <a:lnTo>
                  <a:pt x="183286" y="86931"/>
                </a:lnTo>
                <a:lnTo>
                  <a:pt x="183286" y="73418"/>
                </a:lnTo>
                <a:close/>
              </a:path>
              <a:path w="213360" h="224155">
                <a:moveTo>
                  <a:pt x="212928" y="165785"/>
                </a:moveTo>
                <a:lnTo>
                  <a:pt x="180644" y="151218"/>
                </a:lnTo>
                <a:lnTo>
                  <a:pt x="163093" y="175882"/>
                </a:lnTo>
                <a:lnTo>
                  <a:pt x="140716" y="186309"/>
                </a:lnTo>
                <a:lnTo>
                  <a:pt x="114084" y="186512"/>
                </a:lnTo>
                <a:lnTo>
                  <a:pt x="83756" y="180492"/>
                </a:lnTo>
                <a:lnTo>
                  <a:pt x="61099" y="175374"/>
                </a:lnTo>
                <a:lnTo>
                  <a:pt x="39585" y="173062"/>
                </a:lnTo>
                <a:lnTo>
                  <a:pt x="19735" y="176199"/>
                </a:lnTo>
                <a:lnTo>
                  <a:pt x="2032" y="187452"/>
                </a:lnTo>
                <a:lnTo>
                  <a:pt x="1473" y="187985"/>
                </a:lnTo>
                <a:lnTo>
                  <a:pt x="800" y="188264"/>
                </a:lnTo>
                <a:lnTo>
                  <a:pt x="0" y="188264"/>
                </a:lnTo>
                <a:lnTo>
                  <a:pt x="0" y="223723"/>
                </a:lnTo>
                <a:lnTo>
                  <a:pt x="7454" y="223012"/>
                </a:lnTo>
                <a:lnTo>
                  <a:pt x="14528" y="220903"/>
                </a:lnTo>
                <a:lnTo>
                  <a:pt x="21043" y="217462"/>
                </a:lnTo>
                <a:lnTo>
                  <a:pt x="26860" y="212763"/>
                </a:lnTo>
                <a:lnTo>
                  <a:pt x="33058" y="209296"/>
                </a:lnTo>
                <a:lnTo>
                  <a:pt x="42379" y="208635"/>
                </a:lnTo>
                <a:lnTo>
                  <a:pt x="56070" y="210591"/>
                </a:lnTo>
                <a:lnTo>
                  <a:pt x="75361" y="214947"/>
                </a:lnTo>
                <a:lnTo>
                  <a:pt x="107467" y="221488"/>
                </a:lnTo>
                <a:lnTo>
                  <a:pt x="145186" y="221627"/>
                </a:lnTo>
                <a:lnTo>
                  <a:pt x="182384" y="206133"/>
                </a:lnTo>
                <a:lnTo>
                  <a:pt x="212928" y="165785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28419" y="2721610"/>
            <a:ext cx="72390" cy="208279"/>
          </a:xfrm>
          <a:custGeom>
            <a:avLst/>
            <a:gdLst/>
            <a:ahLst/>
            <a:cxnLst/>
            <a:rect l="l" t="t" r="r" b="b"/>
            <a:pathLst>
              <a:path w="72389" h="208280">
                <a:moveTo>
                  <a:pt x="0" y="208280"/>
                </a:moveTo>
                <a:lnTo>
                  <a:pt x="72151" y="208280"/>
                </a:lnTo>
                <a:lnTo>
                  <a:pt x="72151" y="0"/>
                </a:lnTo>
                <a:lnTo>
                  <a:pt x="0" y="0"/>
                </a:lnTo>
                <a:lnTo>
                  <a:pt x="0" y="208280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128418" y="2552699"/>
            <a:ext cx="345440" cy="377190"/>
          </a:xfrm>
          <a:custGeom>
            <a:avLst/>
            <a:gdLst/>
            <a:ahLst/>
            <a:cxnLst/>
            <a:rect l="l" t="t" r="r" b="b"/>
            <a:pathLst>
              <a:path w="345439" h="377189">
                <a:moveTo>
                  <a:pt x="345262" y="0"/>
                </a:moveTo>
                <a:lnTo>
                  <a:pt x="0" y="0"/>
                </a:lnTo>
                <a:lnTo>
                  <a:pt x="0" y="168910"/>
                </a:lnTo>
                <a:lnTo>
                  <a:pt x="273151" y="168910"/>
                </a:lnTo>
                <a:lnTo>
                  <a:pt x="273151" y="377190"/>
                </a:lnTo>
                <a:lnTo>
                  <a:pt x="345262" y="377190"/>
                </a:lnTo>
                <a:lnTo>
                  <a:pt x="345262" y="168910"/>
                </a:lnTo>
                <a:lnTo>
                  <a:pt x="345262" y="0"/>
                </a:lnTo>
                <a:close/>
              </a:path>
            </a:pathLst>
          </a:custGeom>
          <a:solidFill>
            <a:srgbClr val="CA9C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" name="object 44"/>
          <p:cNvGrpSpPr/>
          <p:nvPr/>
        </p:nvGrpSpPr>
        <p:grpSpPr>
          <a:xfrm>
            <a:off x="1795748" y="1733123"/>
            <a:ext cx="1471930" cy="1472565"/>
            <a:chOff x="1795748" y="1733123"/>
            <a:chExt cx="1471930" cy="1472565"/>
          </a:xfrm>
        </p:grpSpPr>
        <p:sp>
          <p:nvSpPr>
            <p:cNvPr id="45" name="object 45"/>
            <p:cNvSpPr/>
            <p:nvPr/>
          </p:nvSpPr>
          <p:spPr>
            <a:xfrm>
              <a:off x="2115441" y="2336309"/>
              <a:ext cx="325755" cy="76835"/>
            </a:xfrm>
            <a:custGeom>
              <a:avLst/>
              <a:gdLst/>
              <a:ahLst/>
              <a:cxnLst/>
              <a:rect l="l" t="t" r="r" b="b"/>
              <a:pathLst>
                <a:path w="325755" h="76835">
                  <a:moveTo>
                    <a:pt x="306684" y="0"/>
                  </a:moveTo>
                  <a:lnTo>
                    <a:pt x="235860" y="28711"/>
                  </a:lnTo>
                  <a:lnTo>
                    <a:pt x="189168" y="38082"/>
                  </a:lnTo>
                  <a:lnTo>
                    <a:pt x="135650" y="39585"/>
                  </a:lnTo>
                  <a:lnTo>
                    <a:pt x="78134" y="28559"/>
                  </a:lnTo>
                  <a:lnTo>
                    <a:pt x="19452" y="342"/>
                  </a:lnTo>
                  <a:lnTo>
                    <a:pt x="0" y="29975"/>
                  </a:lnTo>
                  <a:lnTo>
                    <a:pt x="39750" y="51905"/>
                  </a:lnTo>
                  <a:lnTo>
                    <a:pt x="79231" y="66216"/>
                  </a:lnTo>
                  <a:lnTo>
                    <a:pt x="117838" y="74002"/>
                  </a:lnTo>
                  <a:lnTo>
                    <a:pt x="154967" y="76354"/>
                  </a:lnTo>
                  <a:lnTo>
                    <a:pt x="220268" y="69547"/>
                  </a:lnTo>
                  <a:lnTo>
                    <a:pt x="273344" y="54366"/>
                  </a:lnTo>
                  <a:lnTo>
                    <a:pt x="309780" y="38669"/>
                  </a:lnTo>
                  <a:lnTo>
                    <a:pt x="325160" y="30318"/>
                  </a:lnTo>
                  <a:lnTo>
                    <a:pt x="306684" y="0"/>
                  </a:lnTo>
                  <a:close/>
                </a:path>
              </a:pathLst>
            </a:custGeom>
            <a:solidFill>
              <a:srgbClr val="CA9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808450" y="1745826"/>
              <a:ext cx="1446530" cy="1447165"/>
            </a:xfrm>
            <a:custGeom>
              <a:avLst/>
              <a:gdLst/>
              <a:ahLst/>
              <a:cxnLst/>
              <a:rect l="l" t="t" r="r" b="b"/>
              <a:pathLst>
                <a:path w="1446529" h="1447164">
                  <a:moveTo>
                    <a:pt x="1445913" y="723448"/>
                  </a:moveTo>
                  <a:lnTo>
                    <a:pt x="1444375" y="771016"/>
                  </a:lnTo>
                  <a:lnTo>
                    <a:pt x="1439825" y="817761"/>
                  </a:lnTo>
                  <a:lnTo>
                    <a:pt x="1432358" y="863590"/>
                  </a:lnTo>
                  <a:lnTo>
                    <a:pt x="1422070" y="908407"/>
                  </a:lnTo>
                  <a:lnTo>
                    <a:pt x="1409055" y="952116"/>
                  </a:lnTo>
                  <a:lnTo>
                    <a:pt x="1393409" y="994623"/>
                  </a:lnTo>
                  <a:lnTo>
                    <a:pt x="1375228" y="1035831"/>
                  </a:lnTo>
                  <a:lnTo>
                    <a:pt x="1354605" y="1075646"/>
                  </a:lnTo>
                  <a:lnTo>
                    <a:pt x="1331638" y="1113972"/>
                  </a:lnTo>
                  <a:lnTo>
                    <a:pt x="1306421" y="1150713"/>
                  </a:lnTo>
                  <a:lnTo>
                    <a:pt x="1279049" y="1185775"/>
                  </a:lnTo>
                  <a:lnTo>
                    <a:pt x="1249618" y="1219063"/>
                  </a:lnTo>
                  <a:lnTo>
                    <a:pt x="1218223" y="1250480"/>
                  </a:lnTo>
                  <a:lnTo>
                    <a:pt x="1184958" y="1279932"/>
                  </a:lnTo>
                  <a:lnTo>
                    <a:pt x="1149921" y="1307322"/>
                  </a:lnTo>
                  <a:lnTo>
                    <a:pt x="1113204" y="1332557"/>
                  </a:lnTo>
                  <a:lnTo>
                    <a:pt x="1074905" y="1355540"/>
                  </a:lnTo>
                  <a:lnTo>
                    <a:pt x="1035118" y="1376176"/>
                  </a:lnTo>
                  <a:lnTo>
                    <a:pt x="993939" y="1394370"/>
                  </a:lnTo>
                  <a:lnTo>
                    <a:pt x="951462" y="1410027"/>
                  </a:lnTo>
                  <a:lnTo>
                    <a:pt x="907784" y="1423050"/>
                  </a:lnTo>
                  <a:lnTo>
                    <a:pt x="862999" y="1433346"/>
                  </a:lnTo>
                  <a:lnTo>
                    <a:pt x="817202" y="1440818"/>
                  </a:lnTo>
                  <a:lnTo>
                    <a:pt x="770490" y="1445371"/>
                  </a:lnTo>
                  <a:lnTo>
                    <a:pt x="722956" y="1446909"/>
                  </a:lnTo>
                  <a:lnTo>
                    <a:pt x="675421" y="1445371"/>
                  </a:lnTo>
                  <a:lnTo>
                    <a:pt x="628707" y="1440818"/>
                  </a:lnTo>
                  <a:lnTo>
                    <a:pt x="582910" y="1433346"/>
                  </a:lnTo>
                  <a:lnTo>
                    <a:pt x="538124" y="1423050"/>
                  </a:lnTo>
                  <a:lnTo>
                    <a:pt x="494445" y="1410027"/>
                  </a:lnTo>
                  <a:lnTo>
                    <a:pt x="451968" y="1394370"/>
                  </a:lnTo>
                  <a:lnTo>
                    <a:pt x="410788" y="1376176"/>
                  </a:lnTo>
                  <a:lnTo>
                    <a:pt x="371001" y="1355540"/>
                  </a:lnTo>
                  <a:lnTo>
                    <a:pt x="332702" y="1332557"/>
                  </a:lnTo>
                  <a:lnTo>
                    <a:pt x="295986" y="1307322"/>
                  </a:lnTo>
                  <a:lnTo>
                    <a:pt x="260948" y="1279932"/>
                  </a:lnTo>
                  <a:lnTo>
                    <a:pt x="227685" y="1250480"/>
                  </a:lnTo>
                  <a:lnTo>
                    <a:pt x="196290" y="1219063"/>
                  </a:lnTo>
                  <a:lnTo>
                    <a:pt x="166859" y="1185775"/>
                  </a:lnTo>
                  <a:lnTo>
                    <a:pt x="139487" y="1150713"/>
                  </a:lnTo>
                  <a:lnTo>
                    <a:pt x="114271" y="1113972"/>
                  </a:lnTo>
                  <a:lnTo>
                    <a:pt x="91304" y="1075646"/>
                  </a:lnTo>
                  <a:lnTo>
                    <a:pt x="70682" y="1035831"/>
                  </a:lnTo>
                  <a:lnTo>
                    <a:pt x="52501" y="994623"/>
                  </a:lnTo>
                  <a:lnTo>
                    <a:pt x="36856" y="952116"/>
                  </a:lnTo>
                  <a:lnTo>
                    <a:pt x="23842" y="908407"/>
                  </a:lnTo>
                  <a:lnTo>
                    <a:pt x="13554" y="863590"/>
                  </a:lnTo>
                  <a:lnTo>
                    <a:pt x="6087" y="817761"/>
                  </a:lnTo>
                  <a:lnTo>
                    <a:pt x="1537" y="771016"/>
                  </a:lnTo>
                  <a:lnTo>
                    <a:pt x="0" y="723448"/>
                  </a:lnTo>
                  <a:lnTo>
                    <a:pt x="1537" y="675884"/>
                  </a:lnTo>
                  <a:lnTo>
                    <a:pt x="6087" y="629141"/>
                  </a:lnTo>
                  <a:lnTo>
                    <a:pt x="13554" y="583314"/>
                  </a:lnTo>
                  <a:lnTo>
                    <a:pt x="23842" y="538499"/>
                  </a:lnTo>
                  <a:lnTo>
                    <a:pt x="36856" y="494791"/>
                  </a:lnTo>
                  <a:lnTo>
                    <a:pt x="52501" y="452286"/>
                  </a:lnTo>
                  <a:lnTo>
                    <a:pt x="70682" y="411079"/>
                  </a:lnTo>
                  <a:lnTo>
                    <a:pt x="91304" y="371265"/>
                  </a:lnTo>
                  <a:lnTo>
                    <a:pt x="114271" y="332940"/>
                  </a:lnTo>
                  <a:lnTo>
                    <a:pt x="139487" y="296199"/>
                  </a:lnTo>
                  <a:lnTo>
                    <a:pt x="166859" y="261137"/>
                  </a:lnTo>
                  <a:lnTo>
                    <a:pt x="196290" y="227850"/>
                  </a:lnTo>
                  <a:lnTo>
                    <a:pt x="227685" y="196432"/>
                  </a:lnTo>
                  <a:lnTo>
                    <a:pt x="260948" y="166981"/>
                  </a:lnTo>
                  <a:lnTo>
                    <a:pt x="295986" y="139590"/>
                  </a:lnTo>
                  <a:lnTo>
                    <a:pt x="332702" y="114355"/>
                  </a:lnTo>
                  <a:lnTo>
                    <a:pt x="371001" y="91371"/>
                  </a:lnTo>
                  <a:lnTo>
                    <a:pt x="410788" y="70735"/>
                  </a:lnTo>
                  <a:lnTo>
                    <a:pt x="451968" y="52540"/>
                  </a:lnTo>
                  <a:lnTo>
                    <a:pt x="494445" y="36884"/>
                  </a:lnTo>
                  <a:lnTo>
                    <a:pt x="538124" y="23860"/>
                  </a:lnTo>
                  <a:lnTo>
                    <a:pt x="582910" y="13564"/>
                  </a:lnTo>
                  <a:lnTo>
                    <a:pt x="628707" y="6092"/>
                  </a:lnTo>
                  <a:lnTo>
                    <a:pt x="675421" y="1538"/>
                  </a:lnTo>
                  <a:lnTo>
                    <a:pt x="722956" y="0"/>
                  </a:lnTo>
                  <a:lnTo>
                    <a:pt x="770490" y="1538"/>
                  </a:lnTo>
                  <a:lnTo>
                    <a:pt x="817202" y="6092"/>
                  </a:lnTo>
                  <a:lnTo>
                    <a:pt x="862999" y="13564"/>
                  </a:lnTo>
                  <a:lnTo>
                    <a:pt x="907784" y="23860"/>
                  </a:lnTo>
                  <a:lnTo>
                    <a:pt x="951462" y="36884"/>
                  </a:lnTo>
                  <a:lnTo>
                    <a:pt x="993939" y="52540"/>
                  </a:lnTo>
                  <a:lnTo>
                    <a:pt x="1035118" y="70735"/>
                  </a:lnTo>
                  <a:lnTo>
                    <a:pt x="1074905" y="91371"/>
                  </a:lnTo>
                  <a:lnTo>
                    <a:pt x="1113204" y="114355"/>
                  </a:lnTo>
                  <a:lnTo>
                    <a:pt x="1149921" y="139590"/>
                  </a:lnTo>
                  <a:lnTo>
                    <a:pt x="1184958" y="166981"/>
                  </a:lnTo>
                  <a:lnTo>
                    <a:pt x="1218223" y="196432"/>
                  </a:lnTo>
                  <a:lnTo>
                    <a:pt x="1249618" y="227850"/>
                  </a:lnTo>
                  <a:lnTo>
                    <a:pt x="1279049" y="261137"/>
                  </a:lnTo>
                  <a:lnTo>
                    <a:pt x="1306421" y="296199"/>
                  </a:lnTo>
                  <a:lnTo>
                    <a:pt x="1331638" y="332940"/>
                  </a:lnTo>
                  <a:lnTo>
                    <a:pt x="1354605" y="371265"/>
                  </a:lnTo>
                  <a:lnTo>
                    <a:pt x="1375228" y="411079"/>
                  </a:lnTo>
                  <a:lnTo>
                    <a:pt x="1393409" y="452286"/>
                  </a:lnTo>
                  <a:lnTo>
                    <a:pt x="1409055" y="494791"/>
                  </a:lnTo>
                  <a:lnTo>
                    <a:pt x="1422070" y="538499"/>
                  </a:lnTo>
                  <a:lnTo>
                    <a:pt x="1432358" y="583314"/>
                  </a:lnTo>
                  <a:lnTo>
                    <a:pt x="1439825" y="629141"/>
                  </a:lnTo>
                  <a:lnTo>
                    <a:pt x="1444375" y="675884"/>
                  </a:lnTo>
                  <a:lnTo>
                    <a:pt x="1445913" y="723448"/>
                  </a:lnTo>
                  <a:close/>
                </a:path>
              </a:pathLst>
            </a:custGeom>
            <a:ln w="25404">
              <a:solidFill>
                <a:srgbClr val="CA9C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813790" y="268145"/>
            <a:ext cx="754253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А</a:t>
            </a:r>
            <a:r>
              <a:rPr dirty="0" sz="4400" spc="-10"/>
              <a:t> </a:t>
            </a:r>
            <a:r>
              <a:rPr dirty="0" sz="4400"/>
              <a:t>вы</a:t>
            </a:r>
            <a:r>
              <a:rPr dirty="0" sz="4400" spc="-10"/>
              <a:t> </a:t>
            </a:r>
            <a:r>
              <a:rPr dirty="0" sz="4400" spc="-5"/>
              <a:t>задумывались </a:t>
            </a:r>
            <a:r>
              <a:rPr dirty="0" sz="4400"/>
              <a:t>о</a:t>
            </a:r>
            <a:r>
              <a:rPr dirty="0" sz="4400" spc="-10"/>
              <a:t> </a:t>
            </a:r>
            <a:r>
              <a:rPr dirty="0" sz="4400" spc="-5"/>
              <a:t>том, что…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67" y="1152128"/>
            <a:ext cx="9122608" cy="57058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3054" y="133257"/>
            <a:ext cx="40303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Здоровый</a:t>
            </a:r>
            <a:r>
              <a:rPr dirty="0" sz="4400" spc="-50"/>
              <a:t> </a:t>
            </a:r>
            <a:r>
              <a:rPr dirty="0" sz="4400" spc="-5"/>
              <a:t>сустав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34315" y="1517805"/>
            <a:ext cx="1882775" cy="4682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solidFill>
                  <a:srgbClr val="404040"/>
                </a:solidFill>
                <a:latin typeface="Calibri"/>
                <a:cs typeface="Calibri"/>
              </a:rPr>
              <a:t>Суставная</a:t>
            </a:r>
            <a:r>
              <a:rPr dirty="0" sz="21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404040"/>
                </a:solidFill>
                <a:latin typeface="Calibri"/>
                <a:cs typeface="Calibri"/>
              </a:rPr>
              <a:t>сумка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55880" marR="190500">
              <a:lnSpc>
                <a:spcPts val="2500"/>
              </a:lnSpc>
              <a:spcBef>
                <a:spcPts val="1764"/>
              </a:spcBef>
            </a:pPr>
            <a:r>
              <a:rPr dirty="0" sz="210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dirty="0" sz="2100" spc="-5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dirty="0" sz="210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dirty="0" sz="2100" spc="-5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dirty="0" sz="210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dirty="0" sz="2100" spc="-5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dirty="0" sz="2100">
                <a:solidFill>
                  <a:srgbClr val="404040"/>
                </a:solidFill>
                <a:latin typeface="Calibri"/>
                <a:cs typeface="Calibri"/>
              </a:rPr>
              <a:t>ал</a:t>
            </a:r>
            <a:r>
              <a:rPr dirty="0" sz="2100" spc="-5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dirty="0" sz="2100">
                <a:solidFill>
                  <a:srgbClr val="404040"/>
                </a:solidFill>
                <a:latin typeface="Calibri"/>
                <a:cs typeface="Calibri"/>
              </a:rPr>
              <a:t>ная  </a:t>
            </a:r>
            <a:r>
              <a:rPr dirty="0" sz="2100" spc="-5">
                <a:solidFill>
                  <a:srgbClr val="404040"/>
                </a:solidFill>
                <a:latin typeface="Calibri"/>
                <a:cs typeface="Calibri"/>
              </a:rPr>
              <a:t>мембрана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Calibri"/>
              <a:cs typeface="Calibri"/>
            </a:endParaRPr>
          </a:p>
          <a:p>
            <a:pPr marL="84455" marR="162560">
              <a:lnSpc>
                <a:spcPts val="2500"/>
              </a:lnSpc>
              <a:spcBef>
                <a:spcPts val="5"/>
              </a:spcBef>
            </a:pPr>
            <a:r>
              <a:rPr dirty="0" sz="210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dirty="0" sz="2100" spc="-5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dirty="0" sz="210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dirty="0" sz="2100" spc="-5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dirty="0" sz="210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dirty="0" sz="2100" spc="-5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dirty="0" sz="2100">
                <a:solidFill>
                  <a:srgbClr val="404040"/>
                </a:solidFill>
                <a:latin typeface="Calibri"/>
                <a:cs typeface="Calibri"/>
              </a:rPr>
              <a:t>ал</a:t>
            </a:r>
            <a:r>
              <a:rPr dirty="0" sz="2100" spc="-5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dirty="0" sz="2100">
                <a:solidFill>
                  <a:srgbClr val="404040"/>
                </a:solidFill>
                <a:latin typeface="Calibri"/>
                <a:cs typeface="Calibri"/>
              </a:rPr>
              <a:t>ная  </a:t>
            </a:r>
            <a:r>
              <a:rPr dirty="0" sz="2100" spc="-5">
                <a:solidFill>
                  <a:srgbClr val="404040"/>
                </a:solidFill>
                <a:latin typeface="Calibri"/>
                <a:cs typeface="Calibri"/>
              </a:rPr>
              <a:t>жидкость</a:t>
            </a:r>
            <a:endParaRPr sz="2100">
              <a:latin typeface="Calibri"/>
              <a:cs typeface="Calibri"/>
            </a:endParaRPr>
          </a:p>
          <a:p>
            <a:pPr marL="156210" marR="1090930">
              <a:lnSpc>
                <a:spcPct val="275200"/>
              </a:lnSpc>
              <a:spcBef>
                <a:spcPts val="120"/>
              </a:spcBef>
            </a:pPr>
            <a:r>
              <a:rPr dirty="0" sz="2100" spc="-5">
                <a:solidFill>
                  <a:srgbClr val="404040"/>
                </a:solidFill>
                <a:latin typeface="Calibri"/>
                <a:cs typeface="Calibri"/>
              </a:rPr>
              <a:t>Хрящ </a:t>
            </a:r>
            <a:r>
              <a:rPr dirty="0" sz="2100" spc="-45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04040"/>
                </a:solidFill>
                <a:latin typeface="Calibri"/>
                <a:cs typeface="Calibri"/>
              </a:rPr>
              <a:t>Кость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033" y="196136"/>
            <a:ext cx="47669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Пораженный</a:t>
            </a:r>
            <a:r>
              <a:rPr dirty="0" sz="4400" spc="-45"/>
              <a:t> </a:t>
            </a:r>
            <a:r>
              <a:rPr dirty="0" sz="4400" spc="-5"/>
              <a:t>сустав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38687"/>
            <a:ext cx="9143998" cy="57193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812" y="3985"/>
            <a:ext cx="7424420" cy="1117600"/>
          </a:xfrm>
          <a:prstGeom prst="rect"/>
        </p:spPr>
        <p:txBody>
          <a:bodyPr wrap="square" lIns="0" tIns="139065" rIns="0" bIns="0" rtlCol="0" vert="horz">
            <a:spAutoFit/>
          </a:bodyPr>
          <a:lstStyle/>
          <a:p>
            <a:pPr marL="705485" marR="5080" indent="-693420">
              <a:lnSpc>
                <a:spcPct val="79200"/>
              </a:lnSpc>
              <a:spcBef>
                <a:spcPts val="1095"/>
              </a:spcBef>
            </a:pPr>
            <a:r>
              <a:rPr dirty="0" sz="4000" spc="-5"/>
              <a:t>Выработка гиалуроновой кислоты </a:t>
            </a:r>
            <a:r>
              <a:rPr dirty="0" sz="4000" spc="-890"/>
              <a:t> </a:t>
            </a:r>
            <a:r>
              <a:rPr dirty="0" sz="4000"/>
              <a:t>и</a:t>
            </a:r>
            <a:r>
              <a:rPr dirty="0" sz="4000" spc="-5"/>
              <a:t> хондроитина</a:t>
            </a:r>
            <a:r>
              <a:rPr dirty="0" sz="4000"/>
              <a:t> в </a:t>
            </a:r>
            <a:r>
              <a:rPr dirty="0" sz="4000" spc="-5"/>
              <a:t>организме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503" y="1969532"/>
            <a:ext cx="7834886" cy="432008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33135" y="5421821"/>
            <a:ext cx="782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A67C20"/>
                </a:solidFill>
                <a:latin typeface="Calibri"/>
                <a:cs typeface="Calibri"/>
              </a:rPr>
              <a:t>Во</a:t>
            </a:r>
            <a:r>
              <a:rPr dirty="0" sz="1800">
                <a:solidFill>
                  <a:srgbClr val="A67C20"/>
                </a:solidFill>
                <a:latin typeface="Calibri"/>
                <a:cs typeface="Calibri"/>
              </a:rPr>
              <a:t>зра</a:t>
            </a:r>
            <a:r>
              <a:rPr dirty="0" sz="1800" spc="-5">
                <a:solidFill>
                  <a:srgbClr val="A67C20"/>
                </a:solidFill>
                <a:latin typeface="Calibri"/>
                <a:cs typeface="Calibri"/>
              </a:rPr>
              <a:t>с</a:t>
            </a:r>
            <a:r>
              <a:rPr dirty="0" sz="1800">
                <a:solidFill>
                  <a:srgbClr val="A67C20"/>
                </a:solidFill>
                <a:latin typeface="Calibri"/>
                <a:cs typeface="Calibri"/>
              </a:rPr>
              <a:t>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51" y="1488088"/>
            <a:ext cx="1193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A67C20"/>
                </a:solidFill>
                <a:latin typeface="Calibri"/>
                <a:cs typeface="Calibri"/>
              </a:rPr>
              <a:t>Уровень</a:t>
            </a:r>
            <a:r>
              <a:rPr dirty="0" sz="1800" spc="-60">
                <a:solidFill>
                  <a:srgbClr val="A67C2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A67C20"/>
                </a:solidFill>
                <a:latin typeface="Calibri"/>
                <a:cs typeface="Calibri"/>
              </a:rPr>
              <a:t>(</a:t>
            </a:r>
            <a:r>
              <a:rPr dirty="0" sz="1800" spc="-5">
                <a:solidFill>
                  <a:srgbClr val="B68E2A"/>
                </a:solidFill>
                <a:latin typeface="Calibri"/>
                <a:cs typeface="Calibri"/>
              </a:rPr>
              <a:t>%)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2736"/>
            <a:ext cx="9144000" cy="5805805"/>
            <a:chOff x="0" y="1052736"/>
            <a:chExt cx="9144000" cy="5805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2736"/>
              <a:ext cx="5580110" cy="57910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72607" y="1052736"/>
              <a:ext cx="3671570" cy="5805805"/>
            </a:xfrm>
            <a:custGeom>
              <a:avLst/>
              <a:gdLst/>
              <a:ahLst/>
              <a:cxnLst/>
              <a:rect l="l" t="t" r="r" b="b"/>
              <a:pathLst>
                <a:path w="3671570" h="5805805">
                  <a:moveTo>
                    <a:pt x="3671390" y="0"/>
                  </a:moveTo>
                  <a:lnTo>
                    <a:pt x="0" y="0"/>
                  </a:lnTo>
                  <a:lnTo>
                    <a:pt x="0" y="5805263"/>
                  </a:lnTo>
                  <a:lnTo>
                    <a:pt x="3671390" y="5805263"/>
                  </a:lnTo>
                  <a:lnTo>
                    <a:pt x="3671390" y="0"/>
                  </a:lnTo>
                  <a:close/>
                </a:path>
              </a:pathLst>
            </a:custGeom>
            <a:solidFill>
              <a:srgbClr val="BC9B6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18291" y="1356008"/>
            <a:ext cx="3838575" cy="5066665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Артрозы</a:t>
            </a:r>
            <a:endParaRPr sz="1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04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Возрастной</a:t>
            </a:r>
            <a:r>
              <a:rPr dirty="0" sz="18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износ</a:t>
            </a:r>
            <a:endParaRPr sz="1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04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Длительная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излишняя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 нагрузка</a:t>
            </a:r>
            <a:endParaRPr sz="1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Односторонняя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нагрузка</a:t>
            </a:r>
            <a:endParaRPr sz="1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04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Избыточный</a:t>
            </a:r>
            <a:r>
              <a:rPr dirty="0" sz="18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вес</a:t>
            </a:r>
            <a:endParaRPr sz="1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Большие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спортивные нагрузки</a:t>
            </a:r>
            <a:endParaRPr sz="1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04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Патологии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межпозвоночных</a:t>
            </a:r>
            <a:r>
              <a:rPr dirty="0" sz="18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дисков</a:t>
            </a:r>
            <a:endParaRPr sz="1800">
              <a:latin typeface="Calibri"/>
              <a:cs typeface="Calibri"/>
            </a:endParaRPr>
          </a:p>
          <a:p>
            <a:pPr marL="292100" marR="716280" indent="-279400">
              <a:lnSpc>
                <a:spcPts val="1900"/>
              </a:lnSpc>
              <a:spcBef>
                <a:spcPts val="1605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Период реабилитации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после </a:t>
            </a:r>
            <a:r>
              <a:rPr dirty="0" sz="1800" spc="-3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операций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на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суставах</a:t>
            </a:r>
            <a:endParaRPr sz="1800">
              <a:latin typeface="Calibri"/>
              <a:cs typeface="Calibri"/>
            </a:endParaRPr>
          </a:p>
          <a:p>
            <a:pPr marL="292100" marR="675005" indent="-279400">
              <a:lnSpc>
                <a:spcPts val="1900"/>
              </a:lnSpc>
              <a:spcBef>
                <a:spcPts val="1714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жденн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е </a:t>
            </a:r>
            <a:r>
              <a:rPr dirty="0" sz="1800" spc="-295">
                <a:solidFill>
                  <a:srgbClr val="404040"/>
                </a:solidFill>
                <a:latin typeface="Calibri"/>
                <a:cs typeface="Calibri"/>
              </a:rPr>
              <a:t>Х-­</a:t>
            </a:r>
            <a:r>
              <a:rPr dirty="0" sz="1800" spc="-235">
                <a:solidFill>
                  <a:srgbClr val="404040"/>
                </a:solidFill>
                <a:latin typeface="Calibri"/>
                <a:cs typeface="Calibri"/>
              </a:rPr>
              <a:t>‐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 и О</a:t>
            </a:r>
            <a:r>
              <a:rPr dirty="0" sz="1800" spc="-370">
                <a:solidFill>
                  <a:srgbClr val="404040"/>
                </a:solidFill>
                <a:latin typeface="Calibri"/>
                <a:cs typeface="Calibri"/>
              </a:rPr>
              <a:t>-­‐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бра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е 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искривление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 ног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Остеохондропатии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у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подростков</a:t>
            </a:r>
            <a:endParaRPr sz="1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09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Подагра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6323" y="293668"/>
            <a:ext cx="239077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5"/>
              <a:t>ПРОБЛЕМЫ: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6306922" y="310799"/>
            <a:ext cx="2002789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5">
                <a:solidFill>
                  <a:srgbClr val="595959"/>
                </a:solidFill>
                <a:latin typeface="Calibri"/>
                <a:cs typeface="Calibri"/>
              </a:rPr>
              <a:t>РЕШЕНИЯ: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2947" y="2196738"/>
            <a:ext cx="168275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>
                <a:solidFill>
                  <a:srgbClr val="404040"/>
                </a:solidFill>
                <a:latin typeface="Calibri"/>
                <a:cs typeface="Calibri"/>
              </a:rPr>
              <a:t>ИНЪЕКЦИИ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6765" y="4880084"/>
            <a:ext cx="15646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10" b="1">
                <a:solidFill>
                  <a:srgbClr val="262626"/>
                </a:solidFill>
                <a:latin typeface="Calibri"/>
                <a:cs typeface="Calibri"/>
              </a:rPr>
              <a:t>B-­‐</a:t>
            </a:r>
            <a:r>
              <a:rPr dirty="0" sz="3200" spc="-210" b="1">
                <a:solidFill>
                  <a:srgbClr val="323232"/>
                </a:solidFill>
                <a:latin typeface="Calibri"/>
                <a:cs typeface="Calibri"/>
              </a:rPr>
              <a:t>LURON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11161" y="3429001"/>
            <a:ext cx="2991485" cy="525780"/>
            <a:chOff x="5811161" y="3429001"/>
            <a:chExt cx="2991485" cy="525780"/>
          </a:xfrm>
        </p:grpSpPr>
        <p:sp>
          <p:nvSpPr>
            <p:cNvPr id="11" name="object 11"/>
            <p:cNvSpPr/>
            <p:nvPr/>
          </p:nvSpPr>
          <p:spPr>
            <a:xfrm>
              <a:off x="5814304" y="3448255"/>
              <a:ext cx="2985135" cy="487680"/>
            </a:xfrm>
            <a:custGeom>
              <a:avLst/>
              <a:gdLst/>
              <a:ahLst/>
              <a:cxnLst/>
              <a:rect l="l" t="t" r="r" b="b"/>
              <a:pathLst>
                <a:path w="2985134" h="487679">
                  <a:moveTo>
                    <a:pt x="2984855" y="0"/>
                  </a:moveTo>
                  <a:lnTo>
                    <a:pt x="0" y="487076"/>
                  </a:lnTo>
                  <a:lnTo>
                    <a:pt x="2984855" y="0"/>
                  </a:lnTo>
                  <a:close/>
                </a:path>
              </a:pathLst>
            </a:custGeom>
            <a:solidFill>
              <a:srgbClr val="F3E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11161" y="3429001"/>
              <a:ext cx="2991485" cy="525780"/>
            </a:xfrm>
            <a:custGeom>
              <a:avLst/>
              <a:gdLst/>
              <a:ahLst/>
              <a:cxnLst/>
              <a:rect l="l" t="t" r="r" b="b"/>
              <a:pathLst>
                <a:path w="2991484" h="525779">
                  <a:moveTo>
                    <a:pt x="2984855" y="0"/>
                  </a:moveTo>
                  <a:lnTo>
                    <a:pt x="2991140" y="38513"/>
                  </a:lnTo>
                  <a:lnTo>
                    <a:pt x="6284" y="525589"/>
                  </a:lnTo>
                  <a:lnTo>
                    <a:pt x="0" y="487076"/>
                  </a:lnTo>
                  <a:lnTo>
                    <a:pt x="2984855" y="0"/>
                  </a:lnTo>
                  <a:close/>
                </a:path>
              </a:pathLst>
            </a:custGeom>
            <a:solidFill>
              <a:srgbClr val="F3EFEB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540" y="268145"/>
            <a:ext cx="28530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29"/>
              <a:t>«Би-­‐Лурон»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938771" y="1733828"/>
            <a:ext cx="3100070" cy="4180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3365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595959"/>
                </a:solidFill>
                <a:latin typeface="Calibri"/>
                <a:cs typeface="Calibri"/>
              </a:rPr>
              <a:t>СОСТАВ: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2100" spc="-5">
                <a:solidFill>
                  <a:srgbClr val="595959"/>
                </a:solidFill>
                <a:latin typeface="Calibri"/>
                <a:cs typeface="Calibri"/>
              </a:rPr>
              <a:t>Гиалуроновая</a:t>
            </a:r>
            <a:r>
              <a:rPr dirty="0" sz="2100" spc="-2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595959"/>
                </a:solidFill>
                <a:latin typeface="Calibri"/>
                <a:cs typeface="Calibri"/>
              </a:rPr>
              <a:t>кислота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95959"/>
              </a:buClr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2100" spc="-5">
                <a:solidFill>
                  <a:srgbClr val="595959"/>
                </a:solidFill>
                <a:latin typeface="Calibri"/>
                <a:cs typeface="Calibri"/>
              </a:rPr>
              <a:t>Хондроитин</a:t>
            </a:r>
            <a:r>
              <a:rPr dirty="0" sz="2100" spc="-2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595959"/>
                </a:solidFill>
                <a:latin typeface="Calibri"/>
                <a:cs typeface="Calibri"/>
              </a:rPr>
              <a:t>сульфат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95959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2100" spc="-5">
                <a:solidFill>
                  <a:srgbClr val="595959"/>
                </a:solidFill>
                <a:latin typeface="Calibri"/>
                <a:cs typeface="Calibri"/>
              </a:rPr>
              <a:t>Инвертированный</a:t>
            </a:r>
            <a:r>
              <a:rPr dirty="0" sz="2100" spc="-4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595959"/>
                </a:solidFill>
                <a:latin typeface="Calibri"/>
                <a:cs typeface="Calibri"/>
              </a:rPr>
              <a:t>сахар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95959"/>
              </a:buClr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2100" spc="-5">
                <a:solidFill>
                  <a:srgbClr val="595959"/>
                </a:solidFill>
                <a:latin typeface="Calibri"/>
                <a:cs typeface="Calibri"/>
              </a:rPr>
              <a:t>Витамин</a:t>
            </a:r>
            <a:r>
              <a:rPr dirty="0" sz="2100" spc="-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595959"/>
                </a:solidFill>
                <a:latin typeface="Calibri"/>
                <a:cs typeface="Calibri"/>
              </a:rPr>
              <a:t>Е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95959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2100" spc="-5">
                <a:solidFill>
                  <a:srgbClr val="595959"/>
                </a:solidFill>
                <a:latin typeface="Calibri"/>
                <a:cs typeface="Calibri"/>
              </a:rPr>
              <a:t>Калия</a:t>
            </a:r>
            <a:r>
              <a:rPr dirty="0" sz="2100" spc="-3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595959"/>
                </a:solidFill>
                <a:latin typeface="Calibri"/>
                <a:cs typeface="Calibri"/>
              </a:rPr>
              <a:t>сорбат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95959"/>
              </a:buClr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2100" spc="-5">
                <a:solidFill>
                  <a:srgbClr val="595959"/>
                </a:solidFill>
                <a:latin typeface="Calibri"/>
                <a:cs typeface="Calibri"/>
              </a:rPr>
              <a:t>Вода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821" y="1218026"/>
            <a:ext cx="1937933" cy="49889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835" y="205264"/>
            <a:ext cx="774890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Дополнительные</a:t>
            </a:r>
            <a:r>
              <a:rPr dirty="0" sz="4400" spc="-20"/>
              <a:t> </a:t>
            </a:r>
            <a:r>
              <a:rPr dirty="0" sz="4400" spc="-5"/>
              <a:t>преимущества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70818" y="2525917"/>
            <a:ext cx="2226310" cy="257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0404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2400" spc="-5">
                <a:solidFill>
                  <a:srgbClr val="515151"/>
                </a:solidFill>
                <a:latin typeface="Calibri"/>
                <a:cs typeface="Calibri"/>
              </a:rPr>
              <a:t>Накопление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04040"/>
              </a:buClr>
              <a:buFont typeface="Arial MT"/>
              <a:buChar char="•"/>
            </a:pPr>
            <a:endParaRPr sz="23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40404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2400" spc="-5">
                <a:solidFill>
                  <a:srgbClr val="515151"/>
                </a:solidFill>
                <a:latin typeface="Calibri"/>
                <a:cs typeface="Calibri"/>
              </a:rPr>
              <a:t>Выработка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04040"/>
              </a:buClr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40404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2400" spc="-5">
                <a:solidFill>
                  <a:srgbClr val="515151"/>
                </a:solidFill>
                <a:latin typeface="Calibri"/>
                <a:cs typeface="Calibri"/>
              </a:rPr>
              <a:t>Оздоровление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04040"/>
              </a:buClr>
              <a:buFont typeface="Arial MT"/>
              <a:buChar char="•"/>
            </a:pPr>
            <a:endParaRPr sz="23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40404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2400" spc="-5">
                <a:solidFill>
                  <a:srgbClr val="515151"/>
                </a:solidFill>
                <a:latin typeface="Calibri"/>
                <a:cs typeface="Calibri"/>
              </a:rPr>
              <a:t>Омоложение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6554" y="1412776"/>
            <a:ext cx="2529445" cy="49685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2021-04-19T06:29:54Z</dcterms:created>
  <dcterms:modified xsi:type="dcterms:W3CDTF">2021-04-19T06:29:54Z</dcterms:modified>
</cp:coreProperties>
</file>