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0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2" r:id="rId14"/>
    <p:sldId id="274" r:id="rId15"/>
    <p:sldId id="275" r:id="rId16"/>
    <p:sldId id="276" r:id="rId17"/>
    <p:sldId id="277" r:id="rId18"/>
    <p:sldId id="278" r:id="rId19"/>
    <p:sldId id="281" r:id="rId20"/>
    <p:sldId id="283" r:id="rId21"/>
    <p:sldId id="284" r:id="rId22"/>
    <p:sldId id="287" r:id="rId23"/>
    <p:sldId id="288" r:id="rId24"/>
    <p:sldId id="302" r:id="rId25"/>
    <p:sldId id="303" r:id="rId26"/>
    <p:sldId id="289" r:id="rId27"/>
    <p:sldId id="290" r:id="rId28"/>
    <p:sldId id="293" r:id="rId29"/>
    <p:sldId id="294" r:id="rId30"/>
    <p:sldId id="295" r:id="rId31"/>
    <p:sldId id="296" r:id="rId32"/>
    <p:sldId id="297" r:id="rId33"/>
    <p:sldId id="298" r:id="rId34"/>
    <p:sldId id="300" r:id="rId35"/>
    <p:sldId id="301" r:id="rId36"/>
    <p:sldId id="305" r:id="rId37"/>
    <p:sldId id="29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53" autoAdjust="0"/>
  </p:normalViewPr>
  <p:slideViewPr>
    <p:cSldViewPr snapToGrid="0">
      <p:cViewPr varScale="1">
        <p:scale>
          <a:sx n="83" d="100"/>
          <a:sy n="83" d="100"/>
        </p:scale>
        <p:origin x="23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54C5E-4A7D-424A-90A0-596E9FC89A7C}" type="doc">
      <dgm:prSet loTypeId="urn:microsoft.com/office/officeart/2005/8/layout/cycle2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10FD298-785B-43C9-A981-D13682DAC1C9}">
      <dgm:prSet phldrT="[Текст]" custT="1"/>
      <dgm:spPr/>
      <dgm:t>
        <a:bodyPr/>
        <a:lstStyle/>
        <a:p>
          <a:r>
            <a:rPr lang="ru-RU" sz="1100" dirty="0" smtClean="0"/>
            <a:t>Очищение</a:t>
          </a:r>
          <a:endParaRPr lang="ru-RU" sz="1100" dirty="0"/>
        </a:p>
      </dgm:t>
    </dgm:pt>
    <dgm:pt modelId="{9954ED94-8A64-4196-B6E2-DCFF8680E4E7}" type="parTrans" cxnId="{59879DB6-EDCB-40E7-B23E-DD03211FF579}">
      <dgm:prSet/>
      <dgm:spPr/>
      <dgm:t>
        <a:bodyPr/>
        <a:lstStyle/>
        <a:p>
          <a:endParaRPr lang="ru-RU"/>
        </a:p>
      </dgm:t>
    </dgm:pt>
    <dgm:pt modelId="{1469B9A5-684B-4E07-976D-A739BB174093}" type="sibTrans" cxnId="{59879DB6-EDCB-40E7-B23E-DD03211FF579}">
      <dgm:prSet/>
      <dgm:spPr/>
      <dgm:t>
        <a:bodyPr/>
        <a:lstStyle/>
        <a:p>
          <a:endParaRPr lang="ru-RU"/>
        </a:p>
      </dgm:t>
    </dgm:pt>
    <dgm:pt modelId="{32E33551-D5AB-47E0-8E05-415460E20ED2}">
      <dgm:prSet phldrT="[Текст]" custT="1"/>
      <dgm:spPr/>
      <dgm:t>
        <a:bodyPr/>
        <a:lstStyle/>
        <a:p>
          <a:r>
            <a:rPr lang="ru-RU" sz="1000" dirty="0" smtClean="0"/>
            <a:t>Тонизация</a:t>
          </a:r>
          <a:endParaRPr lang="ru-RU" sz="1000" dirty="0"/>
        </a:p>
      </dgm:t>
    </dgm:pt>
    <dgm:pt modelId="{5B2F41B9-35F6-437F-BC74-BB0CE537B312}" type="parTrans" cxnId="{D204531D-90E7-4B9E-B8CD-83DBCC761EC9}">
      <dgm:prSet/>
      <dgm:spPr/>
      <dgm:t>
        <a:bodyPr/>
        <a:lstStyle/>
        <a:p>
          <a:endParaRPr lang="ru-RU"/>
        </a:p>
      </dgm:t>
    </dgm:pt>
    <dgm:pt modelId="{8DC2EC48-A25C-43DF-A9F9-D51AB59BABC1}" type="sibTrans" cxnId="{D204531D-90E7-4B9E-B8CD-83DBCC761EC9}">
      <dgm:prSet/>
      <dgm:spPr/>
      <dgm:t>
        <a:bodyPr/>
        <a:lstStyle/>
        <a:p>
          <a:endParaRPr lang="ru-RU"/>
        </a:p>
      </dgm:t>
    </dgm:pt>
    <dgm:pt modelId="{943024C5-0F55-486C-8758-43EB1FD572C9}">
      <dgm:prSet phldrT="[Текст]" custT="1"/>
      <dgm:spPr/>
      <dgm:t>
        <a:bodyPr/>
        <a:lstStyle/>
        <a:p>
          <a:r>
            <a:rPr lang="ru-RU" sz="1000" dirty="0" smtClean="0"/>
            <a:t>Спец уход</a:t>
          </a:r>
          <a:endParaRPr lang="ru-RU" sz="1000" dirty="0"/>
        </a:p>
      </dgm:t>
    </dgm:pt>
    <dgm:pt modelId="{9F537AF6-E56F-4464-B605-36752FBE7449}" type="parTrans" cxnId="{605BD3A1-A02A-4F0D-A74C-75D5CA694F95}">
      <dgm:prSet/>
      <dgm:spPr/>
      <dgm:t>
        <a:bodyPr/>
        <a:lstStyle/>
        <a:p>
          <a:endParaRPr lang="ru-RU"/>
        </a:p>
      </dgm:t>
    </dgm:pt>
    <dgm:pt modelId="{08FAA199-606C-4BC4-86B0-83CE58C1D6AA}" type="sibTrans" cxnId="{605BD3A1-A02A-4F0D-A74C-75D5CA694F95}">
      <dgm:prSet/>
      <dgm:spPr/>
      <dgm:t>
        <a:bodyPr/>
        <a:lstStyle/>
        <a:p>
          <a:endParaRPr lang="ru-RU"/>
        </a:p>
      </dgm:t>
    </dgm:pt>
    <dgm:pt modelId="{482BA88B-C892-484E-93FD-8C01E04107A1}">
      <dgm:prSet phldrT="[Текст]" custT="1"/>
      <dgm:spPr/>
      <dgm:t>
        <a:bodyPr/>
        <a:lstStyle/>
        <a:p>
          <a:r>
            <a:rPr lang="ru-RU" sz="1000" dirty="0" smtClean="0"/>
            <a:t>Крем вокруг глаз</a:t>
          </a:r>
          <a:endParaRPr lang="ru-RU" sz="1000" dirty="0"/>
        </a:p>
      </dgm:t>
    </dgm:pt>
    <dgm:pt modelId="{F1497EF4-5116-4797-A28C-D7E7BACCAD5E}" type="parTrans" cxnId="{92923F4E-AB05-4CE1-8E9E-CA92DBF78553}">
      <dgm:prSet/>
      <dgm:spPr/>
      <dgm:t>
        <a:bodyPr/>
        <a:lstStyle/>
        <a:p>
          <a:endParaRPr lang="ru-RU"/>
        </a:p>
      </dgm:t>
    </dgm:pt>
    <dgm:pt modelId="{F64E1590-B46A-495D-887C-25AA9B66CE95}" type="sibTrans" cxnId="{92923F4E-AB05-4CE1-8E9E-CA92DBF78553}">
      <dgm:prSet/>
      <dgm:spPr/>
      <dgm:t>
        <a:bodyPr/>
        <a:lstStyle/>
        <a:p>
          <a:endParaRPr lang="ru-RU"/>
        </a:p>
      </dgm:t>
    </dgm:pt>
    <dgm:pt modelId="{D51FA4AA-D390-4BB4-81C5-14BA5F316ED2}">
      <dgm:prSet phldrT="[Текст]" custT="1"/>
      <dgm:spPr/>
      <dgm:t>
        <a:bodyPr/>
        <a:lstStyle/>
        <a:p>
          <a:pPr algn="ctr"/>
          <a:r>
            <a:rPr lang="ru-RU" sz="1000" dirty="0" smtClean="0"/>
            <a:t>Защита, </a:t>
          </a:r>
          <a:r>
            <a:rPr lang="ru-RU" sz="1000" dirty="0" err="1" smtClean="0"/>
            <a:t>увлажне</a:t>
          </a:r>
          <a:endParaRPr lang="ru-RU" sz="1000" dirty="0" smtClean="0"/>
        </a:p>
        <a:p>
          <a:pPr algn="ctr"/>
          <a:r>
            <a:rPr lang="ru-RU" sz="1000" dirty="0" err="1" smtClean="0"/>
            <a:t>ние</a:t>
          </a:r>
          <a:endParaRPr lang="ru-RU" sz="1000" dirty="0"/>
        </a:p>
      </dgm:t>
    </dgm:pt>
    <dgm:pt modelId="{CE587314-B807-4ECF-9886-F58B7E8AE107}" type="parTrans" cxnId="{19715FC2-7A82-45F5-8BD0-ECD6E36FD788}">
      <dgm:prSet/>
      <dgm:spPr/>
      <dgm:t>
        <a:bodyPr/>
        <a:lstStyle/>
        <a:p>
          <a:endParaRPr lang="ru-RU"/>
        </a:p>
      </dgm:t>
    </dgm:pt>
    <dgm:pt modelId="{4B5DC137-2C2C-422E-A817-3FA850CDCDEE}" type="sibTrans" cxnId="{19715FC2-7A82-45F5-8BD0-ECD6E36FD788}">
      <dgm:prSet/>
      <dgm:spPr/>
      <dgm:t>
        <a:bodyPr/>
        <a:lstStyle/>
        <a:p>
          <a:endParaRPr lang="ru-RU"/>
        </a:p>
      </dgm:t>
    </dgm:pt>
    <dgm:pt modelId="{98A931EE-6B39-4EB1-B254-E1C3F62BEBCA}" type="pres">
      <dgm:prSet presAssocID="{E9A54C5E-4A7D-424A-90A0-596E9FC89A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4444E8-FCC9-48C4-9299-ABDFD717AE00}" type="pres">
      <dgm:prSet presAssocID="{C10FD298-785B-43C9-A981-D13682DAC1C9}" presName="node" presStyleLbl="node1" presStyleIdx="0" presStyleCnt="5" custRadScaleRad="100027" custRadScaleInc="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C15F0-A13E-4EE5-A7A3-BE9770E7A855}" type="pres">
      <dgm:prSet presAssocID="{1469B9A5-684B-4E07-976D-A739BB17409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F86B56E-BF6E-40C9-9095-67B4DC1AB1C9}" type="pres">
      <dgm:prSet presAssocID="{1469B9A5-684B-4E07-976D-A739BB17409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DAE34340-43AF-470A-92BE-069859726CB6}" type="pres">
      <dgm:prSet presAssocID="{32E33551-D5AB-47E0-8E05-415460E20E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76153-6E95-4335-9977-77F02D22912B}" type="pres">
      <dgm:prSet presAssocID="{8DC2EC48-A25C-43DF-A9F9-D51AB59BABC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D6A55B6-0563-4B13-A6E6-F93260F9EE2C}" type="pres">
      <dgm:prSet presAssocID="{8DC2EC48-A25C-43DF-A9F9-D51AB59BABC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473A89F-7529-4867-B0F3-FB414D338D0B}" type="pres">
      <dgm:prSet presAssocID="{943024C5-0F55-486C-8758-43EB1FD572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807D7-C251-4C00-8EAB-3619165BF6FB}" type="pres">
      <dgm:prSet presAssocID="{08FAA199-606C-4BC4-86B0-83CE58C1D6AA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3570F33-9EAE-4CDA-A0E8-F34E1691C4AB}" type="pres">
      <dgm:prSet presAssocID="{08FAA199-606C-4BC4-86B0-83CE58C1D6A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1C2B474-7816-4380-B1E1-2F20FDE84A3B}" type="pres">
      <dgm:prSet presAssocID="{482BA88B-C892-484E-93FD-8C01E04107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9E188-4C19-42A8-AA5D-185053B598C2}" type="pres">
      <dgm:prSet presAssocID="{F64E1590-B46A-495D-887C-25AA9B66CE9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EF50A54-E942-4C98-A8C3-A97CA62D63B0}" type="pres">
      <dgm:prSet presAssocID="{F64E1590-B46A-495D-887C-25AA9B66CE9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98B58C1-319E-47BA-B4D2-2BA049F49F97}" type="pres">
      <dgm:prSet presAssocID="{D51FA4AA-D390-4BB4-81C5-14BA5F316ED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92D1F-EA39-4E20-AA06-2411D3682E96}" type="pres">
      <dgm:prSet presAssocID="{4B5DC137-2C2C-422E-A817-3FA850CDCDE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6D82ACCF-B91C-44D1-80B8-7F900698FC49}" type="pres">
      <dgm:prSet presAssocID="{4B5DC137-2C2C-422E-A817-3FA850CDCDE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D204531D-90E7-4B9E-B8CD-83DBCC761EC9}" srcId="{E9A54C5E-4A7D-424A-90A0-596E9FC89A7C}" destId="{32E33551-D5AB-47E0-8E05-415460E20ED2}" srcOrd="1" destOrd="0" parTransId="{5B2F41B9-35F6-437F-BC74-BB0CE537B312}" sibTransId="{8DC2EC48-A25C-43DF-A9F9-D51AB59BABC1}"/>
    <dgm:cxn modelId="{E03BDAC1-2EB6-470F-9D4D-69926E82D391}" type="presOf" srcId="{D51FA4AA-D390-4BB4-81C5-14BA5F316ED2}" destId="{898B58C1-319E-47BA-B4D2-2BA049F49F97}" srcOrd="0" destOrd="0" presId="urn:microsoft.com/office/officeart/2005/8/layout/cycle2"/>
    <dgm:cxn modelId="{363010EE-BFE9-42F3-B71A-EB38AA8FE84F}" type="presOf" srcId="{943024C5-0F55-486C-8758-43EB1FD572C9}" destId="{F473A89F-7529-4867-B0F3-FB414D338D0B}" srcOrd="0" destOrd="0" presId="urn:microsoft.com/office/officeart/2005/8/layout/cycle2"/>
    <dgm:cxn modelId="{26343C8C-FF33-4B11-8FE8-50D99456E7C4}" type="presOf" srcId="{F64E1590-B46A-495D-887C-25AA9B66CE95}" destId="{4859E188-4C19-42A8-AA5D-185053B598C2}" srcOrd="0" destOrd="0" presId="urn:microsoft.com/office/officeart/2005/8/layout/cycle2"/>
    <dgm:cxn modelId="{265202F9-52DE-4BAD-B55A-FFA079D14E1D}" type="presOf" srcId="{482BA88B-C892-484E-93FD-8C01E04107A1}" destId="{81C2B474-7816-4380-B1E1-2F20FDE84A3B}" srcOrd="0" destOrd="0" presId="urn:microsoft.com/office/officeart/2005/8/layout/cycle2"/>
    <dgm:cxn modelId="{3DBDC8BA-A8BC-415C-87DC-87FA20756122}" type="presOf" srcId="{08FAA199-606C-4BC4-86B0-83CE58C1D6AA}" destId="{618807D7-C251-4C00-8EAB-3619165BF6FB}" srcOrd="0" destOrd="0" presId="urn:microsoft.com/office/officeart/2005/8/layout/cycle2"/>
    <dgm:cxn modelId="{92923F4E-AB05-4CE1-8E9E-CA92DBF78553}" srcId="{E9A54C5E-4A7D-424A-90A0-596E9FC89A7C}" destId="{482BA88B-C892-484E-93FD-8C01E04107A1}" srcOrd="3" destOrd="0" parTransId="{F1497EF4-5116-4797-A28C-D7E7BACCAD5E}" sibTransId="{F64E1590-B46A-495D-887C-25AA9B66CE95}"/>
    <dgm:cxn modelId="{A5AAA0C7-3100-484F-89E7-737872E12F51}" type="presOf" srcId="{8DC2EC48-A25C-43DF-A9F9-D51AB59BABC1}" destId="{0D6A55B6-0563-4B13-A6E6-F93260F9EE2C}" srcOrd="1" destOrd="0" presId="urn:microsoft.com/office/officeart/2005/8/layout/cycle2"/>
    <dgm:cxn modelId="{FFF936B1-9F7F-4526-BEC8-479EC4FA3581}" type="presOf" srcId="{8DC2EC48-A25C-43DF-A9F9-D51AB59BABC1}" destId="{90576153-6E95-4335-9977-77F02D22912B}" srcOrd="0" destOrd="0" presId="urn:microsoft.com/office/officeart/2005/8/layout/cycle2"/>
    <dgm:cxn modelId="{5EDEA8D6-8B8D-4810-9A1A-B763AB2852EE}" type="presOf" srcId="{C10FD298-785B-43C9-A981-D13682DAC1C9}" destId="{FA4444E8-FCC9-48C4-9299-ABDFD717AE00}" srcOrd="0" destOrd="0" presId="urn:microsoft.com/office/officeart/2005/8/layout/cycle2"/>
    <dgm:cxn modelId="{D75932BF-80D5-4F63-AA97-3860C1CB65A4}" type="presOf" srcId="{4B5DC137-2C2C-422E-A817-3FA850CDCDEE}" destId="{6D82ACCF-B91C-44D1-80B8-7F900698FC49}" srcOrd="1" destOrd="0" presId="urn:microsoft.com/office/officeart/2005/8/layout/cycle2"/>
    <dgm:cxn modelId="{A3A16392-3A15-4332-AA97-9582E8725209}" type="presOf" srcId="{F64E1590-B46A-495D-887C-25AA9B66CE95}" destId="{0EF50A54-E942-4C98-A8C3-A97CA62D63B0}" srcOrd="1" destOrd="0" presId="urn:microsoft.com/office/officeart/2005/8/layout/cycle2"/>
    <dgm:cxn modelId="{4836AFD5-7DD8-4829-82F1-AC78D42C9F7D}" type="presOf" srcId="{32E33551-D5AB-47E0-8E05-415460E20ED2}" destId="{DAE34340-43AF-470A-92BE-069859726CB6}" srcOrd="0" destOrd="0" presId="urn:microsoft.com/office/officeart/2005/8/layout/cycle2"/>
    <dgm:cxn modelId="{B5D52050-9F62-4A8A-91FD-8D25622049C5}" type="presOf" srcId="{1469B9A5-684B-4E07-976D-A739BB174093}" destId="{7A7C15F0-A13E-4EE5-A7A3-BE9770E7A855}" srcOrd="0" destOrd="0" presId="urn:microsoft.com/office/officeart/2005/8/layout/cycle2"/>
    <dgm:cxn modelId="{ADBC9027-A202-4469-99C8-1ED9517016B1}" type="presOf" srcId="{08FAA199-606C-4BC4-86B0-83CE58C1D6AA}" destId="{A3570F33-9EAE-4CDA-A0E8-F34E1691C4AB}" srcOrd="1" destOrd="0" presId="urn:microsoft.com/office/officeart/2005/8/layout/cycle2"/>
    <dgm:cxn modelId="{605BD3A1-A02A-4F0D-A74C-75D5CA694F95}" srcId="{E9A54C5E-4A7D-424A-90A0-596E9FC89A7C}" destId="{943024C5-0F55-486C-8758-43EB1FD572C9}" srcOrd="2" destOrd="0" parTransId="{9F537AF6-E56F-4464-B605-36752FBE7449}" sibTransId="{08FAA199-606C-4BC4-86B0-83CE58C1D6AA}"/>
    <dgm:cxn modelId="{CADAA267-F2A3-473D-BBED-7A6617FD25E3}" type="presOf" srcId="{E9A54C5E-4A7D-424A-90A0-596E9FC89A7C}" destId="{98A931EE-6B39-4EB1-B254-E1C3F62BEBCA}" srcOrd="0" destOrd="0" presId="urn:microsoft.com/office/officeart/2005/8/layout/cycle2"/>
    <dgm:cxn modelId="{DFE30EA8-20FA-45A6-B4A4-EB1ED9F3BC33}" type="presOf" srcId="{1469B9A5-684B-4E07-976D-A739BB174093}" destId="{CF86B56E-BF6E-40C9-9095-67B4DC1AB1C9}" srcOrd="1" destOrd="0" presId="urn:microsoft.com/office/officeart/2005/8/layout/cycle2"/>
    <dgm:cxn modelId="{59879DB6-EDCB-40E7-B23E-DD03211FF579}" srcId="{E9A54C5E-4A7D-424A-90A0-596E9FC89A7C}" destId="{C10FD298-785B-43C9-A981-D13682DAC1C9}" srcOrd="0" destOrd="0" parTransId="{9954ED94-8A64-4196-B6E2-DCFF8680E4E7}" sibTransId="{1469B9A5-684B-4E07-976D-A739BB174093}"/>
    <dgm:cxn modelId="{A8415FC4-08A2-48D2-92AB-D0245E0B17F7}" type="presOf" srcId="{4B5DC137-2C2C-422E-A817-3FA850CDCDEE}" destId="{B7B92D1F-EA39-4E20-AA06-2411D3682E96}" srcOrd="0" destOrd="0" presId="urn:microsoft.com/office/officeart/2005/8/layout/cycle2"/>
    <dgm:cxn modelId="{19715FC2-7A82-45F5-8BD0-ECD6E36FD788}" srcId="{E9A54C5E-4A7D-424A-90A0-596E9FC89A7C}" destId="{D51FA4AA-D390-4BB4-81C5-14BA5F316ED2}" srcOrd="4" destOrd="0" parTransId="{CE587314-B807-4ECF-9886-F58B7E8AE107}" sibTransId="{4B5DC137-2C2C-422E-A817-3FA850CDCDEE}"/>
    <dgm:cxn modelId="{EAB2BADB-409A-479D-8A59-7E2C0762D4EF}" type="presParOf" srcId="{98A931EE-6B39-4EB1-B254-E1C3F62BEBCA}" destId="{FA4444E8-FCC9-48C4-9299-ABDFD717AE00}" srcOrd="0" destOrd="0" presId="urn:microsoft.com/office/officeart/2005/8/layout/cycle2"/>
    <dgm:cxn modelId="{1FBFEC20-FDCE-447F-9E7B-E72B38EB08B7}" type="presParOf" srcId="{98A931EE-6B39-4EB1-B254-E1C3F62BEBCA}" destId="{7A7C15F0-A13E-4EE5-A7A3-BE9770E7A855}" srcOrd="1" destOrd="0" presId="urn:microsoft.com/office/officeart/2005/8/layout/cycle2"/>
    <dgm:cxn modelId="{A6DBEB61-8D08-4ED7-B6F4-4FC3D984187B}" type="presParOf" srcId="{7A7C15F0-A13E-4EE5-A7A3-BE9770E7A855}" destId="{CF86B56E-BF6E-40C9-9095-67B4DC1AB1C9}" srcOrd="0" destOrd="0" presId="urn:microsoft.com/office/officeart/2005/8/layout/cycle2"/>
    <dgm:cxn modelId="{B0576141-6E95-4717-B054-F40BB389563E}" type="presParOf" srcId="{98A931EE-6B39-4EB1-B254-E1C3F62BEBCA}" destId="{DAE34340-43AF-470A-92BE-069859726CB6}" srcOrd="2" destOrd="0" presId="urn:microsoft.com/office/officeart/2005/8/layout/cycle2"/>
    <dgm:cxn modelId="{5117E5E7-E37F-490D-AB81-D8B484647AC5}" type="presParOf" srcId="{98A931EE-6B39-4EB1-B254-E1C3F62BEBCA}" destId="{90576153-6E95-4335-9977-77F02D22912B}" srcOrd="3" destOrd="0" presId="urn:microsoft.com/office/officeart/2005/8/layout/cycle2"/>
    <dgm:cxn modelId="{3FD5EC31-9584-4BA0-A460-16DA462C3DA2}" type="presParOf" srcId="{90576153-6E95-4335-9977-77F02D22912B}" destId="{0D6A55B6-0563-4B13-A6E6-F93260F9EE2C}" srcOrd="0" destOrd="0" presId="urn:microsoft.com/office/officeart/2005/8/layout/cycle2"/>
    <dgm:cxn modelId="{2B79E471-3E1E-4B9C-95F2-23B4B761785B}" type="presParOf" srcId="{98A931EE-6B39-4EB1-B254-E1C3F62BEBCA}" destId="{F473A89F-7529-4867-B0F3-FB414D338D0B}" srcOrd="4" destOrd="0" presId="urn:microsoft.com/office/officeart/2005/8/layout/cycle2"/>
    <dgm:cxn modelId="{491FF522-9CDB-4CF9-B7FD-AC4712DF2325}" type="presParOf" srcId="{98A931EE-6B39-4EB1-B254-E1C3F62BEBCA}" destId="{618807D7-C251-4C00-8EAB-3619165BF6FB}" srcOrd="5" destOrd="0" presId="urn:microsoft.com/office/officeart/2005/8/layout/cycle2"/>
    <dgm:cxn modelId="{01F8F842-3F2E-4394-AB05-072CAEA62A63}" type="presParOf" srcId="{618807D7-C251-4C00-8EAB-3619165BF6FB}" destId="{A3570F33-9EAE-4CDA-A0E8-F34E1691C4AB}" srcOrd="0" destOrd="0" presId="urn:microsoft.com/office/officeart/2005/8/layout/cycle2"/>
    <dgm:cxn modelId="{645DAC99-21F2-46E9-8535-B0171E0AA5A5}" type="presParOf" srcId="{98A931EE-6B39-4EB1-B254-E1C3F62BEBCA}" destId="{81C2B474-7816-4380-B1E1-2F20FDE84A3B}" srcOrd="6" destOrd="0" presId="urn:microsoft.com/office/officeart/2005/8/layout/cycle2"/>
    <dgm:cxn modelId="{BF216CC7-A74B-4487-953A-F5683A40BCAF}" type="presParOf" srcId="{98A931EE-6B39-4EB1-B254-E1C3F62BEBCA}" destId="{4859E188-4C19-42A8-AA5D-185053B598C2}" srcOrd="7" destOrd="0" presId="urn:microsoft.com/office/officeart/2005/8/layout/cycle2"/>
    <dgm:cxn modelId="{DF941E89-8082-4421-A865-638A6CE19C7F}" type="presParOf" srcId="{4859E188-4C19-42A8-AA5D-185053B598C2}" destId="{0EF50A54-E942-4C98-A8C3-A97CA62D63B0}" srcOrd="0" destOrd="0" presId="urn:microsoft.com/office/officeart/2005/8/layout/cycle2"/>
    <dgm:cxn modelId="{49074B99-3CDB-40DA-9273-B847B37AFE36}" type="presParOf" srcId="{98A931EE-6B39-4EB1-B254-E1C3F62BEBCA}" destId="{898B58C1-319E-47BA-B4D2-2BA049F49F97}" srcOrd="8" destOrd="0" presId="urn:microsoft.com/office/officeart/2005/8/layout/cycle2"/>
    <dgm:cxn modelId="{ACFF9DE7-E4B8-40A8-9F87-E0DE29407082}" type="presParOf" srcId="{98A931EE-6B39-4EB1-B254-E1C3F62BEBCA}" destId="{B7B92D1F-EA39-4E20-AA06-2411D3682E96}" srcOrd="9" destOrd="0" presId="urn:microsoft.com/office/officeart/2005/8/layout/cycle2"/>
    <dgm:cxn modelId="{EA5519A9-7E16-4943-90D7-7280444E3550}" type="presParOf" srcId="{B7B92D1F-EA39-4E20-AA06-2411D3682E96}" destId="{6D82ACCF-B91C-44D1-80B8-7F900698FC4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A54C5E-4A7D-424A-90A0-596E9FC89A7C}" type="doc">
      <dgm:prSet loTypeId="urn:microsoft.com/office/officeart/2005/8/layout/cycle2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10FD298-785B-43C9-A981-D13682DAC1C9}">
      <dgm:prSet phldrT="[Текст]"/>
      <dgm:spPr/>
      <dgm:t>
        <a:bodyPr/>
        <a:lstStyle/>
        <a:p>
          <a:r>
            <a:rPr lang="ru-RU" dirty="0" smtClean="0"/>
            <a:t>Демакияж,</a:t>
          </a:r>
        </a:p>
        <a:p>
          <a:r>
            <a:rPr lang="ru-RU" dirty="0" smtClean="0"/>
            <a:t>Очищение</a:t>
          </a:r>
          <a:endParaRPr lang="ru-RU" dirty="0"/>
        </a:p>
      </dgm:t>
    </dgm:pt>
    <dgm:pt modelId="{9954ED94-8A64-4196-B6E2-DCFF8680E4E7}" type="parTrans" cxnId="{59879DB6-EDCB-40E7-B23E-DD03211FF579}">
      <dgm:prSet/>
      <dgm:spPr/>
      <dgm:t>
        <a:bodyPr/>
        <a:lstStyle/>
        <a:p>
          <a:endParaRPr lang="ru-RU"/>
        </a:p>
      </dgm:t>
    </dgm:pt>
    <dgm:pt modelId="{1469B9A5-684B-4E07-976D-A739BB174093}" type="sibTrans" cxnId="{59879DB6-EDCB-40E7-B23E-DD03211FF579}">
      <dgm:prSet/>
      <dgm:spPr/>
      <dgm:t>
        <a:bodyPr/>
        <a:lstStyle/>
        <a:p>
          <a:endParaRPr lang="ru-RU"/>
        </a:p>
      </dgm:t>
    </dgm:pt>
    <dgm:pt modelId="{32E33551-D5AB-47E0-8E05-415460E20ED2}">
      <dgm:prSet phldrT="[Текст]"/>
      <dgm:spPr/>
      <dgm:t>
        <a:bodyPr/>
        <a:lstStyle/>
        <a:p>
          <a:r>
            <a:rPr lang="ru-RU" dirty="0" smtClean="0"/>
            <a:t>Тонизация</a:t>
          </a:r>
          <a:endParaRPr lang="ru-RU" dirty="0"/>
        </a:p>
      </dgm:t>
    </dgm:pt>
    <dgm:pt modelId="{5B2F41B9-35F6-437F-BC74-BB0CE537B312}" type="parTrans" cxnId="{D204531D-90E7-4B9E-B8CD-83DBCC761EC9}">
      <dgm:prSet/>
      <dgm:spPr/>
      <dgm:t>
        <a:bodyPr/>
        <a:lstStyle/>
        <a:p>
          <a:endParaRPr lang="ru-RU"/>
        </a:p>
      </dgm:t>
    </dgm:pt>
    <dgm:pt modelId="{8DC2EC48-A25C-43DF-A9F9-D51AB59BABC1}" type="sibTrans" cxnId="{D204531D-90E7-4B9E-B8CD-83DBCC761EC9}">
      <dgm:prSet/>
      <dgm:spPr/>
      <dgm:t>
        <a:bodyPr/>
        <a:lstStyle/>
        <a:p>
          <a:endParaRPr lang="ru-RU"/>
        </a:p>
      </dgm:t>
    </dgm:pt>
    <dgm:pt modelId="{943024C5-0F55-486C-8758-43EB1FD572C9}">
      <dgm:prSet phldrT="[Текст]"/>
      <dgm:spPr/>
      <dgm:t>
        <a:bodyPr/>
        <a:lstStyle/>
        <a:p>
          <a:r>
            <a:rPr lang="ru-RU" dirty="0" smtClean="0"/>
            <a:t>Спец уход</a:t>
          </a:r>
          <a:endParaRPr lang="ru-RU" dirty="0"/>
        </a:p>
      </dgm:t>
    </dgm:pt>
    <dgm:pt modelId="{9F537AF6-E56F-4464-B605-36752FBE7449}" type="parTrans" cxnId="{605BD3A1-A02A-4F0D-A74C-75D5CA694F95}">
      <dgm:prSet/>
      <dgm:spPr/>
      <dgm:t>
        <a:bodyPr/>
        <a:lstStyle/>
        <a:p>
          <a:endParaRPr lang="ru-RU"/>
        </a:p>
      </dgm:t>
    </dgm:pt>
    <dgm:pt modelId="{08FAA199-606C-4BC4-86B0-83CE58C1D6AA}" type="sibTrans" cxnId="{605BD3A1-A02A-4F0D-A74C-75D5CA694F95}">
      <dgm:prSet/>
      <dgm:spPr/>
      <dgm:t>
        <a:bodyPr/>
        <a:lstStyle/>
        <a:p>
          <a:endParaRPr lang="ru-RU"/>
        </a:p>
      </dgm:t>
    </dgm:pt>
    <dgm:pt modelId="{482BA88B-C892-484E-93FD-8C01E04107A1}">
      <dgm:prSet phldrT="[Текст]"/>
      <dgm:spPr/>
      <dgm:t>
        <a:bodyPr/>
        <a:lstStyle/>
        <a:p>
          <a:r>
            <a:rPr lang="ru-RU" dirty="0" smtClean="0"/>
            <a:t>Крем вокруг глаз</a:t>
          </a:r>
          <a:endParaRPr lang="ru-RU" dirty="0"/>
        </a:p>
      </dgm:t>
    </dgm:pt>
    <dgm:pt modelId="{F1497EF4-5116-4797-A28C-D7E7BACCAD5E}" type="parTrans" cxnId="{92923F4E-AB05-4CE1-8E9E-CA92DBF78553}">
      <dgm:prSet/>
      <dgm:spPr/>
      <dgm:t>
        <a:bodyPr/>
        <a:lstStyle/>
        <a:p>
          <a:endParaRPr lang="ru-RU"/>
        </a:p>
      </dgm:t>
    </dgm:pt>
    <dgm:pt modelId="{F64E1590-B46A-495D-887C-25AA9B66CE95}" type="sibTrans" cxnId="{92923F4E-AB05-4CE1-8E9E-CA92DBF78553}">
      <dgm:prSet/>
      <dgm:spPr/>
      <dgm:t>
        <a:bodyPr/>
        <a:lstStyle/>
        <a:p>
          <a:endParaRPr lang="ru-RU"/>
        </a:p>
      </dgm:t>
    </dgm:pt>
    <dgm:pt modelId="{D51FA4AA-D390-4BB4-81C5-14BA5F316ED2}">
      <dgm:prSet phldrT="[Текст]"/>
      <dgm:spPr/>
      <dgm:t>
        <a:bodyPr/>
        <a:lstStyle/>
        <a:p>
          <a:r>
            <a:rPr lang="ru-RU" dirty="0" smtClean="0"/>
            <a:t>Питание</a:t>
          </a:r>
          <a:endParaRPr lang="ru-RU" dirty="0"/>
        </a:p>
      </dgm:t>
    </dgm:pt>
    <dgm:pt modelId="{CE587314-B807-4ECF-9886-F58B7E8AE107}" type="parTrans" cxnId="{19715FC2-7A82-45F5-8BD0-ECD6E36FD788}">
      <dgm:prSet/>
      <dgm:spPr/>
      <dgm:t>
        <a:bodyPr/>
        <a:lstStyle/>
        <a:p>
          <a:endParaRPr lang="ru-RU"/>
        </a:p>
      </dgm:t>
    </dgm:pt>
    <dgm:pt modelId="{4B5DC137-2C2C-422E-A817-3FA850CDCDEE}" type="sibTrans" cxnId="{19715FC2-7A82-45F5-8BD0-ECD6E36FD788}">
      <dgm:prSet/>
      <dgm:spPr/>
      <dgm:t>
        <a:bodyPr/>
        <a:lstStyle/>
        <a:p>
          <a:endParaRPr lang="ru-RU"/>
        </a:p>
      </dgm:t>
    </dgm:pt>
    <dgm:pt modelId="{98A931EE-6B39-4EB1-B254-E1C3F62BEBCA}" type="pres">
      <dgm:prSet presAssocID="{E9A54C5E-4A7D-424A-90A0-596E9FC89A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4444E8-FCC9-48C4-9299-ABDFD717AE00}" type="pres">
      <dgm:prSet presAssocID="{C10FD298-785B-43C9-A981-D13682DAC1C9}" presName="node" presStyleLbl="node1" presStyleIdx="0" presStyleCnt="5" custRadScaleRad="100027" custRadScaleInc="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C15F0-A13E-4EE5-A7A3-BE9770E7A855}" type="pres">
      <dgm:prSet presAssocID="{1469B9A5-684B-4E07-976D-A739BB17409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F86B56E-BF6E-40C9-9095-67B4DC1AB1C9}" type="pres">
      <dgm:prSet presAssocID="{1469B9A5-684B-4E07-976D-A739BB17409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DAE34340-43AF-470A-92BE-069859726CB6}" type="pres">
      <dgm:prSet presAssocID="{32E33551-D5AB-47E0-8E05-415460E20E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76153-6E95-4335-9977-77F02D22912B}" type="pres">
      <dgm:prSet presAssocID="{8DC2EC48-A25C-43DF-A9F9-D51AB59BABC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D6A55B6-0563-4B13-A6E6-F93260F9EE2C}" type="pres">
      <dgm:prSet presAssocID="{8DC2EC48-A25C-43DF-A9F9-D51AB59BABC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473A89F-7529-4867-B0F3-FB414D338D0B}" type="pres">
      <dgm:prSet presAssocID="{943024C5-0F55-486C-8758-43EB1FD572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807D7-C251-4C00-8EAB-3619165BF6FB}" type="pres">
      <dgm:prSet presAssocID="{08FAA199-606C-4BC4-86B0-83CE58C1D6AA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3570F33-9EAE-4CDA-A0E8-F34E1691C4AB}" type="pres">
      <dgm:prSet presAssocID="{08FAA199-606C-4BC4-86B0-83CE58C1D6A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1C2B474-7816-4380-B1E1-2F20FDE84A3B}" type="pres">
      <dgm:prSet presAssocID="{482BA88B-C892-484E-93FD-8C01E04107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9E188-4C19-42A8-AA5D-185053B598C2}" type="pres">
      <dgm:prSet presAssocID="{F64E1590-B46A-495D-887C-25AA9B66CE9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EF50A54-E942-4C98-A8C3-A97CA62D63B0}" type="pres">
      <dgm:prSet presAssocID="{F64E1590-B46A-495D-887C-25AA9B66CE9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98B58C1-319E-47BA-B4D2-2BA049F49F97}" type="pres">
      <dgm:prSet presAssocID="{D51FA4AA-D390-4BB4-81C5-14BA5F316ED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92D1F-EA39-4E20-AA06-2411D3682E96}" type="pres">
      <dgm:prSet presAssocID="{4B5DC137-2C2C-422E-A817-3FA850CDCDE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6D82ACCF-B91C-44D1-80B8-7F900698FC49}" type="pres">
      <dgm:prSet presAssocID="{4B5DC137-2C2C-422E-A817-3FA850CDCDE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1D44E05-02DC-4761-9D98-FCE89FD03A5C}" type="presOf" srcId="{08FAA199-606C-4BC4-86B0-83CE58C1D6AA}" destId="{618807D7-C251-4C00-8EAB-3619165BF6FB}" srcOrd="0" destOrd="0" presId="urn:microsoft.com/office/officeart/2005/8/layout/cycle2"/>
    <dgm:cxn modelId="{997DB287-DFB9-4715-8DB3-98DC0F2CA2B8}" type="presOf" srcId="{8DC2EC48-A25C-43DF-A9F9-D51AB59BABC1}" destId="{90576153-6E95-4335-9977-77F02D22912B}" srcOrd="0" destOrd="0" presId="urn:microsoft.com/office/officeart/2005/8/layout/cycle2"/>
    <dgm:cxn modelId="{94DB1D43-6269-4A25-AB0C-52EBC9BB8376}" type="presOf" srcId="{F64E1590-B46A-495D-887C-25AA9B66CE95}" destId="{4859E188-4C19-42A8-AA5D-185053B598C2}" srcOrd="0" destOrd="0" presId="urn:microsoft.com/office/officeart/2005/8/layout/cycle2"/>
    <dgm:cxn modelId="{EEC550A1-1010-4A35-8E7D-7412DE689E93}" type="presOf" srcId="{E9A54C5E-4A7D-424A-90A0-596E9FC89A7C}" destId="{98A931EE-6B39-4EB1-B254-E1C3F62BEBCA}" srcOrd="0" destOrd="0" presId="urn:microsoft.com/office/officeart/2005/8/layout/cycle2"/>
    <dgm:cxn modelId="{D204531D-90E7-4B9E-B8CD-83DBCC761EC9}" srcId="{E9A54C5E-4A7D-424A-90A0-596E9FC89A7C}" destId="{32E33551-D5AB-47E0-8E05-415460E20ED2}" srcOrd="1" destOrd="0" parTransId="{5B2F41B9-35F6-437F-BC74-BB0CE537B312}" sibTransId="{8DC2EC48-A25C-43DF-A9F9-D51AB59BABC1}"/>
    <dgm:cxn modelId="{8A60D8AA-E993-47F8-8BC0-735628FCC778}" type="presOf" srcId="{F64E1590-B46A-495D-887C-25AA9B66CE95}" destId="{0EF50A54-E942-4C98-A8C3-A97CA62D63B0}" srcOrd="1" destOrd="0" presId="urn:microsoft.com/office/officeart/2005/8/layout/cycle2"/>
    <dgm:cxn modelId="{5E7EBE51-1639-4410-AC47-315E8F86250E}" type="presOf" srcId="{8DC2EC48-A25C-43DF-A9F9-D51AB59BABC1}" destId="{0D6A55B6-0563-4B13-A6E6-F93260F9EE2C}" srcOrd="1" destOrd="0" presId="urn:microsoft.com/office/officeart/2005/8/layout/cycle2"/>
    <dgm:cxn modelId="{92923F4E-AB05-4CE1-8E9E-CA92DBF78553}" srcId="{E9A54C5E-4A7D-424A-90A0-596E9FC89A7C}" destId="{482BA88B-C892-484E-93FD-8C01E04107A1}" srcOrd="3" destOrd="0" parTransId="{F1497EF4-5116-4797-A28C-D7E7BACCAD5E}" sibTransId="{F64E1590-B46A-495D-887C-25AA9B66CE95}"/>
    <dgm:cxn modelId="{1CBB0DFA-FD05-44C1-83EC-4A52F3F26B96}" type="presOf" srcId="{482BA88B-C892-484E-93FD-8C01E04107A1}" destId="{81C2B474-7816-4380-B1E1-2F20FDE84A3B}" srcOrd="0" destOrd="0" presId="urn:microsoft.com/office/officeart/2005/8/layout/cycle2"/>
    <dgm:cxn modelId="{C5DEA65E-7973-4D92-A7CB-28F1B0A1C3E4}" type="presOf" srcId="{C10FD298-785B-43C9-A981-D13682DAC1C9}" destId="{FA4444E8-FCC9-48C4-9299-ABDFD717AE00}" srcOrd="0" destOrd="0" presId="urn:microsoft.com/office/officeart/2005/8/layout/cycle2"/>
    <dgm:cxn modelId="{605BD3A1-A02A-4F0D-A74C-75D5CA694F95}" srcId="{E9A54C5E-4A7D-424A-90A0-596E9FC89A7C}" destId="{943024C5-0F55-486C-8758-43EB1FD572C9}" srcOrd="2" destOrd="0" parTransId="{9F537AF6-E56F-4464-B605-36752FBE7449}" sibTransId="{08FAA199-606C-4BC4-86B0-83CE58C1D6AA}"/>
    <dgm:cxn modelId="{52E3C82C-9036-4D00-BFB5-D73CD0BC3E53}" type="presOf" srcId="{4B5DC137-2C2C-422E-A817-3FA850CDCDEE}" destId="{B7B92D1F-EA39-4E20-AA06-2411D3682E96}" srcOrd="0" destOrd="0" presId="urn:microsoft.com/office/officeart/2005/8/layout/cycle2"/>
    <dgm:cxn modelId="{EFD5739B-01F5-4125-A340-E371F88749ED}" type="presOf" srcId="{08FAA199-606C-4BC4-86B0-83CE58C1D6AA}" destId="{A3570F33-9EAE-4CDA-A0E8-F34E1691C4AB}" srcOrd="1" destOrd="0" presId="urn:microsoft.com/office/officeart/2005/8/layout/cycle2"/>
    <dgm:cxn modelId="{1DD86E83-AE94-457B-A4AE-9AA5C4EE1D30}" type="presOf" srcId="{D51FA4AA-D390-4BB4-81C5-14BA5F316ED2}" destId="{898B58C1-319E-47BA-B4D2-2BA049F49F97}" srcOrd="0" destOrd="0" presId="urn:microsoft.com/office/officeart/2005/8/layout/cycle2"/>
    <dgm:cxn modelId="{2968B606-9910-4C6C-BA98-66B45FF1769C}" type="presOf" srcId="{4B5DC137-2C2C-422E-A817-3FA850CDCDEE}" destId="{6D82ACCF-B91C-44D1-80B8-7F900698FC49}" srcOrd="1" destOrd="0" presId="urn:microsoft.com/office/officeart/2005/8/layout/cycle2"/>
    <dgm:cxn modelId="{070D6A4D-3845-449A-B551-280C8E183736}" type="presOf" srcId="{1469B9A5-684B-4E07-976D-A739BB174093}" destId="{7A7C15F0-A13E-4EE5-A7A3-BE9770E7A855}" srcOrd="0" destOrd="0" presId="urn:microsoft.com/office/officeart/2005/8/layout/cycle2"/>
    <dgm:cxn modelId="{C804A8ED-AEAB-49F4-935F-B8DC8AADD16C}" type="presOf" srcId="{943024C5-0F55-486C-8758-43EB1FD572C9}" destId="{F473A89F-7529-4867-B0F3-FB414D338D0B}" srcOrd="0" destOrd="0" presId="urn:microsoft.com/office/officeart/2005/8/layout/cycle2"/>
    <dgm:cxn modelId="{F8459E56-8F53-4368-8207-2A37EC68E953}" type="presOf" srcId="{1469B9A5-684B-4E07-976D-A739BB174093}" destId="{CF86B56E-BF6E-40C9-9095-67B4DC1AB1C9}" srcOrd="1" destOrd="0" presId="urn:microsoft.com/office/officeart/2005/8/layout/cycle2"/>
    <dgm:cxn modelId="{961E6B2C-CB3C-46DC-A7AC-010FBE94B378}" type="presOf" srcId="{32E33551-D5AB-47E0-8E05-415460E20ED2}" destId="{DAE34340-43AF-470A-92BE-069859726CB6}" srcOrd="0" destOrd="0" presId="urn:microsoft.com/office/officeart/2005/8/layout/cycle2"/>
    <dgm:cxn modelId="{59879DB6-EDCB-40E7-B23E-DD03211FF579}" srcId="{E9A54C5E-4A7D-424A-90A0-596E9FC89A7C}" destId="{C10FD298-785B-43C9-A981-D13682DAC1C9}" srcOrd="0" destOrd="0" parTransId="{9954ED94-8A64-4196-B6E2-DCFF8680E4E7}" sibTransId="{1469B9A5-684B-4E07-976D-A739BB174093}"/>
    <dgm:cxn modelId="{19715FC2-7A82-45F5-8BD0-ECD6E36FD788}" srcId="{E9A54C5E-4A7D-424A-90A0-596E9FC89A7C}" destId="{D51FA4AA-D390-4BB4-81C5-14BA5F316ED2}" srcOrd="4" destOrd="0" parTransId="{CE587314-B807-4ECF-9886-F58B7E8AE107}" sibTransId="{4B5DC137-2C2C-422E-A817-3FA850CDCDEE}"/>
    <dgm:cxn modelId="{F4AF6275-93F4-457A-B50E-4536FBBB0820}" type="presParOf" srcId="{98A931EE-6B39-4EB1-B254-E1C3F62BEBCA}" destId="{FA4444E8-FCC9-48C4-9299-ABDFD717AE00}" srcOrd="0" destOrd="0" presId="urn:microsoft.com/office/officeart/2005/8/layout/cycle2"/>
    <dgm:cxn modelId="{4E1B2E7A-7B81-4B82-BF08-923F677EF691}" type="presParOf" srcId="{98A931EE-6B39-4EB1-B254-E1C3F62BEBCA}" destId="{7A7C15F0-A13E-4EE5-A7A3-BE9770E7A855}" srcOrd="1" destOrd="0" presId="urn:microsoft.com/office/officeart/2005/8/layout/cycle2"/>
    <dgm:cxn modelId="{B7A928DF-2237-4465-A567-BA536FDBF8E9}" type="presParOf" srcId="{7A7C15F0-A13E-4EE5-A7A3-BE9770E7A855}" destId="{CF86B56E-BF6E-40C9-9095-67B4DC1AB1C9}" srcOrd="0" destOrd="0" presId="urn:microsoft.com/office/officeart/2005/8/layout/cycle2"/>
    <dgm:cxn modelId="{0EA69D19-C159-4D80-AAA8-8CDC8D9A32EB}" type="presParOf" srcId="{98A931EE-6B39-4EB1-B254-E1C3F62BEBCA}" destId="{DAE34340-43AF-470A-92BE-069859726CB6}" srcOrd="2" destOrd="0" presId="urn:microsoft.com/office/officeart/2005/8/layout/cycle2"/>
    <dgm:cxn modelId="{28497365-AA15-447B-AADD-6D02D3C6EA2F}" type="presParOf" srcId="{98A931EE-6B39-4EB1-B254-E1C3F62BEBCA}" destId="{90576153-6E95-4335-9977-77F02D22912B}" srcOrd="3" destOrd="0" presId="urn:microsoft.com/office/officeart/2005/8/layout/cycle2"/>
    <dgm:cxn modelId="{FDAF6F4B-710B-429F-848E-421DFC398B2D}" type="presParOf" srcId="{90576153-6E95-4335-9977-77F02D22912B}" destId="{0D6A55B6-0563-4B13-A6E6-F93260F9EE2C}" srcOrd="0" destOrd="0" presId="urn:microsoft.com/office/officeart/2005/8/layout/cycle2"/>
    <dgm:cxn modelId="{F7B99275-42AE-4D43-B2E0-A615A5DBEFD7}" type="presParOf" srcId="{98A931EE-6B39-4EB1-B254-E1C3F62BEBCA}" destId="{F473A89F-7529-4867-B0F3-FB414D338D0B}" srcOrd="4" destOrd="0" presId="urn:microsoft.com/office/officeart/2005/8/layout/cycle2"/>
    <dgm:cxn modelId="{818F4C42-75FA-461B-B4E5-6F84777E19B7}" type="presParOf" srcId="{98A931EE-6B39-4EB1-B254-E1C3F62BEBCA}" destId="{618807D7-C251-4C00-8EAB-3619165BF6FB}" srcOrd="5" destOrd="0" presId="urn:microsoft.com/office/officeart/2005/8/layout/cycle2"/>
    <dgm:cxn modelId="{C68C936E-1690-466A-A521-8D38740AC23F}" type="presParOf" srcId="{618807D7-C251-4C00-8EAB-3619165BF6FB}" destId="{A3570F33-9EAE-4CDA-A0E8-F34E1691C4AB}" srcOrd="0" destOrd="0" presId="urn:microsoft.com/office/officeart/2005/8/layout/cycle2"/>
    <dgm:cxn modelId="{A3F7C02C-85BC-44CE-8231-E0F9C6646BD5}" type="presParOf" srcId="{98A931EE-6B39-4EB1-B254-E1C3F62BEBCA}" destId="{81C2B474-7816-4380-B1E1-2F20FDE84A3B}" srcOrd="6" destOrd="0" presId="urn:microsoft.com/office/officeart/2005/8/layout/cycle2"/>
    <dgm:cxn modelId="{64F86039-91F3-47C4-8BAF-320D44C81AB3}" type="presParOf" srcId="{98A931EE-6B39-4EB1-B254-E1C3F62BEBCA}" destId="{4859E188-4C19-42A8-AA5D-185053B598C2}" srcOrd="7" destOrd="0" presId="urn:microsoft.com/office/officeart/2005/8/layout/cycle2"/>
    <dgm:cxn modelId="{0BC6F8FA-5185-4E06-AB61-E0BCF53F71B1}" type="presParOf" srcId="{4859E188-4C19-42A8-AA5D-185053B598C2}" destId="{0EF50A54-E942-4C98-A8C3-A97CA62D63B0}" srcOrd="0" destOrd="0" presId="urn:microsoft.com/office/officeart/2005/8/layout/cycle2"/>
    <dgm:cxn modelId="{72324CD9-85E8-45C2-9496-F7D206FD5F64}" type="presParOf" srcId="{98A931EE-6B39-4EB1-B254-E1C3F62BEBCA}" destId="{898B58C1-319E-47BA-B4D2-2BA049F49F97}" srcOrd="8" destOrd="0" presId="urn:microsoft.com/office/officeart/2005/8/layout/cycle2"/>
    <dgm:cxn modelId="{4319209C-264F-4D83-804B-0A1CA5D77123}" type="presParOf" srcId="{98A931EE-6B39-4EB1-B254-E1C3F62BEBCA}" destId="{B7B92D1F-EA39-4E20-AA06-2411D3682E96}" srcOrd="9" destOrd="0" presId="urn:microsoft.com/office/officeart/2005/8/layout/cycle2"/>
    <dgm:cxn modelId="{81707315-BA37-4016-B0F3-5D1BD3656742}" type="presParOf" srcId="{B7B92D1F-EA39-4E20-AA06-2411D3682E96}" destId="{6D82ACCF-B91C-44D1-80B8-7F900698FC4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9B04A-00D8-43F6-991C-AE15A44EB218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FA9BF-B750-4573-B867-64AA9014C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3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продуктами линейки </a:t>
            </a:r>
            <a:r>
              <a:rPr lang="ru-RU" dirty="0" err="1" smtClean="0"/>
              <a:t>Привиледж</a:t>
            </a:r>
            <a:r>
              <a:rPr lang="ru-RU" dirty="0" smtClean="0"/>
              <a:t> – каждая женщина может осуществлять профессиональный, элитный ежедневный и дополнительный уход у себя дома!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30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помним про </a:t>
            </a:r>
            <a:r>
              <a:rPr lang="ru-RU" dirty="0" err="1" smtClean="0"/>
              <a:t>эластиновые</a:t>
            </a:r>
            <a:r>
              <a:rPr lang="ru-RU" dirty="0" smtClean="0"/>
              <a:t> волокна? Массажные линии – линии наименьшего растяжения кожи (</a:t>
            </a:r>
            <a:r>
              <a:rPr lang="ru-RU" dirty="0" err="1" smtClean="0"/>
              <a:t>лимфодренажные</a:t>
            </a:r>
            <a:r>
              <a:rPr lang="ru-RU" baseline="0" dirty="0" smtClean="0"/>
              <a:t> линии)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При нанесении косметического средства следовать строго массажным линиям (они идут от центра лица к периферии и направлены слегка вверх) .</a:t>
            </a:r>
          </a:p>
          <a:p>
            <a:endParaRPr lang="ru-RU" dirty="0" smtClean="0"/>
          </a:p>
          <a:p>
            <a:r>
              <a:rPr lang="ru-RU" dirty="0" smtClean="0"/>
              <a:t>Отдельно следует обратить внимание на массажные линии вокруг глаз.</a:t>
            </a:r>
          </a:p>
          <a:p>
            <a:r>
              <a:rPr lang="ru-RU" dirty="0" smtClean="0"/>
              <a:t>Крем наносится по нижнему и верхнему краю орбиты</a:t>
            </a:r>
            <a:r>
              <a:rPr lang="ru-RU" baseline="0" dirty="0" smtClean="0"/>
              <a:t> глаза</a:t>
            </a:r>
            <a:r>
              <a:rPr lang="ru-RU" dirty="0" smtClean="0"/>
              <a:t> легкими движениями кончиков пальцев.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2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Правила ухода за кожей в течение дня.</a:t>
            </a:r>
          </a:p>
          <a:p>
            <a:endParaRPr lang="ru-RU" b="1" dirty="0" smtClean="0"/>
          </a:p>
          <a:p>
            <a:r>
              <a:rPr lang="ru-RU" b="1" dirty="0" smtClean="0"/>
              <a:t>Утро:</a:t>
            </a:r>
          </a:p>
          <a:p>
            <a:endParaRPr lang="ru-RU" dirty="0" smtClean="0"/>
          </a:p>
          <a:p>
            <a:r>
              <a:rPr lang="ru-RU" b="1" dirty="0" smtClean="0"/>
              <a:t>Очищение</a:t>
            </a:r>
            <a:r>
              <a:rPr lang="ru-RU" dirty="0" smtClean="0"/>
              <a:t>: очищение – это 70% успеха в уходе за кожей. Утром необходимо освежить, убрать излишки кожного жира (наносим небольшое количество средства на увлажненную кожу лица, умываемся по массажным линиям и смываем средство водой).</a:t>
            </a:r>
          </a:p>
          <a:p>
            <a:r>
              <a:rPr lang="ru-RU" b="1" dirty="0" smtClean="0"/>
              <a:t>Тонизация</a:t>
            </a:r>
            <a:r>
              <a:rPr lang="ru-RU" dirty="0" smtClean="0"/>
              <a:t>: тонизируем кожу лица, дополнительно очищаем, восстанавливаем кислотно-щелочной баланс кожи, подготавливаем для последующего нанесения средств (распыляем или наносим тоник на ватный диск и протираем лицо по массажным линиям). НЕ</a:t>
            </a:r>
            <a:r>
              <a:rPr lang="ru-RU" baseline="0" dirty="0" smtClean="0"/>
              <a:t> ТРЕБУЕТ СМЫВАНИЯ.</a:t>
            </a:r>
            <a:endParaRPr lang="ru-RU" dirty="0" smtClean="0"/>
          </a:p>
          <a:p>
            <a:r>
              <a:rPr lang="ru-RU" b="1" dirty="0" smtClean="0"/>
              <a:t>Спец уход</a:t>
            </a:r>
            <a:r>
              <a:rPr lang="ru-RU" dirty="0" smtClean="0"/>
              <a:t>: наша кожа нуждается в решении индивидуальных задач, например, дополнительное увлажнение, разглаживание морщин и т.д. Для более быстрого и выраженного эффекта существует средства специального ухода. Чаще это сыворотки, которые наносятся под крем. Сыворотка – это концентрированное</a:t>
            </a:r>
            <a:r>
              <a:rPr lang="ru-RU" baseline="0" dirty="0" smtClean="0"/>
              <a:t> легкопроникающее в кожу средство</a:t>
            </a:r>
            <a:r>
              <a:rPr lang="ru-RU" dirty="0" smtClean="0"/>
              <a:t>. Содержание активных компонентов в сыворотке примерно в 5-7 раз выше, чем в обычном креме. Сыворотка призвана эффективно решать какую-то одну-две определенные задачи (наносится под крем,  в небольшом количестве на очищенную кожу, по массажным линиям, избегая области вокруг глаз). Поскольку сыворотка решает только определенную задачу, а не осуществляет комплексный уход, ее наносят под крем. </a:t>
            </a:r>
          </a:p>
          <a:p>
            <a:r>
              <a:rPr lang="ru-RU" b="1" dirty="0" smtClean="0"/>
              <a:t>Крем/сыворотка на зону вокруг глаз: </a:t>
            </a:r>
            <a:r>
              <a:rPr lang="ru-RU" dirty="0" smtClean="0"/>
              <a:t>боремся (</a:t>
            </a:r>
            <a:r>
              <a:rPr lang="ru-RU" dirty="0" err="1" smtClean="0"/>
              <a:t>профилактируем</a:t>
            </a:r>
            <a:r>
              <a:rPr lang="ru-RU" dirty="0" smtClean="0"/>
              <a:t>) с признаками старения кожи вокруг глаз (крем/сыворотку наносим легкими движениями кончиков пальцев по нижнему и верхнему краю орбиты глаз, избегая зоны подвижного верхнего века и </a:t>
            </a:r>
            <a:r>
              <a:rPr lang="ru-RU" dirty="0" err="1" smtClean="0"/>
              <a:t>подресничную</a:t>
            </a:r>
            <a:r>
              <a:rPr lang="ru-RU" dirty="0" smtClean="0"/>
              <a:t> область нижнего века)</a:t>
            </a:r>
          </a:p>
          <a:p>
            <a:r>
              <a:rPr lang="ru-RU" b="1" dirty="0" smtClean="0"/>
              <a:t>Нанесение увлажняющего</a:t>
            </a:r>
            <a:r>
              <a:rPr lang="ru-RU" b="1" baseline="0" dirty="0" smtClean="0"/>
              <a:t> (защитного)</a:t>
            </a:r>
            <a:r>
              <a:rPr lang="ru-RU" b="1" dirty="0" smtClean="0"/>
              <a:t> крема</a:t>
            </a:r>
            <a:r>
              <a:rPr lang="ru-RU" dirty="0" smtClean="0"/>
              <a:t>. Крем защищает кожу от потери влаги, воздействия солнечных лучей (наносим по массажным линиям легкими движениями пальцев). Крем может служить базой под макияж.</a:t>
            </a:r>
          </a:p>
          <a:p>
            <a:endParaRPr lang="ru-RU" dirty="0" smtClean="0"/>
          </a:p>
          <a:p>
            <a:r>
              <a:rPr lang="ru-RU" b="1" dirty="0" smtClean="0"/>
              <a:t>Вечер:</a:t>
            </a:r>
          </a:p>
          <a:p>
            <a:endParaRPr lang="ru-RU" dirty="0" smtClean="0"/>
          </a:p>
          <a:p>
            <a:r>
              <a:rPr lang="ru-RU" dirty="0" smtClean="0"/>
              <a:t>Правила вечернего ухода похожи на правила утреннего ухода. Вечером перед сном (за 30-40 минут до сна), наносим не защитный, а ночной (питательный) крем. Если за полчаса крем не впитался и оставил на лице жирный блеск, остатки крема следует промокнуть салфеткой.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Существует также дополнительный уход за кожей лица -</a:t>
            </a:r>
            <a:r>
              <a:rPr lang="ru-RU" baseline="0" dirty="0" smtClean="0"/>
              <a:t> </a:t>
            </a:r>
            <a:r>
              <a:rPr lang="ru-RU" dirty="0" smtClean="0"/>
              <a:t>это </a:t>
            </a:r>
            <a:r>
              <a:rPr lang="ru-RU" dirty="0" err="1" smtClean="0"/>
              <a:t>скрабы</a:t>
            </a:r>
            <a:r>
              <a:rPr lang="ru-RU" dirty="0" smtClean="0"/>
              <a:t>, которые наносятся на влажную, предварительно очищенную молочком или тоником кожу. Смывается большим количеством воды. Процедура рекомендована 1-2 раза в неделю</a:t>
            </a:r>
            <a:r>
              <a:rPr lang="ru-RU" baseline="0" dirty="0" smtClean="0"/>
              <a:t> в зависимости от чувствительности кожи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43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продуктами линейки </a:t>
            </a:r>
            <a:r>
              <a:rPr lang="en-US" dirty="0" smtClean="0"/>
              <a:t>Privilege</a:t>
            </a:r>
            <a:r>
              <a:rPr lang="ru-RU" dirty="0" smtClean="0"/>
              <a:t> каждая женщина может осуществлять элитный ежедневный и дополнительный уход у себя дома!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18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Косметика </a:t>
            </a:r>
            <a:r>
              <a:rPr lang="en-US" dirty="0" smtClean="0"/>
              <a:t>Privilege</a:t>
            </a:r>
            <a:r>
              <a:rPr lang="ru-RU" dirty="0" smtClean="0"/>
              <a:t> содержит лучшие компоненты, необходимые для сохранения красоты и молодости.</a:t>
            </a:r>
          </a:p>
          <a:p>
            <a:endParaRPr lang="ru-RU" dirty="0" smtClean="0"/>
          </a:p>
          <a:p>
            <a:r>
              <a:rPr lang="ru-RU" dirty="0" smtClean="0"/>
              <a:t>Компоненты, которые</a:t>
            </a:r>
            <a:r>
              <a:rPr lang="ru-RU" baseline="0" dirty="0" smtClean="0"/>
              <a:t> содержат косметические средства </a:t>
            </a:r>
            <a:r>
              <a:rPr lang="en-US" dirty="0" smtClean="0"/>
              <a:t>Privilege</a:t>
            </a:r>
            <a:r>
              <a:rPr lang="ru-RU" baseline="0" dirty="0" smtClean="0"/>
              <a:t>: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Экстракт и масло кофе Кона – мощный антиоксидант</a:t>
            </a:r>
          </a:p>
          <a:p>
            <a:r>
              <a:rPr lang="ru-RU" baseline="0" dirty="0" smtClean="0"/>
              <a:t>Увлажняющие экстракты морских водорослей</a:t>
            </a:r>
          </a:p>
          <a:p>
            <a:r>
              <a:rPr lang="ru-RU" baseline="0" dirty="0" smtClean="0"/>
              <a:t>Морской коллаген, необходимый для придания упругости каркасу нашей кожи, сохранению контуров овала лица</a:t>
            </a:r>
          </a:p>
          <a:p>
            <a:r>
              <a:rPr lang="ru-RU" baseline="0" dirty="0" err="1" smtClean="0"/>
              <a:t>Гиалуроновая</a:t>
            </a:r>
            <a:r>
              <a:rPr lang="ru-RU" baseline="0" dirty="0" smtClean="0"/>
              <a:t> кислота – необходимый увлажняющий компонент</a:t>
            </a:r>
          </a:p>
          <a:p>
            <a:r>
              <a:rPr lang="ru-RU" baseline="0" dirty="0" smtClean="0"/>
              <a:t>Особая форму витамина С (антиоксидант)</a:t>
            </a:r>
          </a:p>
          <a:p>
            <a:r>
              <a:rPr lang="ru-RU" baseline="0" dirty="0" smtClean="0"/>
              <a:t>Органический алоэ, уменьшающий раздражение и подходящий для ухода за чувствительной кожей</a:t>
            </a:r>
          </a:p>
          <a:p>
            <a:r>
              <a:rPr lang="ru-RU" baseline="0" dirty="0" smtClean="0"/>
              <a:t>Пептиды – трендовый компонент, способный работать с глубокими слоями кожи.</a:t>
            </a:r>
          </a:p>
          <a:p>
            <a:r>
              <a:rPr lang="ru-RU" baseline="0" dirty="0" smtClean="0"/>
              <a:t>И другие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6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давайте поговорим о том, как строить ежедневный уход за кожей с помощью продуктов линейки </a:t>
            </a:r>
            <a:r>
              <a:rPr lang="en-US" dirty="0" smtClean="0"/>
              <a:t>Privilege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65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1. ОЧИЩЕНИЕ</a:t>
            </a:r>
          </a:p>
          <a:p>
            <a:r>
              <a:rPr lang="ru-RU" dirty="0" smtClean="0"/>
              <a:t>Первый этап любой базовой программы ухода за кожей – это, конечно, очищение. </a:t>
            </a:r>
          </a:p>
          <a:p>
            <a:r>
              <a:rPr lang="ru-RU" dirty="0" smtClean="0"/>
              <a:t>Как мы уже говорили, необходимо очищать кожу от излишков</a:t>
            </a:r>
            <a:r>
              <a:rPr lang="ru-RU" baseline="0" dirty="0" smtClean="0"/>
              <a:t> </a:t>
            </a:r>
            <a:r>
              <a:rPr lang="ru-RU" dirty="0" smtClean="0"/>
              <a:t>кожного жира, пыли,</a:t>
            </a:r>
            <a:r>
              <a:rPr lang="ru-RU" baseline="0" dirty="0" smtClean="0"/>
              <a:t> </a:t>
            </a:r>
            <a:r>
              <a:rPr lang="ru-RU" dirty="0" smtClean="0"/>
              <a:t>макияжа и иных загрязнений.</a:t>
            </a:r>
          </a:p>
          <a:p>
            <a:endParaRPr lang="ru-RU" dirty="0" smtClean="0"/>
          </a:p>
          <a:p>
            <a:r>
              <a:rPr lang="ru-RU" dirty="0" smtClean="0"/>
              <a:t>Очищение – это очень важный этап.  70% успеха ухода за кожей – это именно очищение.</a:t>
            </a:r>
          </a:p>
          <a:p>
            <a:r>
              <a:rPr lang="ru-RU" dirty="0" smtClean="0"/>
              <a:t>Очищенная кожа лучше впитывает средства, которые мы наносим следующими в программе ухода. </a:t>
            </a:r>
          </a:p>
          <a:p>
            <a:r>
              <a:rPr lang="ru-RU" dirty="0" smtClean="0"/>
              <a:t>Важно не просто очистить кожу – не нарушить ее естественный баланс.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Очищающее молочко Privilege деликатно снимает макияж и удаляет с кожи различные загрязнения. После его применения кожа становится приятно чистой, мягкой и шелковистой на ощупь. </a:t>
            </a:r>
          </a:p>
          <a:p>
            <a:r>
              <a:rPr lang="ru-RU" dirty="0" smtClean="0"/>
              <a:t>Сбалансированная комбинация очищающих компонентов обеспечивает эффективное и одновременно нежное очищение. Идеальное решение для чувствительной кожи, которая не переносит обычные средства для умывания. </a:t>
            </a:r>
          </a:p>
          <a:p>
            <a:endParaRPr lang="ru-RU" dirty="0" smtClean="0"/>
          </a:p>
          <a:p>
            <a:r>
              <a:rPr lang="ru-RU" dirty="0" smtClean="0"/>
              <a:t>Активные компоненты: сок листьев алоэ (успокаивает), коллаген (способствует</a:t>
            </a:r>
            <a:r>
              <a:rPr lang="ru-RU" baseline="0" dirty="0" smtClean="0"/>
              <a:t> приданию упругости)</a:t>
            </a:r>
            <a:r>
              <a:rPr lang="ru-RU" dirty="0" smtClean="0"/>
              <a:t>, витамины С, А (антиоксиданты), масло и экстракт плодов кофе</a:t>
            </a:r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r>
              <a:rPr lang="ru-RU" dirty="0" smtClean="0"/>
              <a:t>Утром и вечером нанести на влажную кожу лица и шеи, ВКЛЮЧАЯ ЗОНУ ВОКРУГ ГЛАЗ. Достаточно горошины. Очистить круговыми движениями. Смыть водой.</a:t>
            </a:r>
          </a:p>
          <a:p>
            <a:endParaRPr lang="ru-RU" dirty="0" smtClean="0"/>
          </a:p>
          <a:p>
            <a:r>
              <a:rPr lang="ru-RU" dirty="0" smtClean="0"/>
              <a:t>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r>
              <a:rPr lang="ru-RU" dirty="0" smtClean="0"/>
              <a:t>Рекомендуется вести диалог с аудиторией:</a:t>
            </a:r>
          </a:p>
          <a:p>
            <a:r>
              <a:rPr lang="ru-RU" dirty="0" smtClean="0"/>
              <a:t>Чем обычно умываетесь? Что при этом испытываете? </a:t>
            </a:r>
          </a:p>
          <a:p>
            <a:r>
              <a:rPr lang="ru-RU" dirty="0" smtClean="0"/>
              <a:t>Как обычно ухаживаете?</a:t>
            </a:r>
          </a:p>
          <a:p>
            <a:r>
              <a:rPr lang="ru-RU" dirty="0" smtClean="0"/>
              <a:t>Какие изменения в состоянии кожи отметили в последние годы? Что бы хотели изменить? Какие задачи решить?</a:t>
            </a:r>
          </a:p>
          <a:p>
            <a:r>
              <a:rPr lang="ru-RU" dirty="0" smtClean="0"/>
              <a:t>Кто бы стал пользоваться средством, которое сейчас протестировали?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474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2. ТОНИЗАЦИЯ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22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Тоник интенсивно увлажняет и восстанавливает рН-баланс кожи. Благодаря экстракту </a:t>
            </a:r>
            <a:r>
              <a:rPr lang="ru-RU" dirty="0" err="1" smtClean="0"/>
              <a:t>гамамелиса</a:t>
            </a:r>
            <a:r>
              <a:rPr lang="ru-RU" dirty="0" smtClean="0"/>
              <a:t>, который обладает вяжущими свойствами, тоник уменьшает размер пор и избавляет от нежелательного жирного блеска. Усиливая микроциркуляцию, освежает цвет лица. Обладает антибактериальными и регенерирующими свойствами, способствует эффективной профилактике </a:t>
            </a:r>
            <a:r>
              <a:rPr lang="ru-RU" dirty="0" err="1" smtClean="0"/>
              <a:t>акне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Активные компоненты: экстракт </a:t>
            </a:r>
            <a:r>
              <a:rPr lang="ru-RU" dirty="0" err="1" smtClean="0"/>
              <a:t>гамамелиса</a:t>
            </a:r>
            <a:r>
              <a:rPr lang="ru-RU" dirty="0" smtClean="0"/>
              <a:t>, сок листьев алоэ (успокаивает), масло и экстракт плодов кофе, морской коллаген (способствует</a:t>
            </a:r>
            <a:r>
              <a:rPr lang="ru-RU" baseline="0" dirty="0" smtClean="0"/>
              <a:t> приданию упругости коже)</a:t>
            </a:r>
            <a:r>
              <a:rPr lang="ru-RU" dirty="0" smtClean="0"/>
              <a:t>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 (увлажняет, придает упругость), витамины А и Е (антиоксиданты).</a:t>
            </a:r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Утром и вечером, после умывания молочком, распылите или нанесите тоник на ватный диск и протрите лицо по массажным линиям, избегая зоны вокруг глаз. </a:t>
            </a:r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5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Ведущий: </a:t>
            </a:r>
            <a:r>
              <a:rPr lang="ru-RU" dirty="0" smtClean="0"/>
              <a:t>Не секрет, что одной из основных составляющих восприятия женщины, является ее ухоженность. В наше время фраза-комплимент, «какая ухоженная» звучит значительно чаще, и значит значительно больше, чем «какая красивая». </a:t>
            </a:r>
          </a:p>
          <a:p>
            <a:r>
              <a:rPr lang="ru-RU" dirty="0" smtClean="0"/>
              <a:t>Именно ухоженность женщины, указывает в  бизнесе, об успешности и социальном статусе, для мужского пола, ухоженная женщина – это самостоятельная стильная дама, со вкусом, знающая себе цену, общение с которой это удовольствие, а для близких  – она объект для гордости и подражания. </a:t>
            </a:r>
          </a:p>
          <a:p>
            <a:r>
              <a:rPr lang="ru-RU" dirty="0" smtClean="0"/>
              <a:t>Все это  значит, что для женщины быть «ухоженной»  стало социально необходимо, что ухоженность не роскошь, а норма для современной женщины.  </a:t>
            </a:r>
          </a:p>
          <a:p>
            <a:r>
              <a:rPr lang="ru-RU" dirty="0" smtClean="0"/>
              <a:t>Существует аксиома: «Чтобы выглядеть ухоженной, нужно иметь ухоженную кожу».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3. СПЕЦУХОД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230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Концентрированная энергия молодости, эта сыворотка создана для интенсивного ухода за зрелой кожей. Ее регулярное использование заметно преображает лицо: специально подобранная комбинация натуральных ингредиентов с высокой антиоксидантной активностью обеспечивает коже роскошный омолаживающий уход и стимулирует процессы ее самовосстановления. Сыворотка борется с разными видами морщин, укрепляет контуры лица и повышает плотность кожи.</a:t>
            </a:r>
          </a:p>
          <a:p>
            <a:r>
              <a:rPr lang="ru-RU" dirty="0" smtClean="0"/>
              <a:t>Рекомендуется использовать вместе с ночным или дневным кремом для лица серии Privilege.</a:t>
            </a:r>
          </a:p>
          <a:p>
            <a:r>
              <a:rPr lang="ru-RU" dirty="0" smtClean="0"/>
              <a:t>Активные компоненты: сок листьев алоэ, экстракт красных водорослей,  экстракт плодов кофе, морской коллаген, </a:t>
            </a:r>
            <a:r>
              <a:rPr lang="ru-RU" dirty="0" err="1" smtClean="0"/>
              <a:t>аргирелин</a:t>
            </a:r>
            <a:r>
              <a:rPr lang="ru-RU" dirty="0" smtClean="0"/>
              <a:t> (пептид, помогающий</a:t>
            </a:r>
            <a:r>
              <a:rPr lang="ru-RU" baseline="0" dirty="0" smtClean="0"/>
              <a:t> бороться с мимическими морщинами</a:t>
            </a:r>
            <a:r>
              <a:rPr lang="ru-RU" dirty="0" smtClean="0"/>
              <a:t>), экстракт риса, аминокислоты </a:t>
            </a:r>
            <a:r>
              <a:rPr lang="ru-RU" dirty="0" err="1" smtClean="0"/>
              <a:t>пролин</a:t>
            </a:r>
            <a:r>
              <a:rPr lang="ru-RU" dirty="0" smtClean="0"/>
              <a:t>, </a:t>
            </a:r>
            <a:r>
              <a:rPr lang="ru-RU" dirty="0" err="1" smtClean="0"/>
              <a:t>треонин</a:t>
            </a:r>
            <a:r>
              <a:rPr lang="ru-RU" dirty="0" smtClean="0"/>
              <a:t>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витамины А, С и Е, экстракт цветков ромашки.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После использования молочка и тоника нанесите небольшое количество сыворотки на кожу лица и шеи по массажным линиям утром и вечером (либо вечером) под крем.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10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4. УХОД ЗА КОЖЕЙ ВОКРУГ ГЛАЗ</a:t>
            </a:r>
          </a:p>
          <a:p>
            <a:endParaRPr lang="ru-RU" dirty="0" smtClean="0"/>
          </a:p>
          <a:p>
            <a:r>
              <a:rPr lang="ru-RU" dirty="0" smtClean="0"/>
              <a:t>Пока впитывается сыворотка для лица для интенсивного ухода, нанесите сыворотку для кожи вокруг глаз.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60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1. </a:t>
            </a:r>
            <a:r>
              <a:rPr lang="ru-RU" dirty="0" err="1" smtClean="0"/>
              <a:t>Privilege</a:t>
            </a:r>
            <a:r>
              <a:rPr lang="ru-RU" dirty="0" smtClean="0"/>
              <a:t> сыворотка для кожи вокруг глаз интенсивная</a:t>
            </a:r>
          </a:p>
          <a:p>
            <a:r>
              <a:rPr lang="ru-RU" dirty="0" smtClean="0"/>
              <a:t>Легкая сыворотка с шелковистой текстурой обеспечивает приятное увлажнение и питание кожи вокруг глаз – самой нежной и чувствительной. Уменьшает темные круги под глазами, помогает снять отечность и уменьшить глубину как возрастных, так и мимических морщин. Комбинация ценных масел питает и разглаживает кожу, препятствует образованию «гусиных лапок».</a:t>
            </a:r>
          </a:p>
          <a:p>
            <a:r>
              <a:rPr lang="ru-RU" dirty="0" smtClean="0"/>
              <a:t>Рекомендуется использовать сыворотку перед нанесением Восстанавливающего крема для глаз Privilege.</a:t>
            </a:r>
          </a:p>
          <a:p>
            <a:r>
              <a:rPr lang="ru-RU" dirty="0" smtClean="0"/>
              <a:t>  </a:t>
            </a:r>
          </a:p>
          <a:p>
            <a:r>
              <a:rPr lang="ru-RU" dirty="0" smtClean="0"/>
              <a:t>Активные компоненты: сок листьев алоэ, масло сладкого миндаля, масло </a:t>
            </a:r>
            <a:r>
              <a:rPr lang="ru-RU" dirty="0" err="1" smtClean="0"/>
              <a:t>жожоба</a:t>
            </a:r>
            <a:r>
              <a:rPr lang="ru-RU" dirty="0" smtClean="0"/>
              <a:t>, экстракт красных и бурых водорослей, морской коллаген, масло плодов кофе, </a:t>
            </a:r>
            <a:r>
              <a:rPr lang="ru-RU" dirty="0" err="1" smtClean="0"/>
              <a:t>аллантоин</a:t>
            </a:r>
            <a:r>
              <a:rPr lang="ru-RU" dirty="0" smtClean="0"/>
              <a:t> (восстанавливает, питает, смягчает кожу) , ягоды </a:t>
            </a:r>
            <a:r>
              <a:rPr lang="ru-RU" dirty="0" err="1" smtClean="0"/>
              <a:t>асаи</a:t>
            </a:r>
            <a:r>
              <a:rPr lang="ru-RU" dirty="0" smtClean="0"/>
              <a:t>, витамины А, С и Е,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пептид </a:t>
            </a:r>
            <a:r>
              <a:rPr lang="ru-RU" dirty="0" err="1" smtClean="0"/>
              <a:t>аргирелин</a:t>
            </a:r>
            <a:r>
              <a:rPr lang="ru-RU" dirty="0" smtClean="0"/>
              <a:t>. 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Помните о массажных линиях, они идут от внутреннего угла глаза к наружному по верхнему веку и от наружного угла глаза к внутреннему по нижнему!</a:t>
            </a:r>
          </a:p>
          <a:p>
            <a:r>
              <a:rPr lang="ru-RU" dirty="0" smtClean="0"/>
              <a:t>Нанесите сыворотку утром и вечером, легкими движениями кончиков пальцев </a:t>
            </a:r>
            <a:r>
              <a:rPr lang="ru-RU" b="1" dirty="0" smtClean="0"/>
              <a:t>точечно</a:t>
            </a:r>
            <a:r>
              <a:rPr lang="ru-RU" dirty="0" smtClean="0"/>
              <a:t> по нижнему и верхнему краю орбит глаз (вы</a:t>
            </a:r>
            <a:r>
              <a:rPr lang="ru-RU" baseline="0" dirty="0" smtClean="0"/>
              <a:t> почувствуете при прикосновении орбитальную косточку)</a:t>
            </a:r>
            <a:r>
              <a:rPr lang="ru-RU" dirty="0" smtClean="0"/>
              <a:t>, </a:t>
            </a:r>
            <a:r>
              <a:rPr lang="ru-RU" b="1" dirty="0" smtClean="0"/>
              <a:t>избегая зоны подвижного верхнего века и </a:t>
            </a:r>
            <a:r>
              <a:rPr lang="ru-RU" b="1" dirty="0" err="1" smtClean="0"/>
              <a:t>подресничную</a:t>
            </a:r>
            <a:r>
              <a:rPr lang="ru-RU" b="1" dirty="0" smtClean="0"/>
              <a:t> область нижнего века</a:t>
            </a:r>
            <a:r>
              <a:rPr lang="ru-RU" dirty="0" smtClean="0"/>
              <a:t>.</a:t>
            </a:r>
            <a:r>
              <a:rPr lang="ru-RU" baseline="0" dirty="0" smtClean="0"/>
              <a:t> Затем (не втирая!), легко вбейте нанесенное средство кончиками пальцев в кожу, продвигаясь по массажным линиям. Для нанесения достаточно совсем небольшого количества сыворотки, помните, что средство содержит активные компоненты. Сыворотка легко впитывается.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Сыворотку можно использовать ежедневно для интенсивного ухода. Для достижения результата сыворотку необходимо использовать не менее 35 дней.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768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нанесения сыворотки нанесите</a:t>
            </a:r>
          </a:p>
          <a:p>
            <a:r>
              <a:rPr lang="ru-RU" dirty="0" smtClean="0"/>
              <a:t>2. </a:t>
            </a:r>
            <a:r>
              <a:rPr lang="ru-RU" dirty="0" err="1" smtClean="0"/>
              <a:t>Privilege</a:t>
            </a:r>
            <a:r>
              <a:rPr lang="ru-RU" dirty="0" smtClean="0"/>
              <a:t> крем для глаз</a:t>
            </a:r>
            <a:r>
              <a:rPr lang="ru-RU" baseline="0" dirty="0" smtClean="0"/>
              <a:t> в</a:t>
            </a:r>
            <a:r>
              <a:rPr lang="ru-RU" dirty="0" smtClean="0"/>
              <a:t>осстанавливающий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06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Верните своему взгляду молодое очарование! Восстанавливающий крем для кожи вокруг глаз </a:t>
            </a:r>
            <a:r>
              <a:rPr lang="ru-RU" dirty="0" err="1" smtClean="0"/>
              <a:t>Privilege</a:t>
            </a:r>
            <a:r>
              <a:rPr lang="ru-RU" dirty="0" smtClean="0"/>
              <a:t> обладает нежнейшей текстурой и непревзойденной эффективностью в борьбе с признаками старения. После его применения кожа вокруг глаз мгновенно преображается: взгляд становится более ясным и открытым, кожа увлажняется, исчезают следы усталости.</a:t>
            </a:r>
          </a:p>
          <a:p>
            <a:endParaRPr lang="ru-RU" dirty="0" smtClean="0"/>
          </a:p>
          <a:p>
            <a:r>
              <a:rPr lang="ru-RU" dirty="0" smtClean="0"/>
              <a:t>Активные компоненты: сок листьев алоэ, масло </a:t>
            </a:r>
            <a:r>
              <a:rPr lang="ru-RU" dirty="0" err="1" smtClean="0"/>
              <a:t>жожоба</a:t>
            </a:r>
            <a:r>
              <a:rPr lang="ru-RU" dirty="0" smtClean="0"/>
              <a:t>, морской коллаген, </a:t>
            </a:r>
            <a:r>
              <a:rPr lang="ru-RU" dirty="0" err="1" smtClean="0"/>
              <a:t>пантенол</a:t>
            </a:r>
            <a:r>
              <a:rPr lang="ru-RU" dirty="0" smtClean="0"/>
              <a:t>, </a:t>
            </a:r>
            <a:r>
              <a:rPr lang="ru-RU" dirty="0" err="1" smtClean="0"/>
              <a:t>сквалан</a:t>
            </a:r>
            <a:r>
              <a:rPr lang="ru-RU" dirty="0" smtClean="0"/>
              <a:t>, </a:t>
            </a:r>
            <a:r>
              <a:rPr lang="ru-RU" dirty="0" err="1" smtClean="0"/>
              <a:t>аллантоин</a:t>
            </a:r>
            <a:r>
              <a:rPr lang="ru-RU" dirty="0" smtClean="0"/>
              <a:t>, экстракт и масло плодов кофе, витамины А, С и Е, ягоды </a:t>
            </a:r>
            <a:r>
              <a:rPr lang="ru-RU" dirty="0" err="1" smtClean="0"/>
              <a:t>асаи</a:t>
            </a:r>
            <a:r>
              <a:rPr lang="ru-RU" dirty="0" smtClean="0"/>
              <a:t>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экстракт ламинарии (активный увлажняющий компонент), </a:t>
            </a:r>
            <a:r>
              <a:rPr lang="ru-RU" dirty="0" err="1" smtClean="0"/>
              <a:t>аргирелин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Нанесите крем утром и вечером легкими движениями кончиков пальцев по нижнему и верхнему</a:t>
            </a:r>
            <a:r>
              <a:rPr lang="ru-RU" baseline="0" dirty="0" smtClean="0"/>
              <a:t> краю орбит глаз</a:t>
            </a:r>
            <a:r>
              <a:rPr lang="ru-RU" dirty="0" smtClean="0"/>
              <a:t>, избегая зоны подвижного верхнего века и </a:t>
            </a:r>
            <a:r>
              <a:rPr lang="ru-RU" dirty="0" err="1" smtClean="0"/>
              <a:t>подресничную</a:t>
            </a:r>
            <a:r>
              <a:rPr lang="ru-RU" dirty="0" smtClean="0"/>
              <a:t> область нижнего века.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14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5. ЗАЩИТА, УВЛАЖНЕНИЕ (утренний уход)</a:t>
            </a:r>
          </a:p>
          <a:p>
            <a:endParaRPr lang="ru-RU" dirty="0" smtClean="0"/>
          </a:p>
          <a:p>
            <a:r>
              <a:rPr lang="ru-RU" dirty="0" err="1" smtClean="0"/>
              <a:t>Privilege</a:t>
            </a:r>
            <a:r>
              <a:rPr lang="ru-RU" dirty="0" smtClean="0"/>
              <a:t> крем для лица и шеи дневной омолаживающий с экстрактом и маслом кофе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12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Легкий, тающий на коже крем – настоящий энергетический коктейль для каждой клетки. Крем быстро впитывается, мгновенно насыщает кожу влагой и питательными веществами. Результат – ваша кожа сияет, но не блестит,  сохраняя восхитительное ощущение мягкости и комфорта в течение всего дня.  </a:t>
            </a:r>
          </a:p>
          <a:p>
            <a:endParaRPr lang="ru-RU" dirty="0" smtClean="0"/>
          </a:p>
          <a:p>
            <a:r>
              <a:rPr lang="ru-RU" dirty="0" smtClean="0"/>
              <a:t>Активные компоненты: сок листьев алоэ, масло </a:t>
            </a:r>
            <a:r>
              <a:rPr lang="ru-RU" dirty="0" err="1" smtClean="0"/>
              <a:t>жожоба</a:t>
            </a:r>
            <a:r>
              <a:rPr lang="ru-RU" dirty="0" smtClean="0"/>
              <a:t>, морской коллаген, экстракт и масло плодов кофе, </a:t>
            </a:r>
            <a:r>
              <a:rPr lang="ru-RU" dirty="0" err="1" smtClean="0"/>
              <a:t>аллантоин</a:t>
            </a:r>
            <a:r>
              <a:rPr lang="ru-RU" dirty="0" smtClean="0"/>
              <a:t>, </a:t>
            </a:r>
            <a:r>
              <a:rPr lang="ru-RU" dirty="0" err="1" smtClean="0"/>
              <a:t>сквалан</a:t>
            </a:r>
            <a:r>
              <a:rPr lang="ru-RU" dirty="0" smtClean="0"/>
              <a:t>, витамины А, С и Е, ягоды </a:t>
            </a:r>
            <a:r>
              <a:rPr lang="ru-RU" dirty="0" err="1" smtClean="0"/>
              <a:t>асаи</a:t>
            </a:r>
            <a:r>
              <a:rPr lang="ru-RU" dirty="0" smtClean="0"/>
              <a:t>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экстракт ламинарии, </a:t>
            </a:r>
            <a:r>
              <a:rPr lang="ru-RU" dirty="0" err="1" smtClean="0"/>
              <a:t>аргирелин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Нанесите небольшое количество крема по массажным линиям утром.</a:t>
            </a:r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05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 smtClean="0"/>
              <a:t>6. ПИТАНИЕ (вечерний уход)</a:t>
            </a:r>
          </a:p>
          <a:p>
            <a:endParaRPr lang="ru-RU" alt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b="1" dirty="0" smtClean="0"/>
              <a:t>Privilege </a:t>
            </a:r>
            <a:r>
              <a:rPr lang="ru-RU" altLang="ru-RU" b="1" dirty="0" smtClean="0"/>
              <a:t>крем для лица и шеи омолаживающий ночной с экстрактом кофе</a:t>
            </a:r>
            <a:endParaRPr lang="ru-RU" alt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4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Превосходный вариант для женщины, которая хочет утром видеть в зеркале свое идеальное лицо – сияющее, помолодевшее и гладкое. Этот уникальный ночной крем активно работает, пока вы отдыхаете, восстанавливая вашу естественную красоту. Синергия природы и высоких биотехнологий обеспечивает видимый </a:t>
            </a:r>
            <a:r>
              <a:rPr lang="ru-RU" dirty="0" err="1" smtClean="0"/>
              <a:t>антивозрастной</a:t>
            </a:r>
            <a:r>
              <a:rPr lang="ru-RU" dirty="0" smtClean="0"/>
              <a:t> эффект: мелкие морщины разглаживаются, цвет лица выравнивается, кожа становится более упругой и эластичной.</a:t>
            </a:r>
          </a:p>
          <a:p>
            <a:r>
              <a:rPr lang="ru-RU" dirty="0" smtClean="0"/>
              <a:t>Активные компоненты: сок листьев алоэ, масло </a:t>
            </a:r>
            <a:r>
              <a:rPr lang="ru-RU" dirty="0" err="1" smtClean="0"/>
              <a:t>жожоба</a:t>
            </a:r>
            <a:r>
              <a:rPr lang="ru-RU" dirty="0" smtClean="0"/>
              <a:t>, морской коллаген, </a:t>
            </a:r>
            <a:r>
              <a:rPr lang="ru-RU" dirty="0" err="1" smtClean="0"/>
              <a:t>пантенол</a:t>
            </a:r>
            <a:r>
              <a:rPr lang="ru-RU" dirty="0" smtClean="0"/>
              <a:t>, </a:t>
            </a:r>
            <a:r>
              <a:rPr lang="ru-RU" dirty="0" err="1" smtClean="0"/>
              <a:t>сквалан</a:t>
            </a:r>
            <a:r>
              <a:rPr lang="ru-RU" dirty="0" smtClean="0"/>
              <a:t>, </a:t>
            </a:r>
            <a:r>
              <a:rPr lang="ru-RU" dirty="0" err="1" smtClean="0"/>
              <a:t>аллантоин</a:t>
            </a:r>
            <a:r>
              <a:rPr lang="ru-RU" dirty="0" smtClean="0"/>
              <a:t>, экстракт плодов кофе, витамины А и Е, порошок ягод </a:t>
            </a:r>
            <a:r>
              <a:rPr lang="ru-RU" dirty="0" err="1" smtClean="0"/>
              <a:t>асаи</a:t>
            </a:r>
            <a:r>
              <a:rPr lang="ru-RU" dirty="0" smtClean="0"/>
              <a:t>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витамин В12, экстракт ламинарии, экстракт</a:t>
            </a:r>
            <a:r>
              <a:rPr lang="ru-RU" baseline="0" dirty="0" smtClean="0"/>
              <a:t> ромашки, </a:t>
            </a:r>
            <a:r>
              <a:rPr lang="ru-RU" dirty="0" err="1" smtClean="0"/>
              <a:t>аргирелин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Нанесите небольшое количество крема по массажным линиям вечером.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3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сейчас, чтобы нам лучше понимать, как построить правильный и эффективный уход за кожей, поговорим о ее строении.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ДОПОЛНИТЕЛЬНЫЙ УХОД</a:t>
            </a:r>
          </a:p>
          <a:p>
            <a:endParaRPr lang="ru-RU" dirty="0" smtClean="0"/>
          </a:p>
          <a:p>
            <a:r>
              <a:rPr lang="ru-RU" dirty="0" smtClean="0"/>
              <a:t>Privilege </a:t>
            </a:r>
            <a:r>
              <a:rPr lang="ru-RU" dirty="0" err="1" smtClean="0"/>
              <a:t>Скраб</a:t>
            </a:r>
            <a:r>
              <a:rPr lang="ru-RU" dirty="0" smtClean="0"/>
              <a:t> для лица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2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Интенсивно протекающий клеточный обмен – залог молодости и свежести кожи. Регулярное применение </a:t>
            </a:r>
            <a:r>
              <a:rPr lang="ru-RU" dirty="0" err="1" smtClean="0"/>
              <a:t>скраба</a:t>
            </a:r>
            <a:r>
              <a:rPr lang="ru-RU" dirty="0" smtClean="0"/>
              <a:t> помогает очистить кожу от мертвых ороговевших частиц, вернув ей гладкость и здоровый цвет. Эта процедура  стимулирует процессы обновления и замены старых клеток эпителия на новые. Тонко перемолотая скорлупа грецкого ореха и зерен кофе обеспечивает бережную шлифовку кожи – без </a:t>
            </a:r>
            <a:r>
              <a:rPr lang="ru-RU" dirty="0" err="1" smtClean="0"/>
              <a:t>микроцарапин</a:t>
            </a:r>
            <a:r>
              <a:rPr lang="ru-RU" dirty="0" smtClean="0"/>
              <a:t> и повреждений.</a:t>
            </a:r>
          </a:p>
          <a:p>
            <a:r>
              <a:rPr lang="ru-RU" dirty="0" smtClean="0"/>
              <a:t>Активные компоненты: сок листьев алоэ, масло плодов кофе, скорлупа грецкого ореха, измельченные зерна </a:t>
            </a:r>
            <a:r>
              <a:rPr lang="ru-RU" dirty="0" err="1" smtClean="0"/>
              <a:t>кофеморской</a:t>
            </a:r>
            <a:r>
              <a:rPr lang="ru-RU" dirty="0" smtClean="0"/>
              <a:t> коллаген, экстракт плодов кофе,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кислота, экстракт цветков ромашки. </a:t>
            </a:r>
          </a:p>
          <a:p>
            <a:endParaRPr lang="ru-RU" dirty="0" smtClean="0"/>
          </a:p>
          <a:p>
            <a:r>
              <a:rPr lang="ru-RU" dirty="0" smtClean="0"/>
              <a:t>Применение:</a:t>
            </a:r>
          </a:p>
          <a:p>
            <a:endParaRPr lang="ru-RU" dirty="0" smtClean="0"/>
          </a:p>
          <a:p>
            <a:r>
              <a:rPr lang="ru-RU" dirty="0" smtClean="0"/>
              <a:t>Нанесите </a:t>
            </a:r>
            <a:r>
              <a:rPr lang="ru-RU" dirty="0" err="1" smtClean="0"/>
              <a:t>скраб</a:t>
            </a:r>
            <a:r>
              <a:rPr lang="ru-RU" dirty="0" smtClean="0"/>
              <a:t> на влажную, предварительно очищенную молочком кожу на 3-5 минут, далее массажными движениями в течение 1-2 минут очистите кожу. Смойте большим количеством воды. Процедура рекомендована 1-2 раза в неделю в зависимости от чувствительности кожи.</a:t>
            </a:r>
          </a:p>
          <a:p>
            <a:r>
              <a:rPr lang="ru-RU" dirty="0" smtClean="0"/>
              <a:t>Процедуру лучше проводить в вечернее время. Старайтесь не делать процедуру дополнительного очищения кожи непосредственно перед выходом на улицу. </a:t>
            </a:r>
          </a:p>
          <a:p>
            <a:endParaRPr lang="ru-RU" dirty="0" smtClean="0"/>
          </a:p>
          <a:p>
            <a:r>
              <a:rPr lang="ru-RU" dirty="0" smtClean="0"/>
              <a:t>______</a:t>
            </a:r>
          </a:p>
          <a:p>
            <a:r>
              <a:rPr lang="ru-RU" dirty="0" smtClean="0"/>
              <a:t>В формате обучения:</a:t>
            </a:r>
          </a:p>
          <a:p>
            <a:r>
              <a:rPr lang="ru-RU" dirty="0" smtClean="0"/>
              <a:t>Протестируйте на тыльной стороне руки средство.</a:t>
            </a:r>
          </a:p>
          <a:p>
            <a:r>
              <a:rPr lang="ru-RU" dirty="0" smtClean="0"/>
              <a:t>Оцените аромат, текстуру, комфортность впитывания!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07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0175" y="1077913"/>
            <a:ext cx="3878263" cy="2908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61950" y="4148138"/>
            <a:ext cx="2892425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980" tIns="33490" rIns="66980" bIns="334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Пример интенсивной программы ухода. Данный вариант программы, за счет использования средств специального ухода с активными компонентами,  позволяет достичь максимальной эффективности в уходе за кожей, получить анти-</a:t>
            </a:r>
            <a:r>
              <a:rPr lang="ru-RU" altLang="ru-RU" dirty="0" err="1" smtClean="0"/>
              <a:t>эйдж</a:t>
            </a:r>
            <a:r>
              <a:rPr lang="ru-RU" altLang="ru-RU" dirty="0" smtClean="0"/>
              <a:t> эффект, сохранить красоту и молодость.</a:t>
            </a: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2047875" y="8186738"/>
            <a:ext cx="1568450" cy="43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980" tIns="33490" rIns="66980" bIns="33490"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69F671A-FC2D-414F-B453-32A72E3E14A4}" type="slidenum">
              <a:rPr lang="ru-RU" altLang="ru-RU" smtClean="0">
                <a:solidFill>
                  <a:srgbClr val="000000"/>
                </a:solidFill>
              </a:rPr>
              <a:pPr/>
              <a:t>36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04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8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Кожа – это очень сложный орган, в котором происходит одновременно огромное количество биохимических процессов.</a:t>
            </a:r>
          </a:p>
          <a:p>
            <a:r>
              <a:rPr lang="ru-RU" dirty="0" smtClean="0"/>
              <a:t>Мы, конечно, не будем разбирать их все подробно, а скажем </a:t>
            </a:r>
            <a:r>
              <a:rPr lang="ru-RU" b="1" dirty="0" smtClean="0"/>
              <a:t>только о том, что нам необходимо знать и учитывать при подборе косметических средств.</a:t>
            </a:r>
          </a:p>
          <a:p>
            <a:endParaRPr lang="ru-RU" b="1" dirty="0" smtClean="0"/>
          </a:p>
          <a:p>
            <a:r>
              <a:rPr lang="ru-RU" dirty="0" smtClean="0"/>
              <a:t>Наша кожа состоит из 3 слоев:</a:t>
            </a:r>
          </a:p>
          <a:p>
            <a:r>
              <a:rPr lang="ru-RU" dirty="0" smtClean="0"/>
              <a:t>Эпидермис (верхний, видимый слой)</a:t>
            </a:r>
          </a:p>
          <a:p>
            <a:r>
              <a:rPr lang="ru-RU" dirty="0" smtClean="0"/>
              <a:t>Дерма (слой, в котором происходит большинство процессов возрастных изменений)</a:t>
            </a:r>
          </a:p>
          <a:p>
            <a:endParaRPr lang="ru-RU" dirty="0" smtClean="0"/>
          </a:p>
          <a:p>
            <a:r>
              <a:rPr lang="ru-RU" dirty="0" smtClean="0"/>
              <a:t>И подкожно-жировая клетчатка.</a:t>
            </a:r>
          </a:p>
          <a:p>
            <a:r>
              <a:rPr lang="ru-RU" dirty="0" smtClean="0"/>
              <a:t>Хотя для организма, безусловно, все слои кожи важны, мы будем более подробно говорить с вами только о двух слоях кожи – эпидермисе и дерме.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Итак, верхний слой кожи – эпидермис.</a:t>
            </a:r>
          </a:p>
          <a:p>
            <a:endParaRPr lang="ru-RU" b="1" dirty="0" smtClean="0"/>
          </a:p>
          <a:p>
            <a:r>
              <a:rPr lang="ru-RU" dirty="0" smtClean="0"/>
              <a:t>Основу его составляют, собственно, клетки нашей кожи. </a:t>
            </a:r>
          </a:p>
          <a:p>
            <a:r>
              <a:rPr lang="ru-RU" dirty="0" smtClean="0"/>
              <a:t>Беря свое начало в самом нижнем (базальном – «база») слое эпидермиса, клетка медленно продвигается наверх.  </a:t>
            </a:r>
          </a:p>
          <a:p>
            <a:r>
              <a:rPr lang="ru-RU" dirty="0" smtClean="0"/>
              <a:t>Сначала клетка имеет шарообразную форму, наполнена ценными веществами. По мере того, как клетка продвигается к поверхности кожи, она теряет эти вещества, становится более плоской, превращается в чешуйку и </a:t>
            </a:r>
            <a:r>
              <a:rPr lang="ru-RU" dirty="0" err="1" smtClean="0"/>
              <a:t>отшелушивается</a:t>
            </a:r>
            <a:r>
              <a:rPr lang="ru-RU" dirty="0" smtClean="0"/>
              <a:t>.  Весь процесс от зарождения клетки до отшелушивания составляет </a:t>
            </a:r>
            <a:r>
              <a:rPr lang="ru-RU" b="1" dirty="0" smtClean="0"/>
              <a:t>в среднем 28 дней</a:t>
            </a:r>
            <a:r>
              <a:rPr lang="ru-RU" dirty="0" smtClean="0"/>
              <a:t>. При отшелушивании клетки, на уровне сложных процессов, кожа получает сигнал к обновлению, рождению новой клетки.</a:t>
            </a:r>
          </a:p>
          <a:p>
            <a:endParaRPr lang="ru-RU" dirty="0" smtClean="0"/>
          </a:p>
          <a:p>
            <a:r>
              <a:rPr lang="ru-RU" b="1" dirty="0" smtClean="0"/>
              <a:t>Важно: с возрастом процесс обновления замедляется и для поддержания молодости, коже необходимо помогать отшелушиваться с помощью скрабов!</a:t>
            </a:r>
          </a:p>
          <a:p>
            <a:endParaRPr lang="ru-RU" b="1" dirty="0" smtClean="0"/>
          </a:p>
          <a:p>
            <a:r>
              <a:rPr lang="ru-RU" dirty="0" smtClean="0"/>
              <a:t>На поверхности нашей кожи находится невидимая водно-жировая (</a:t>
            </a:r>
            <a:r>
              <a:rPr lang="ru-RU" dirty="0" err="1" smtClean="0"/>
              <a:t>гидролипидная</a:t>
            </a:r>
            <a:r>
              <a:rPr lang="ru-RU" dirty="0" smtClean="0"/>
              <a:t>) пленка.</a:t>
            </a:r>
          </a:p>
          <a:p>
            <a:r>
              <a:rPr lang="ru-RU" dirty="0" smtClean="0"/>
              <a:t>Эта пленка защищает кожу от потери влаги, микробов. В результате неправильного ухода, применения некачественной косметики, агрессивных средств для умывания, </a:t>
            </a:r>
            <a:r>
              <a:rPr lang="ru-RU" dirty="0" err="1" smtClean="0"/>
              <a:t>гидролипидная</a:t>
            </a:r>
            <a:r>
              <a:rPr lang="ru-RU" dirty="0" smtClean="0"/>
              <a:t> пленка может разрушаться. В итоге кожа активно теряет влагу, становится обезвоженной, тусклой, на ней появляется множество мелких морщин.</a:t>
            </a:r>
          </a:p>
          <a:p>
            <a:endParaRPr lang="ru-RU" dirty="0" smtClean="0"/>
          </a:p>
          <a:p>
            <a:r>
              <a:rPr lang="ru-RU" b="1" dirty="0" smtClean="0"/>
              <a:t>Важно:</a:t>
            </a:r>
            <a:r>
              <a:rPr lang="ru-RU" dirty="0" smtClean="0"/>
              <a:t> как вы понимаете, </a:t>
            </a:r>
            <a:r>
              <a:rPr lang="ru-RU" dirty="0" err="1" smtClean="0"/>
              <a:t>гидролипидная</a:t>
            </a:r>
            <a:r>
              <a:rPr lang="ru-RU" dirty="0" smtClean="0"/>
              <a:t> пленка очень важна для сохранения молодости и красоты. </a:t>
            </a:r>
            <a:r>
              <a:rPr lang="ru-RU" b="1" dirty="0" smtClean="0"/>
              <a:t>Поэтому, подбирая косметические средства, необходимо делать выбор только в пользу качественных продуктов, не содержащих агрессивных компонентов в своем составе! Задача косметических средств, особенно дневных, не разрушить, а усилить защитную функцию кожи.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0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Важно:</a:t>
            </a:r>
            <a:r>
              <a:rPr lang="ru-RU" dirty="0" smtClean="0"/>
              <a:t> при выборе косметических средств подбирать не только продукты, работающие на поверхности эпидермиса (удерживающие влагу, защищающие от солнечных лучей, питающие эпидермис), но и продукты, способные проникать в более глубокие слои кожи. </a:t>
            </a:r>
            <a:r>
              <a:rPr lang="ru-RU" b="1" dirty="0" smtClean="0"/>
              <a:t>Например, содержащие пептиды (современный тренд на рынке косметической продукции)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Пептиды представляют собо</a:t>
            </a:r>
            <a:r>
              <a:rPr lang="ru-RU" baseline="0" dirty="0" smtClean="0"/>
              <a:t>й небольшие</a:t>
            </a:r>
            <a:r>
              <a:rPr lang="ru-RU" dirty="0" smtClean="0"/>
              <a:t> молекулы (очень короткие цепочки аминокислот), которые могут свободно проникать в глубокие слои кожи. Они обеспечивают межклеточное взаимодействие: с их помощью клетки общаются между собой. </a:t>
            </a:r>
            <a:r>
              <a:rPr lang="ru-RU" b="1" dirty="0" smtClean="0"/>
              <a:t>Т.е. пептиды дают сигнал к обновлению (омоложению!)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Второй слой – дерма.</a:t>
            </a:r>
          </a:p>
          <a:p>
            <a:r>
              <a:rPr lang="ru-RU" dirty="0" smtClean="0"/>
              <a:t>Основные возрастные изменения происходят именно в этом слое. </a:t>
            </a:r>
          </a:p>
          <a:p>
            <a:r>
              <a:rPr lang="ru-RU" dirty="0" smtClean="0"/>
              <a:t>Конечно, устроен он тоже очень сложно – в нем расположены сальные и потовые железы, волосяные луковицы, многочисленные кровеносные сосуды, которые питают базальный слой клеток эпидермиса.</a:t>
            </a:r>
          </a:p>
          <a:p>
            <a:r>
              <a:rPr lang="ru-RU" dirty="0" smtClean="0"/>
              <a:t>Но для понимания назначения ухода за кожей особенно важны 3 составляющие: </a:t>
            </a:r>
            <a:r>
              <a:rPr lang="ru-RU" dirty="0" err="1" smtClean="0"/>
              <a:t>эластиновые</a:t>
            </a:r>
            <a:r>
              <a:rPr lang="ru-RU" dirty="0" smtClean="0"/>
              <a:t> волокна (отвечают за эластичность и растяжимость кожи), коллагеновые волокна (каркас нашей кожи, ее упругость),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 (увлажненность, упругость нашей кожи). 1 молекула </a:t>
            </a:r>
            <a:r>
              <a:rPr lang="ru-RU" dirty="0" err="1" smtClean="0"/>
              <a:t>гиалуроновой</a:t>
            </a:r>
            <a:r>
              <a:rPr lang="ru-RU" dirty="0" smtClean="0"/>
              <a:t> кислоты способна удерживать около 500 молекул воды.  </a:t>
            </a:r>
          </a:p>
          <a:p>
            <a:r>
              <a:rPr lang="ru-RU" dirty="0" smtClean="0"/>
              <a:t>Образ пружинного дивана подходит для сравнения с этим слоем нашей кожи – каркас из </a:t>
            </a:r>
            <a:r>
              <a:rPr lang="ru-RU" dirty="0" err="1" smtClean="0"/>
              <a:t>эластиновых</a:t>
            </a:r>
            <a:r>
              <a:rPr lang="ru-RU" dirty="0" smtClean="0"/>
              <a:t> и коллагеновых волокон. Пока новый – хорошо возвращает свою форму. Со временем все труднее возвращается в прежнее состояние. Коллагеновые волокна теряют коллаген, на коже образуются морщины.</a:t>
            </a:r>
          </a:p>
          <a:p>
            <a:endParaRPr lang="ru-RU" dirty="0" smtClean="0"/>
          </a:p>
          <a:p>
            <a:r>
              <a:rPr lang="ru-RU" b="1" dirty="0" smtClean="0"/>
              <a:t>Важно: </a:t>
            </a:r>
            <a:r>
              <a:rPr lang="ru-RU" dirty="0" smtClean="0"/>
              <a:t>чтобы </a:t>
            </a:r>
            <a:r>
              <a:rPr lang="ru-RU" dirty="0" err="1" smtClean="0"/>
              <a:t>антивозрастные</a:t>
            </a:r>
            <a:r>
              <a:rPr lang="ru-RU" dirty="0" smtClean="0"/>
              <a:t> кремы работали в глубоких слоях кожи и содержали вещества, которые стимулируют выработку коллагена! Также восполнению влаги в коже и приданию ей упругости способствует </a:t>
            </a:r>
            <a:r>
              <a:rPr lang="ru-RU" dirty="0" err="1" smtClean="0"/>
              <a:t>гиалуроновая</a:t>
            </a:r>
            <a:r>
              <a:rPr lang="ru-RU" dirty="0" smtClean="0"/>
              <a:t> кислота!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7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Отдельно стоит сказать о коже вокруг глаз.  </a:t>
            </a:r>
          </a:p>
          <a:p>
            <a:r>
              <a:rPr lang="ru-RU" dirty="0" smtClean="0"/>
              <a:t>Она имеет ряд особенностей.</a:t>
            </a:r>
          </a:p>
          <a:p>
            <a:r>
              <a:rPr lang="ru-RU" dirty="0" smtClean="0"/>
              <a:t>На коже вокруг глаз:</a:t>
            </a:r>
          </a:p>
          <a:p>
            <a:r>
              <a:rPr lang="ru-RU" dirty="0" smtClean="0"/>
              <a:t>Почти нет подкожной жировой клетчатки;</a:t>
            </a:r>
          </a:p>
          <a:p>
            <a:r>
              <a:rPr lang="ru-RU" dirty="0" smtClean="0"/>
              <a:t>Мало сальных и потовых желез; </a:t>
            </a:r>
          </a:p>
          <a:p>
            <a:r>
              <a:rPr lang="ru-RU" dirty="0" smtClean="0"/>
              <a:t>Мало </a:t>
            </a:r>
            <a:r>
              <a:rPr lang="ru-RU" dirty="0" err="1" smtClean="0"/>
              <a:t>коллагенновых</a:t>
            </a:r>
            <a:r>
              <a:rPr lang="ru-RU" dirty="0" smtClean="0"/>
              <a:t> и </a:t>
            </a:r>
            <a:r>
              <a:rPr lang="ru-RU" dirty="0" err="1" smtClean="0"/>
              <a:t>эластиновых</a:t>
            </a:r>
            <a:r>
              <a:rPr lang="ru-RU" dirty="0" smtClean="0"/>
              <a:t> волокон;</a:t>
            </a:r>
          </a:p>
          <a:p>
            <a:r>
              <a:rPr lang="ru-RU" dirty="0" smtClean="0"/>
              <a:t>За ночь жидкость скапливается под кожей,  растягивая ее и вызывая отечность;</a:t>
            </a:r>
          </a:p>
          <a:p>
            <a:r>
              <a:rPr lang="ru-RU" dirty="0" smtClean="0"/>
              <a:t>За счёт постоянных мимических движений,  морщины появляются раньше</a:t>
            </a:r>
          </a:p>
          <a:p>
            <a:endParaRPr lang="ru-RU" dirty="0" smtClean="0"/>
          </a:p>
          <a:p>
            <a:r>
              <a:rPr lang="ru-RU" b="1" dirty="0" smtClean="0"/>
              <a:t>Важно: к коже вокруг глаз необходимо относиться особенно бережно</a:t>
            </a:r>
            <a:r>
              <a:rPr lang="ru-RU" dirty="0" smtClean="0"/>
              <a:t>.  Именно поэтому существуют особые кремы и сыворотки для ухода за кожей вокруг глаз. Они деликатно заботятся об этой зоне, снимают отеки, уменьшают темные круги и  морщинки. Первые мимические морщины также образуются на коже вокруг глаз – это «гусиные лапки». Важно чтобы средства по уходу за кожей вокруг глаз содержали компоненты, помогающие расслабить мимику.</a:t>
            </a:r>
          </a:p>
          <a:p>
            <a:endParaRPr lang="ru-RU" b="1" dirty="0" smtClean="0"/>
          </a:p>
          <a:p>
            <a:r>
              <a:rPr lang="ru-RU" b="1" dirty="0" smtClean="0"/>
              <a:t>Например, пептид </a:t>
            </a:r>
            <a:r>
              <a:rPr lang="ru-RU" b="1" dirty="0" err="1" smtClean="0"/>
              <a:t>аргирелин</a:t>
            </a:r>
            <a:endParaRPr lang="ru-RU" dirty="0" smtClean="0"/>
          </a:p>
          <a:p>
            <a:r>
              <a:rPr lang="ru-RU" dirty="0" err="1" smtClean="0"/>
              <a:t>Аргирелин</a:t>
            </a:r>
            <a:r>
              <a:rPr lang="ru-RU" dirty="0" smtClean="0"/>
              <a:t> - пептид-</a:t>
            </a:r>
            <a:r>
              <a:rPr lang="ru-RU" dirty="0" err="1" smtClean="0"/>
              <a:t>миорелаксант</a:t>
            </a:r>
            <a:r>
              <a:rPr lang="ru-RU" dirty="0" smtClean="0"/>
              <a:t>. Разглаживает морщины, снижая мимическую активность. </a:t>
            </a:r>
            <a:r>
              <a:rPr lang="ru-RU" dirty="0" err="1" smtClean="0"/>
              <a:t>Аргирелин</a:t>
            </a:r>
            <a:r>
              <a:rPr lang="ru-RU" dirty="0" smtClean="0"/>
              <a:t> не меняет естественного выражения лица и полностью не прекращает мимическую активность. Кроме этого, </a:t>
            </a:r>
            <a:r>
              <a:rPr lang="ru-RU" dirty="0" err="1" smtClean="0"/>
              <a:t>аргирелин</a:t>
            </a:r>
            <a:r>
              <a:rPr lang="ru-RU" dirty="0" smtClean="0"/>
              <a:t> способствует реструктуризации соединительной ткани, буквально возвращая молодость и красоту.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0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пришла пора поговорить… о самом неприятном для нас, для женщин, да и для мужчин моменте – старении кожи. </a:t>
            </a:r>
          </a:p>
          <a:p>
            <a:r>
              <a:rPr lang="ru-RU" dirty="0" smtClean="0"/>
              <a:t>Причина старения кожи – свободные радикалы. Они возникают в нашем организме под воздействием неблагоприятных факторов окружающей среды, неправильного образа жизни, стрессов.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6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есть ответ – антиоксиданты. Это витамины А, Е, С (аскорбиновая кислота), Селен, </a:t>
            </a:r>
            <a:r>
              <a:rPr lang="ru-RU" dirty="0" err="1" smtClean="0"/>
              <a:t>Коэнзим</a:t>
            </a:r>
            <a:r>
              <a:rPr lang="ru-RU" dirty="0" smtClean="0"/>
              <a:t> Q 10 и другие.</a:t>
            </a:r>
          </a:p>
          <a:p>
            <a:endParaRPr lang="ru-RU" dirty="0" smtClean="0"/>
          </a:p>
          <a:p>
            <a:r>
              <a:rPr lang="ru-RU" dirty="0" smtClean="0"/>
              <a:t>Важно чтобы не только ежедневный рацион, но и косметические средства были богаты антиоксидантами. Это залог сохранения молодости и здоровой кожи!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6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58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65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0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1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5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5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1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7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3EE1-271A-4DFC-9C70-0D24AA718D4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7FB3-FEF3-4EB2-AD4C-6692E8E74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vichyconsult.ru/local/ru-ru/sections/dossiers/img/comprendre8_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9151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34" dirty="0">
                <a:solidFill>
                  <a:srgbClr val="000113"/>
                </a:solidFill>
                <a:latin typeface="Arial"/>
                <a:cs typeface="Arial"/>
              </a:rPr>
              <a:t>3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4588479" y="4995739"/>
            <a:ext cx="1899956" cy="1039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4575287" y="4751578"/>
            <a:ext cx="3775438" cy="1334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4588565" y="4529940"/>
            <a:ext cx="3760983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4588637" y="4325370"/>
            <a:ext cx="3769280" cy="12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4581231" y="4134466"/>
            <a:ext cx="3762332" cy="1039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4588537" y="3890291"/>
            <a:ext cx="3754997" cy="1334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4588378" y="3703822"/>
            <a:ext cx="3755298" cy="1039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4582278" y="3459647"/>
            <a:ext cx="3775639" cy="1327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4604126" y="2985997"/>
            <a:ext cx="1974501" cy="297862"/>
          </a:xfrm>
          <a:custGeom>
            <a:avLst/>
            <a:gdLst/>
            <a:ahLst/>
            <a:cxnLst/>
            <a:rect l="l" t="t" r="r" b="b"/>
            <a:pathLst>
              <a:path w="1746885" h="263525">
                <a:moveTo>
                  <a:pt x="190246" y="2844"/>
                </a:moveTo>
                <a:lnTo>
                  <a:pt x="0" y="2844"/>
                </a:lnTo>
                <a:lnTo>
                  <a:pt x="0" y="194157"/>
                </a:lnTo>
                <a:lnTo>
                  <a:pt x="55118" y="194157"/>
                </a:lnTo>
                <a:lnTo>
                  <a:pt x="55118" y="48361"/>
                </a:lnTo>
                <a:lnTo>
                  <a:pt x="190246" y="48361"/>
                </a:lnTo>
                <a:lnTo>
                  <a:pt x="190246" y="2844"/>
                </a:lnTo>
                <a:close/>
              </a:path>
              <a:path w="1746885" h="263525">
                <a:moveTo>
                  <a:pt x="190246" y="48361"/>
                </a:moveTo>
                <a:lnTo>
                  <a:pt x="134772" y="48361"/>
                </a:lnTo>
                <a:lnTo>
                  <a:pt x="134772" y="194157"/>
                </a:lnTo>
                <a:lnTo>
                  <a:pt x="190246" y="194157"/>
                </a:lnTo>
                <a:lnTo>
                  <a:pt x="190246" y="48361"/>
                </a:lnTo>
                <a:close/>
              </a:path>
              <a:path w="1746885" h="263525">
                <a:moveTo>
                  <a:pt x="300482" y="2844"/>
                </a:moveTo>
                <a:lnTo>
                  <a:pt x="247497" y="2844"/>
                </a:lnTo>
                <a:lnTo>
                  <a:pt x="247497" y="263143"/>
                </a:lnTo>
                <a:lnTo>
                  <a:pt x="302971" y="263143"/>
                </a:lnTo>
                <a:lnTo>
                  <a:pt x="302971" y="173888"/>
                </a:lnTo>
                <a:lnTo>
                  <a:pt x="422858" y="173888"/>
                </a:lnTo>
                <a:lnTo>
                  <a:pt x="428364" y="170287"/>
                </a:lnTo>
                <a:lnTo>
                  <a:pt x="440584" y="151485"/>
                </a:lnTo>
                <a:lnTo>
                  <a:pt x="350977" y="151485"/>
                </a:lnTo>
                <a:lnTo>
                  <a:pt x="331663" y="147857"/>
                </a:lnTo>
                <a:lnTo>
                  <a:pt x="316217" y="137394"/>
                </a:lnTo>
                <a:lnTo>
                  <a:pt x="305971" y="120731"/>
                </a:lnTo>
                <a:lnTo>
                  <a:pt x="302260" y="98501"/>
                </a:lnTo>
                <a:lnTo>
                  <a:pt x="305971" y="76270"/>
                </a:lnTo>
                <a:lnTo>
                  <a:pt x="316217" y="59607"/>
                </a:lnTo>
                <a:lnTo>
                  <a:pt x="331663" y="49145"/>
                </a:lnTo>
                <a:lnTo>
                  <a:pt x="350977" y="45516"/>
                </a:lnTo>
                <a:lnTo>
                  <a:pt x="440584" y="45516"/>
                </a:lnTo>
                <a:lnTo>
                  <a:pt x="428364" y="26714"/>
                </a:lnTo>
                <a:lnTo>
                  <a:pt x="425577" y="24891"/>
                </a:lnTo>
                <a:lnTo>
                  <a:pt x="300482" y="24891"/>
                </a:lnTo>
                <a:lnTo>
                  <a:pt x="300482" y="2844"/>
                </a:lnTo>
                <a:close/>
              </a:path>
              <a:path w="1746885" h="263525">
                <a:moveTo>
                  <a:pt x="422858" y="173888"/>
                </a:moveTo>
                <a:lnTo>
                  <a:pt x="302971" y="173888"/>
                </a:lnTo>
                <a:lnTo>
                  <a:pt x="314622" y="184100"/>
                </a:lnTo>
                <a:lnTo>
                  <a:pt x="328174" y="191312"/>
                </a:lnTo>
                <a:lnTo>
                  <a:pt x="343526" y="195591"/>
                </a:lnTo>
                <a:lnTo>
                  <a:pt x="360578" y="197002"/>
                </a:lnTo>
                <a:lnTo>
                  <a:pt x="398121" y="190062"/>
                </a:lnTo>
                <a:lnTo>
                  <a:pt x="422858" y="173888"/>
                </a:lnTo>
                <a:close/>
              </a:path>
              <a:path w="1746885" h="263525">
                <a:moveTo>
                  <a:pt x="440584" y="45516"/>
                </a:moveTo>
                <a:lnTo>
                  <a:pt x="350977" y="45516"/>
                </a:lnTo>
                <a:lnTo>
                  <a:pt x="370290" y="49145"/>
                </a:lnTo>
                <a:lnTo>
                  <a:pt x="385737" y="59607"/>
                </a:lnTo>
                <a:lnTo>
                  <a:pt x="395982" y="76270"/>
                </a:lnTo>
                <a:lnTo>
                  <a:pt x="399694" y="98501"/>
                </a:lnTo>
                <a:lnTo>
                  <a:pt x="395982" y="120731"/>
                </a:lnTo>
                <a:lnTo>
                  <a:pt x="385737" y="137394"/>
                </a:lnTo>
                <a:lnTo>
                  <a:pt x="370290" y="147857"/>
                </a:lnTo>
                <a:lnTo>
                  <a:pt x="350977" y="151485"/>
                </a:lnTo>
                <a:lnTo>
                  <a:pt x="440584" y="151485"/>
                </a:lnTo>
                <a:lnTo>
                  <a:pt x="448539" y="139245"/>
                </a:lnTo>
                <a:lnTo>
                  <a:pt x="455879" y="98501"/>
                </a:lnTo>
                <a:lnTo>
                  <a:pt x="448539" y="57757"/>
                </a:lnTo>
                <a:lnTo>
                  <a:pt x="440584" y="45516"/>
                </a:lnTo>
                <a:close/>
              </a:path>
              <a:path w="1746885" h="263525">
                <a:moveTo>
                  <a:pt x="360578" y="0"/>
                </a:moveTo>
                <a:lnTo>
                  <a:pt x="342337" y="1539"/>
                </a:lnTo>
                <a:lnTo>
                  <a:pt x="326129" y="6178"/>
                </a:lnTo>
                <a:lnTo>
                  <a:pt x="312122" y="13951"/>
                </a:lnTo>
                <a:lnTo>
                  <a:pt x="300482" y="24891"/>
                </a:lnTo>
                <a:lnTo>
                  <a:pt x="425577" y="24891"/>
                </a:lnTo>
                <a:lnTo>
                  <a:pt x="398121" y="6939"/>
                </a:lnTo>
                <a:lnTo>
                  <a:pt x="360578" y="0"/>
                </a:lnTo>
                <a:close/>
              </a:path>
              <a:path w="1746885" h="263525">
                <a:moveTo>
                  <a:pt x="554024" y="2844"/>
                </a:moveTo>
                <a:lnTo>
                  <a:pt x="498906" y="2844"/>
                </a:lnTo>
                <a:lnTo>
                  <a:pt x="498906" y="194157"/>
                </a:lnTo>
                <a:lnTo>
                  <a:pt x="550100" y="194157"/>
                </a:lnTo>
                <a:lnTo>
                  <a:pt x="613337" y="116636"/>
                </a:lnTo>
                <a:lnTo>
                  <a:pt x="554024" y="116636"/>
                </a:lnTo>
                <a:lnTo>
                  <a:pt x="554024" y="2844"/>
                </a:lnTo>
                <a:close/>
              </a:path>
              <a:path w="1746885" h="263525">
                <a:moveTo>
                  <a:pt x="698042" y="80365"/>
                </a:moveTo>
                <a:lnTo>
                  <a:pt x="642924" y="80365"/>
                </a:lnTo>
                <a:lnTo>
                  <a:pt x="642924" y="194157"/>
                </a:lnTo>
                <a:lnTo>
                  <a:pt x="698042" y="194157"/>
                </a:lnTo>
                <a:lnTo>
                  <a:pt x="698042" y="80365"/>
                </a:lnTo>
                <a:close/>
              </a:path>
              <a:path w="1746885" h="263525">
                <a:moveTo>
                  <a:pt x="698042" y="2844"/>
                </a:moveTo>
                <a:lnTo>
                  <a:pt x="647192" y="2844"/>
                </a:lnTo>
                <a:lnTo>
                  <a:pt x="554024" y="116636"/>
                </a:lnTo>
                <a:lnTo>
                  <a:pt x="613337" y="116636"/>
                </a:lnTo>
                <a:lnTo>
                  <a:pt x="642924" y="80365"/>
                </a:lnTo>
                <a:lnTo>
                  <a:pt x="698042" y="80365"/>
                </a:lnTo>
                <a:lnTo>
                  <a:pt x="698042" y="2844"/>
                </a:lnTo>
                <a:close/>
              </a:path>
              <a:path w="1746885" h="263525">
                <a:moveTo>
                  <a:pt x="808266" y="2844"/>
                </a:moveTo>
                <a:lnTo>
                  <a:pt x="755281" y="2844"/>
                </a:lnTo>
                <a:lnTo>
                  <a:pt x="755281" y="263143"/>
                </a:lnTo>
                <a:lnTo>
                  <a:pt x="810755" y="263143"/>
                </a:lnTo>
                <a:lnTo>
                  <a:pt x="810755" y="173888"/>
                </a:lnTo>
                <a:lnTo>
                  <a:pt x="930642" y="173888"/>
                </a:lnTo>
                <a:lnTo>
                  <a:pt x="936148" y="170287"/>
                </a:lnTo>
                <a:lnTo>
                  <a:pt x="948368" y="151485"/>
                </a:lnTo>
                <a:lnTo>
                  <a:pt x="858761" y="151485"/>
                </a:lnTo>
                <a:lnTo>
                  <a:pt x="839447" y="147857"/>
                </a:lnTo>
                <a:lnTo>
                  <a:pt x="824001" y="137394"/>
                </a:lnTo>
                <a:lnTo>
                  <a:pt x="813755" y="120731"/>
                </a:lnTo>
                <a:lnTo>
                  <a:pt x="810044" y="98501"/>
                </a:lnTo>
                <a:lnTo>
                  <a:pt x="813755" y="76270"/>
                </a:lnTo>
                <a:lnTo>
                  <a:pt x="824001" y="59607"/>
                </a:lnTo>
                <a:lnTo>
                  <a:pt x="839447" y="49145"/>
                </a:lnTo>
                <a:lnTo>
                  <a:pt x="858761" y="45516"/>
                </a:lnTo>
                <a:lnTo>
                  <a:pt x="948368" y="45516"/>
                </a:lnTo>
                <a:lnTo>
                  <a:pt x="936148" y="26714"/>
                </a:lnTo>
                <a:lnTo>
                  <a:pt x="933361" y="24891"/>
                </a:lnTo>
                <a:lnTo>
                  <a:pt x="808266" y="24891"/>
                </a:lnTo>
                <a:lnTo>
                  <a:pt x="808266" y="2844"/>
                </a:lnTo>
                <a:close/>
              </a:path>
              <a:path w="1746885" h="263525">
                <a:moveTo>
                  <a:pt x="930642" y="173888"/>
                </a:moveTo>
                <a:lnTo>
                  <a:pt x="810755" y="173888"/>
                </a:lnTo>
                <a:lnTo>
                  <a:pt x="822406" y="184100"/>
                </a:lnTo>
                <a:lnTo>
                  <a:pt x="835958" y="191312"/>
                </a:lnTo>
                <a:lnTo>
                  <a:pt x="851310" y="195591"/>
                </a:lnTo>
                <a:lnTo>
                  <a:pt x="868362" y="197002"/>
                </a:lnTo>
                <a:lnTo>
                  <a:pt x="905906" y="190062"/>
                </a:lnTo>
                <a:lnTo>
                  <a:pt x="930642" y="173888"/>
                </a:lnTo>
                <a:close/>
              </a:path>
              <a:path w="1746885" h="263525">
                <a:moveTo>
                  <a:pt x="948368" y="45516"/>
                </a:moveTo>
                <a:lnTo>
                  <a:pt x="858761" y="45516"/>
                </a:lnTo>
                <a:lnTo>
                  <a:pt x="878074" y="49145"/>
                </a:lnTo>
                <a:lnTo>
                  <a:pt x="893521" y="59607"/>
                </a:lnTo>
                <a:lnTo>
                  <a:pt x="903766" y="76270"/>
                </a:lnTo>
                <a:lnTo>
                  <a:pt x="907478" y="98501"/>
                </a:lnTo>
                <a:lnTo>
                  <a:pt x="903766" y="120731"/>
                </a:lnTo>
                <a:lnTo>
                  <a:pt x="893521" y="137394"/>
                </a:lnTo>
                <a:lnTo>
                  <a:pt x="878074" y="147857"/>
                </a:lnTo>
                <a:lnTo>
                  <a:pt x="858761" y="151485"/>
                </a:lnTo>
                <a:lnTo>
                  <a:pt x="948368" y="151485"/>
                </a:lnTo>
                <a:lnTo>
                  <a:pt x="956323" y="139245"/>
                </a:lnTo>
                <a:lnTo>
                  <a:pt x="963663" y="98501"/>
                </a:lnTo>
                <a:lnTo>
                  <a:pt x="956323" y="57757"/>
                </a:lnTo>
                <a:lnTo>
                  <a:pt x="948368" y="45516"/>
                </a:lnTo>
                <a:close/>
              </a:path>
              <a:path w="1746885" h="263525">
                <a:moveTo>
                  <a:pt x="868362" y="0"/>
                </a:moveTo>
                <a:lnTo>
                  <a:pt x="850121" y="1539"/>
                </a:lnTo>
                <a:lnTo>
                  <a:pt x="833913" y="6178"/>
                </a:lnTo>
                <a:lnTo>
                  <a:pt x="819906" y="13951"/>
                </a:lnTo>
                <a:lnTo>
                  <a:pt x="808266" y="24891"/>
                </a:lnTo>
                <a:lnTo>
                  <a:pt x="933361" y="24891"/>
                </a:lnTo>
                <a:lnTo>
                  <a:pt x="905906" y="6939"/>
                </a:lnTo>
                <a:lnTo>
                  <a:pt x="868362" y="0"/>
                </a:lnTo>
                <a:close/>
              </a:path>
              <a:path w="1746885" h="263525">
                <a:moveTo>
                  <a:pt x="1096302" y="0"/>
                </a:moveTo>
                <a:lnTo>
                  <a:pt x="1054202" y="7289"/>
                </a:lnTo>
                <a:lnTo>
                  <a:pt x="1020870" y="27647"/>
                </a:lnTo>
                <a:lnTo>
                  <a:pt x="998939" y="58807"/>
                </a:lnTo>
                <a:lnTo>
                  <a:pt x="991044" y="98501"/>
                </a:lnTo>
                <a:lnTo>
                  <a:pt x="998939" y="138195"/>
                </a:lnTo>
                <a:lnTo>
                  <a:pt x="1020870" y="169354"/>
                </a:lnTo>
                <a:lnTo>
                  <a:pt x="1054202" y="189712"/>
                </a:lnTo>
                <a:lnTo>
                  <a:pt x="1096302" y="197002"/>
                </a:lnTo>
                <a:lnTo>
                  <a:pt x="1138346" y="189712"/>
                </a:lnTo>
                <a:lnTo>
                  <a:pt x="1171555" y="169354"/>
                </a:lnTo>
                <a:lnTo>
                  <a:pt x="1184062" y="151485"/>
                </a:lnTo>
                <a:lnTo>
                  <a:pt x="1096302" y="151485"/>
                </a:lnTo>
                <a:lnTo>
                  <a:pt x="1076933" y="147857"/>
                </a:lnTo>
                <a:lnTo>
                  <a:pt x="1061364" y="137394"/>
                </a:lnTo>
                <a:lnTo>
                  <a:pt x="1050996" y="120731"/>
                </a:lnTo>
                <a:lnTo>
                  <a:pt x="1047229" y="98501"/>
                </a:lnTo>
                <a:lnTo>
                  <a:pt x="1050996" y="76270"/>
                </a:lnTo>
                <a:lnTo>
                  <a:pt x="1061364" y="59607"/>
                </a:lnTo>
                <a:lnTo>
                  <a:pt x="1076933" y="49145"/>
                </a:lnTo>
                <a:lnTo>
                  <a:pt x="1096302" y="45516"/>
                </a:lnTo>
                <a:lnTo>
                  <a:pt x="1184062" y="45516"/>
                </a:lnTo>
                <a:lnTo>
                  <a:pt x="1171555" y="27647"/>
                </a:lnTo>
                <a:lnTo>
                  <a:pt x="1138346" y="7289"/>
                </a:lnTo>
                <a:lnTo>
                  <a:pt x="1096302" y="0"/>
                </a:lnTo>
                <a:close/>
              </a:path>
              <a:path w="1746885" h="263525">
                <a:moveTo>
                  <a:pt x="1184062" y="45516"/>
                </a:moveTo>
                <a:lnTo>
                  <a:pt x="1096302" y="45516"/>
                </a:lnTo>
                <a:lnTo>
                  <a:pt x="1115615" y="49145"/>
                </a:lnTo>
                <a:lnTo>
                  <a:pt x="1131062" y="59607"/>
                </a:lnTo>
                <a:lnTo>
                  <a:pt x="1141307" y="76270"/>
                </a:lnTo>
                <a:lnTo>
                  <a:pt x="1145019" y="98501"/>
                </a:lnTo>
                <a:lnTo>
                  <a:pt x="1141307" y="120731"/>
                </a:lnTo>
                <a:lnTo>
                  <a:pt x="1131062" y="137394"/>
                </a:lnTo>
                <a:lnTo>
                  <a:pt x="1115615" y="147857"/>
                </a:lnTo>
                <a:lnTo>
                  <a:pt x="1096302" y="151485"/>
                </a:lnTo>
                <a:lnTo>
                  <a:pt x="1184062" y="151485"/>
                </a:lnTo>
                <a:lnTo>
                  <a:pt x="1193364" y="138195"/>
                </a:lnTo>
                <a:lnTo>
                  <a:pt x="1201204" y="98501"/>
                </a:lnTo>
                <a:lnTo>
                  <a:pt x="1193364" y="58807"/>
                </a:lnTo>
                <a:lnTo>
                  <a:pt x="1184062" y="45516"/>
                </a:lnTo>
                <a:close/>
              </a:path>
              <a:path w="1746885" h="263525">
                <a:moveTo>
                  <a:pt x="1455102" y="148640"/>
                </a:moveTo>
                <a:lnTo>
                  <a:pt x="1217561" y="148640"/>
                </a:lnTo>
                <a:lnTo>
                  <a:pt x="1217561" y="235407"/>
                </a:lnTo>
                <a:lnTo>
                  <a:pt x="1269123" y="235407"/>
                </a:lnTo>
                <a:lnTo>
                  <a:pt x="1269123" y="194157"/>
                </a:lnTo>
                <a:lnTo>
                  <a:pt x="1455102" y="194157"/>
                </a:lnTo>
                <a:lnTo>
                  <a:pt x="1455102" y="148640"/>
                </a:lnTo>
                <a:close/>
              </a:path>
              <a:path w="1746885" h="263525">
                <a:moveTo>
                  <a:pt x="1455102" y="194157"/>
                </a:moveTo>
                <a:lnTo>
                  <a:pt x="1403540" y="194157"/>
                </a:lnTo>
                <a:lnTo>
                  <a:pt x="1403540" y="235407"/>
                </a:lnTo>
                <a:lnTo>
                  <a:pt x="1455102" y="235407"/>
                </a:lnTo>
                <a:lnTo>
                  <a:pt x="1455102" y="194157"/>
                </a:lnTo>
                <a:close/>
              </a:path>
              <a:path w="1746885" h="263525">
                <a:moveTo>
                  <a:pt x="1427721" y="2844"/>
                </a:moveTo>
                <a:lnTo>
                  <a:pt x="1260944" y="2844"/>
                </a:lnTo>
                <a:lnTo>
                  <a:pt x="1258455" y="68986"/>
                </a:lnTo>
                <a:lnTo>
                  <a:pt x="1256088" y="98884"/>
                </a:lnTo>
                <a:lnTo>
                  <a:pt x="1250988" y="124148"/>
                </a:lnTo>
                <a:lnTo>
                  <a:pt x="1241353" y="141745"/>
                </a:lnTo>
                <a:lnTo>
                  <a:pt x="1225384" y="148640"/>
                </a:lnTo>
                <a:lnTo>
                  <a:pt x="1291526" y="148640"/>
                </a:lnTo>
                <a:lnTo>
                  <a:pt x="1307378" y="96384"/>
                </a:lnTo>
                <a:lnTo>
                  <a:pt x="1309662" y="48361"/>
                </a:lnTo>
                <a:lnTo>
                  <a:pt x="1427721" y="48361"/>
                </a:lnTo>
                <a:lnTo>
                  <a:pt x="1427721" y="2844"/>
                </a:lnTo>
                <a:close/>
              </a:path>
              <a:path w="1746885" h="263525">
                <a:moveTo>
                  <a:pt x="1427721" y="48361"/>
                </a:moveTo>
                <a:lnTo>
                  <a:pt x="1372247" y="48361"/>
                </a:lnTo>
                <a:lnTo>
                  <a:pt x="1372247" y="148640"/>
                </a:lnTo>
                <a:lnTo>
                  <a:pt x="1427721" y="148640"/>
                </a:lnTo>
                <a:lnTo>
                  <a:pt x="1427721" y="48361"/>
                </a:lnTo>
                <a:close/>
              </a:path>
              <a:path w="1746885" h="263525">
                <a:moveTo>
                  <a:pt x="1549323" y="2844"/>
                </a:moveTo>
                <a:lnTo>
                  <a:pt x="1494205" y="2844"/>
                </a:lnTo>
                <a:lnTo>
                  <a:pt x="1494205" y="194157"/>
                </a:lnTo>
                <a:lnTo>
                  <a:pt x="1587373" y="194513"/>
                </a:lnTo>
                <a:lnTo>
                  <a:pt x="1622877" y="190018"/>
                </a:lnTo>
                <a:lnTo>
                  <a:pt x="1648980" y="176955"/>
                </a:lnTo>
                <a:lnTo>
                  <a:pt x="1665082" y="155958"/>
                </a:lnTo>
                <a:lnTo>
                  <a:pt x="1665260" y="155041"/>
                </a:lnTo>
                <a:lnTo>
                  <a:pt x="1549323" y="155041"/>
                </a:lnTo>
                <a:lnTo>
                  <a:pt x="1549323" y="99567"/>
                </a:lnTo>
                <a:lnTo>
                  <a:pt x="1664906" y="99567"/>
                </a:lnTo>
                <a:lnTo>
                  <a:pt x="1651514" y="80898"/>
                </a:lnTo>
                <a:lnTo>
                  <a:pt x="1627828" y="68452"/>
                </a:lnTo>
                <a:lnTo>
                  <a:pt x="1594840" y="64007"/>
                </a:lnTo>
                <a:lnTo>
                  <a:pt x="1549323" y="64007"/>
                </a:lnTo>
                <a:lnTo>
                  <a:pt x="1549323" y="2844"/>
                </a:lnTo>
                <a:close/>
              </a:path>
              <a:path w="1746885" h="263525">
                <a:moveTo>
                  <a:pt x="1664906" y="99567"/>
                </a:moveTo>
                <a:lnTo>
                  <a:pt x="1549323" y="99567"/>
                </a:lnTo>
                <a:lnTo>
                  <a:pt x="1582394" y="99923"/>
                </a:lnTo>
                <a:lnTo>
                  <a:pt x="1596563" y="101646"/>
                </a:lnTo>
                <a:lnTo>
                  <a:pt x="1606931" y="106502"/>
                </a:lnTo>
                <a:lnTo>
                  <a:pt x="1613298" y="114825"/>
                </a:lnTo>
                <a:lnTo>
                  <a:pt x="1615465" y="126949"/>
                </a:lnTo>
                <a:lnTo>
                  <a:pt x="1613298" y="139339"/>
                </a:lnTo>
                <a:lnTo>
                  <a:pt x="1606931" y="148196"/>
                </a:lnTo>
                <a:lnTo>
                  <a:pt x="1596563" y="153452"/>
                </a:lnTo>
                <a:lnTo>
                  <a:pt x="1582394" y="155041"/>
                </a:lnTo>
                <a:lnTo>
                  <a:pt x="1665260" y="155041"/>
                </a:lnTo>
                <a:lnTo>
                  <a:pt x="1670583" y="127660"/>
                </a:lnTo>
                <a:lnTo>
                  <a:pt x="1665799" y="100812"/>
                </a:lnTo>
                <a:lnTo>
                  <a:pt x="1664906" y="99567"/>
                </a:lnTo>
                <a:close/>
              </a:path>
              <a:path w="1746885" h="263525">
                <a:moveTo>
                  <a:pt x="1746326" y="2844"/>
                </a:moveTo>
                <a:lnTo>
                  <a:pt x="1691208" y="2844"/>
                </a:lnTo>
                <a:lnTo>
                  <a:pt x="1691208" y="194157"/>
                </a:lnTo>
                <a:lnTo>
                  <a:pt x="1746326" y="194157"/>
                </a:lnTo>
                <a:lnTo>
                  <a:pt x="1746326" y="2844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4608949" y="2501666"/>
            <a:ext cx="3526971" cy="380402"/>
          </a:xfrm>
          <a:custGeom>
            <a:avLst/>
            <a:gdLst/>
            <a:ahLst/>
            <a:cxnLst/>
            <a:rect l="l" t="t" r="r" b="b"/>
            <a:pathLst>
              <a:path w="3120390" h="336550">
                <a:moveTo>
                  <a:pt x="379780" y="75742"/>
                </a:moveTo>
                <a:lnTo>
                  <a:pt x="216204" y="75742"/>
                </a:lnTo>
                <a:lnTo>
                  <a:pt x="213359" y="152552"/>
                </a:lnTo>
                <a:lnTo>
                  <a:pt x="211587" y="178688"/>
                </a:lnTo>
                <a:lnTo>
                  <a:pt x="207448" y="200825"/>
                </a:lnTo>
                <a:lnTo>
                  <a:pt x="198708" y="216160"/>
                </a:lnTo>
                <a:lnTo>
                  <a:pt x="183133" y="221894"/>
                </a:lnTo>
                <a:lnTo>
                  <a:pt x="174910" y="221894"/>
                </a:lnTo>
                <a:lnTo>
                  <a:pt x="172110" y="266699"/>
                </a:lnTo>
                <a:lnTo>
                  <a:pt x="180061" y="268566"/>
                </a:lnTo>
                <a:lnTo>
                  <a:pt x="187445" y="269900"/>
                </a:lnTo>
                <a:lnTo>
                  <a:pt x="194363" y="270700"/>
                </a:lnTo>
                <a:lnTo>
                  <a:pt x="200913" y="270967"/>
                </a:lnTo>
                <a:lnTo>
                  <a:pt x="230023" y="262455"/>
                </a:lnTo>
                <a:lnTo>
                  <a:pt x="248164" y="238607"/>
                </a:lnTo>
                <a:lnTo>
                  <a:pt x="252636" y="221894"/>
                </a:lnTo>
                <a:lnTo>
                  <a:pt x="180644" y="221894"/>
                </a:lnTo>
                <a:lnTo>
                  <a:pt x="174955" y="221183"/>
                </a:lnTo>
                <a:lnTo>
                  <a:pt x="252826" y="221183"/>
                </a:lnTo>
                <a:lnTo>
                  <a:pt x="257971" y="201958"/>
                </a:lnTo>
                <a:lnTo>
                  <a:pt x="262077" y="155041"/>
                </a:lnTo>
                <a:lnTo>
                  <a:pt x="263855" y="121259"/>
                </a:lnTo>
                <a:lnTo>
                  <a:pt x="379780" y="121259"/>
                </a:lnTo>
                <a:lnTo>
                  <a:pt x="379780" y="75742"/>
                </a:lnTo>
                <a:close/>
              </a:path>
              <a:path w="3120390" h="336550">
                <a:moveTo>
                  <a:pt x="175666" y="18135"/>
                </a:moveTo>
                <a:lnTo>
                  <a:pt x="0" y="18135"/>
                </a:lnTo>
                <a:lnTo>
                  <a:pt x="0" y="267055"/>
                </a:lnTo>
                <a:lnTo>
                  <a:pt x="57251" y="267055"/>
                </a:lnTo>
                <a:lnTo>
                  <a:pt x="56895" y="65074"/>
                </a:lnTo>
                <a:lnTo>
                  <a:pt x="175310" y="65074"/>
                </a:lnTo>
                <a:lnTo>
                  <a:pt x="175666" y="18135"/>
                </a:lnTo>
                <a:close/>
              </a:path>
              <a:path w="3120390" h="336550">
                <a:moveTo>
                  <a:pt x="379780" y="121259"/>
                </a:moveTo>
                <a:lnTo>
                  <a:pt x="324307" y="121259"/>
                </a:lnTo>
                <a:lnTo>
                  <a:pt x="324307" y="267055"/>
                </a:lnTo>
                <a:lnTo>
                  <a:pt x="379780" y="267055"/>
                </a:lnTo>
                <a:lnTo>
                  <a:pt x="379780" y="121259"/>
                </a:lnTo>
                <a:close/>
              </a:path>
              <a:path w="3120390" h="336550">
                <a:moveTo>
                  <a:pt x="595459" y="116992"/>
                </a:moveTo>
                <a:lnTo>
                  <a:pt x="504228" y="116992"/>
                </a:lnTo>
                <a:lnTo>
                  <a:pt x="523719" y="119531"/>
                </a:lnTo>
                <a:lnTo>
                  <a:pt x="537476" y="126904"/>
                </a:lnTo>
                <a:lnTo>
                  <a:pt x="545633" y="138745"/>
                </a:lnTo>
                <a:lnTo>
                  <a:pt x="548322" y="154685"/>
                </a:lnTo>
                <a:lnTo>
                  <a:pt x="504228" y="154685"/>
                </a:lnTo>
                <a:lnTo>
                  <a:pt x="466790" y="158880"/>
                </a:lnTo>
                <a:lnTo>
                  <a:pt x="441286" y="170643"/>
                </a:lnTo>
                <a:lnTo>
                  <a:pt x="426717" y="188745"/>
                </a:lnTo>
                <a:lnTo>
                  <a:pt x="422084" y="211937"/>
                </a:lnTo>
                <a:lnTo>
                  <a:pt x="426951" y="234946"/>
                </a:lnTo>
                <a:lnTo>
                  <a:pt x="441020" y="253320"/>
                </a:lnTo>
                <a:lnTo>
                  <a:pt x="463489" y="265494"/>
                </a:lnTo>
                <a:lnTo>
                  <a:pt x="493560" y="269900"/>
                </a:lnTo>
                <a:lnTo>
                  <a:pt x="513073" y="268183"/>
                </a:lnTo>
                <a:lnTo>
                  <a:pt x="529386" y="263099"/>
                </a:lnTo>
                <a:lnTo>
                  <a:pt x="542366" y="254748"/>
                </a:lnTo>
                <a:lnTo>
                  <a:pt x="551878" y="243230"/>
                </a:lnTo>
                <a:lnTo>
                  <a:pt x="603796" y="243230"/>
                </a:lnTo>
                <a:lnTo>
                  <a:pt x="603796" y="232562"/>
                </a:lnTo>
                <a:lnTo>
                  <a:pt x="507428" y="232562"/>
                </a:lnTo>
                <a:lnTo>
                  <a:pt x="494287" y="230901"/>
                </a:lnTo>
                <a:lnTo>
                  <a:pt x="484447" y="226206"/>
                </a:lnTo>
                <a:lnTo>
                  <a:pt x="478274" y="218910"/>
                </a:lnTo>
                <a:lnTo>
                  <a:pt x="476135" y="209448"/>
                </a:lnTo>
                <a:lnTo>
                  <a:pt x="477819" y="200547"/>
                </a:lnTo>
                <a:lnTo>
                  <a:pt x="483469" y="193446"/>
                </a:lnTo>
                <a:lnTo>
                  <a:pt x="493987" y="188745"/>
                </a:lnTo>
                <a:lnTo>
                  <a:pt x="510273" y="187045"/>
                </a:lnTo>
                <a:lnTo>
                  <a:pt x="603796" y="187045"/>
                </a:lnTo>
                <a:lnTo>
                  <a:pt x="603796" y="157886"/>
                </a:lnTo>
                <a:lnTo>
                  <a:pt x="597606" y="120153"/>
                </a:lnTo>
                <a:lnTo>
                  <a:pt x="595459" y="116992"/>
                </a:lnTo>
                <a:close/>
              </a:path>
              <a:path w="3120390" h="336550">
                <a:moveTo>
                  <a:pt x="603796" y="243230"/>
                </a:moveTo>
                <a:lnTo>
                  <a:pt x="551878" y="243230"/>
                </a:lnTo>
                <a:lnTo>
                  <a:pt x="551878" y="267055"/>
                </a:lnTo>
                <a:lnTo>
                  <a:pt x="603796" y="267055"/>
                </a:lnTo>
                <a:lnTo>
                  <a:pt x="603796" y="243230"/>
                </a:lnTo>
                <a:close/>
              </a:path>
              <a:path w="3120390" h="336550">
                <a:moveTo>
                  <a:pt x="603796" y="187045"/>
                </a:moveTo>
                <a:lnTo>
                  <a:pt x="548322" y="187045"/>
                </a:lnTo>
                <a:lnTo>
                  <a:pt x="548322" y="206603"/>
                </a:lnTo>
                <a:lnTo>
                  <a:pt x="541832" y="218010"/>
                </a:lnTo>
                <a:lnTo>
                  <a:pt x="532409" y="226117"/>
                </a:lnTo>
                <a:lnTo>
                  <a:pt x="520719" y="230956"/>
                </a:lnTo>
                <a:lnTo>
                  <a:pt x="507428" y="232562"/>
                </a:lnTo>
                <a:lnTo>
                  <a:pt x="603796" y="232562"/>
                </a:lnTo>
                <a:lnTo>
                  <a:pt x="603796" y="187045"/>
                </a:lnTo>
                <a:close/>
              </a:path>
              <a:path w="3120390" h="336550">
                <a:moveTo>
                  <a:pt x="511695" y="72897"/>
                </a:moveTo>
                <a:lnTo>
                  <a:pt x="488853" y="74409"/>
                </a:lnTo>
                <a:lnTo>
                  <a:pt x="466845" y="78854"/>
                </a:lnTo>
                <a:lnTo>
                  <a:pt x="446637" y="86099"/>
                </a:lnTo>
                <a:lnTo>
                  <a:pt x="429196" y="96011"/>
                </a:lnTo>
                <a:lnTo>
                  <a:pt x="449110" y="134772"/>
                </a:lnTo>
                <a:lnTo>
                  <a:pt x="460722" y="127343"/>
                </a:lnTo>
                <a:lnTo>
                  <a:pt x="474268" y="121748"/>
                </a:lnTo>
                <a:lnTo>
                  <a:pt x="489015" y="118220"/>
                </a:lnTo>
                <a:lnTo>
                  <a:pt x="504228" y="116992"/>
                </a:lnTo>
                <a:lnTo>
                  <a:pt x="595459" y="116992"/>
                </a:lnTo>
                <a:lnTo>
                  <a:pt x="579615" y="93656"/>
                </a:lnTo>
                <a:lnTo>
                  <a:pt x="550689" y="78026"/>
                </a:lnTo>
                <a:lnTo>
                  <a:pt x="511695" y="72897"/>
                </a:lnTo>
                <a:close/>
              </a:path>
              <a:path w="3120390" h="336550">
                <a:moveTo>
                  <a:pt x="754214" y="75742"/>
                </a:moveTo>
                <a:lnTo>
                  <a:pt x="656424" y="75742"/>
                </a:lnTo>
                <a:lnTo>
                  <a:pt x="656424" y="267055"/>
                </a:lnTo>
                <a:lnTo>
                  <a:pt x="758482" y="267055"/>
                </a:lnTo>
                <a:lnTo>
                  <a:pt x="792853" y="263305"/>
                </a:lnTo>
                <a:lnTo>
                  <a:pt x="817156" y="252520"/>
                </a:lnTo>
                <a:lnTo>
                  <a:pt x="831591" y="235401"/>
                </a:lnTo>
                <a:lnTo>
                  <a:pt x="832856" y="229361"/>
                </a:lnTo>
                <a:lnTo>
                  <a:pt x="707275" y="229361"/>
                </a:lnTo>
                <a:lnTo>
                  <a:pt x="707275" y="187045"/>
                </a:lnTo>
                <a:lnTo>
                  <a:pt x="829301" y="187045"/>
                </a:lnTo>
                <a:lnTo>
                  <a:pt x="827868" y="184156"/>
                </a:lnTo>
                <a:lnTo>
                  <a:pt x="817306" y="174193"/>
                </a:lnTo>
                <a:lnTo>
                  <a:pt x="802576" y="167131"/>
                </a:lnTo>
                <a:lnTo>
                  <a:pt x="814466" y="159825"/>
                </a:lnTo>
                <a:lnTo>
                  <a:pt x="819549" y="154330"/>
                </a:lnTo>
                <a:lnTo>
                  <a:pt x="707275" y="154330"/>
                </a:lnTo>
                <a:lnTo>
                  <a:pt x="707275" y="113436"/>
                </a:lnTo>
                <a:lnTo>
                  <a:pt x="827755" y="113436"/>
                </a:lnTo>
                <a:lnTo>
                  <a:pt x="825473" y="104246"/>
                </a:lnTo>
                <a:lnTo>
                  <a:pt x="810444" y="88722"/>
                </a:lnTo>
                <a:lnTo>
                  <a:pt x="786413" y="79065"/>
                </a:lnTo>
                <a:lnTo>
                  <a:pt x="754214" y="75742"/>
                </a:lnTo>
                <a:close/>
              </a:path>
              <a:path w="3120390" h="336550">
                <a:moveTo>
                  <a:pt x="829301" y="187045"/>
                </a:moveTo>
                <a:lnTo>
                  <a:pt x="754926" y="187045"/>
                </a:lnTo>
                <a:lnTo>
                  <a:pt x="768088" y="188329"/>
                </a:lnTo>
                <a:lnTo>
                  <a:pt x="777284" y="192246"/>
                </a:lnTo>
                <a:lnTo>
                  <a:pt x="782679" y="198897"/>
                </a:lnTo>
                <a:lnTo>
                  <a:pt x="784440" y="208381"/>
                </a:lnTo>
                <a:lnTo>
                  <a:pt x="782512" y="217660"/>
                </a:lnTo>
                <a:lnTo>
                  <a:pt x="776751" y="224205"/>
                </a:lnTo>
                <a:lnTo>
                  <a:pt x="767188" y="228084"/>
                </a:lnTo>
                <a:lnTo>
                  <a:pt x="753859" y="229361"/>
                </a:lnTo>
                <a:lnTo>
                  <a:pt x="832856" y="229361"/>
                </a:lnTo>
                <a:lnTo>
                  <a:pt x="836358" y="212648"/>
                </a:lnTo>
                <a:lnTo>
                  <a:pt x="834230" y="196985"/>
                </a:lnTo>
                <a:lnTo>
                  <a:pt x="829301" y="187045"/>
                </a:lnTo>
                <a:close/>
              </a:path>
              <a:path w="3120390" h="336550">
                <a:moveTo>
                  <a:pt x="827755" y="113436"/>
                </a:moveTo>
                <a:lnTo>
                  <a:pt x="749236" y="113436"/>
                </a:lnTo>
                <a:lnTo>
                  <a:pt x="761893" y="114653"/>
                </a:lnTo>
                <a:lnTo>
                  <a:pt x="771016" y="118370"/>
                </a:lnTo>
                <a:lnTo>
                  <a:pt x="776539" y="124687"/>
                </a:lnTo>
                <a:lnTo>
                  <a:pt x="778395" y="133705"/>
                </a:lnTo>
                <a:lnTo>
                  <a:pt x="776539" y="142628"/>
                </a:lnTo>
                <a:lnTo>
                  <a:pt x="771016" y="149085"/>
                </a:lnTo>
                <a:lnTo>
                  <a:pt x="761893" y="153008"/>
                </a:lnTo>
                <a:lnTo>
                  <a:pt x="749236" y="154330"/>
                </a:lnTo>
                <a:lnTo>
                  <a:pt x="819549" y="154330"/>
                </a:lnTo>
                <a:lnTo>
                  <a:pt x="823290" y="150285"/>
                </a:lnTo>
                <a:lnTo>
                  <a:pt x="828779" y="138678"/>
                </a:lnTo>
                <a:lnTo>
                  <a:pt x="830668" y="125171"/>
                </a:lnTo>
                <a:lnTo>
                  <a:pt x="827755" y="113436"/>
                </a:lnTo>
                <a:close/>
              </a:path>
              <a:path w="3120390" h="336550">
                <a:moveTo>
                  <a:pt x="936993" y="75742"/>
                </a:moveTo>
                <a:lnTo>
                  <a:pt x="881875" y="75742"/>
                </a:lnTo>
                <a:lnTo>
                  <a:pt x="881875" y="267055"/>
                </a:lnTo>
                <a:lnTo>
                  <a:pt x="936993" y="267055"/>
                </a:lnTo>
                <a:lnTo>
                  <a:pt x="936993" y="195579"/>
                </a:lnTo>
                <a:lnTo>
                  <a:pt x="1075677" y="195579"/>
                </a:lnTo>
                <a:lnTo>
                  <a:pt x="1075677" y="150418"/>
                </a:lnTo>
                <a:lnTo>
                  <a:pt x="936993" y="150418"/>
                </a:lnTo>
                <a:lnTo>
                  <a:pt x="936993" y="75742"/>
                </a:lnTo>
                <a:close/>
              </a:path>
              <a:path w="3120390" h="336550">
                <a:moveTo>
                  <a:pt x="1075677" y="195579"/>
                </a:moveTo>
                <a:lnTo>
                  <a:pt x="1020203" y="195579"/>
                </a:lnTo>
                <a:lnTo>
                  <a:pt x="1020203" y="267055"/>
                </a:lnTo>
                <a:lnTo>
                  <a:pt x="1075677" y="267055"/>
                </a:lnTo>
                <a:lnTo>
                  <a:pt x="1075677" y="195579"/>
                </a:lnTo>
                <a:close/>
              </a:path>
              <a:path w="3120390" h="336550">
                <a:moveTo>
                  <a:pt x="1075677" y="75742"/>
                </a:moveTo>
                <a:lnTo>
                  <a:pt x="1020203" y="75742"/>
                </a:lnTo>
                <a:lnTo>
                  <a:pt x="1020203" y="150418"/>
                </a:lnTo>
                <a:lnTo>
                  <a:pt x="1075677" y="150418"/>
                </a:lnTo>
                <a:lnTo>
                  <a:pt x="1075677" y="75742"/>
                </a:lnTo>
                <a:close/>
              </a:path>
              <a:path w="3120390" h="336550">
                <a:moveTo>
                  <a:pt x="1188046" y="75742"/>
                </a:moveTo>
                <a:lnTo>
                  <a:pt x="1132928" y="75742"/>
                </a:lnTo>
                <a:lnTo>
                  <a:pt x="1132928" y="267055"/>
                </a:lnTo>
                <a:lnTo>
                  <a:pt x="1226096" y="267411"/>
                </a:lnTo>
                <a:lnTo>
                  <a:pt x="1261600" y="262916"/>
                </a:lnTo>
                <a:lnTo>
                  <a:pt x="1287703" y="249853"/>
                </a:lnTo>
                <a:lnTo>
                  <a:pt x="1303805" y="228856"/>
                </a:lnTo>
                <a:lnTo>
                  <a:pt x="1303984" y="227939"/>
                </a:lnTo>
                <a:lnTo>
                  <a:pt x="1188046" y="227939"/>
                </a:lnTo>
                <a:lnTo>
                  <a:pt x="1188046" y="172465"/>
                </a:lnTo>
                <a:lnTo>
                  <a:pt x="1303629" y="172465"/>
                </a:lnTo>
                <a:lnTo>
                  <a:pt x="1290237" y="153796"/>
                </a:lnTo>
                <a:lnTo>
                  <a:pt x="1266551" y="141351"/>
                </a:lnTo>
                <a:lnTo>
                  <a:pt x="1233563" y="136905"/>
                </a:lnTo>
                <a:lnTo>
                  <a:pt x="1188046" y="136905"/>
                </a:lnTo>
                <a:lnTo>
                  <a:pt x="1188046" y="75742"/>
                </a:lnTo>
                <a:close/>
              </a:path>
              <a:path w="3120390" h="336550">
                <a:moveTo>
                  <a:pt x="1303629" y="172465"/>
                </a:moveTo>
                <a:lnTo>
                  <a:pt x="1188046" y="172465"/>
                </a:lnTo>
                <a:lnTo>
                  <a:pt x="1221117" y="172821"/>
                </a:lnTo>
                <a:lnTo>
                  <a:pt x="1235286" y="174544"/>
                </a:lnTo>
                <a:lnTo>
                  <a:pt x="1245654" y="179400"/>
                </a:lnTo>
                <a:lnTo>
                  <a:pt x="1252021" y="187723"/>
                </a:lnTo>
                <a:lnTo>
                  <a:pt x="1254188" y="199847"/>
                </a:lnTo>
                <a:lnTo>
                  <a:pt x="1252021" y="212237"/>
                </a:lnTo>
                <a:lnTo>
                  <a:pt x="1245654" y="221094"/>
                </a:lnTo>
                <a:lnTo>
                  <a:pt x="1235286" y="226350"/>
                </a:lnTo>
                <a:lnTo>
                  <a:pt x="1221117" y="227939"/>
                </a:lnTo>
                <a:lnTo>
                  <a:pt x="1303984" y="227939"/>
                </a:lnTo>
                <a:lnTo>
                  <a:pt x="1309306" y="200558"/>
                </a:lnTo>
                <a:lnTo>
                  <a:pt x="1304522" y="173710"/>
                </a:lnTo>
                <a:lnTo>
                  <a:pt x="1303629" y="172465"/>
                </a:lnTo>
                <a:close/>
              </a:path>
              <a:path w="3120390" h="336550">
                <a:moveTo>
                  <a:pt x="1385049" y="75742"/>
                </a:moveTo>
                <a:lnTo>
                  <a:pt x="1329931" y="75742"/>
                </a:lnTo>
                <a:lnTo>
                  <a:pt x="1329931" y="267055"/>
                </a:lnTo>
                <a:lnTo>
                  <a:pt x="1385049" y="267055"/>
                </a:lnTo>
                <a:lnTo>
                  <a:pt x="1385049" y="75742"/>
                </a:lnTo>
                <a:close/>
              </a:path>
              <a:path w="3120390" h="336550">
                <a:moveTo>
                  <a:pt x="1511985" y="0"/>
                </a:moveTo>
                <a:lnTo>
                  <a:pt x="1475714" y="0"/>
                </a:lnTo>
                <a:lnTo>
                  <a:pt x="1479848" y="24214"/>
                </a:lnTo>
                <a:lnTo>
                  <a:pt x="1491716" y="41427"/>
                </a:lnTo>
                <a:lnTo>
                  <a:pt x="1511319" y="51706"/>
                </a:lnTo>
                <a:lnTo>
                  <a:pt x="1538655" y="55117"/>
                </a:lnTo>
                <a:lnTo>
                  <a:pt x="1566048" y="51706"/>
                </a:lnTo>
                <a:lnTo>
                  <a:pt x="1585772" y="41427"/>
                </a:lnTo>
                <a:lnTo>
                  <a:pt x="1596300" y="26314"/>
                </a:lnTo>
                <a:lnTo>
                  <a:pt x="1538300" y="26314"/>
                </a:lnTo>
                <a:lnTo>
                  <a:pt x="1526887" y="24503"/>
                </a:lnTo>
                <a:lnTo>
                  <a:pt x="1518742" y="19291"/>
                </a:lnTo>
                <a:lnTo>
                  <a:pt x="1513797" y="11012"/>
                </a:lnTo>
                <a:lnTo>
                  <a:pt x="1511985" y="0"/>
                </a:lnTo>
                <a:close/>
              </a:path>
              <a:path w="3120390" h="336550">
                <a:moveTo>
                  <a:pt x="1601952" y="0"/>
                </a:moveTo>
                <a:lnTo>
                  <a:pt x="1564970" y="0"/>
                </a:lnTo>
                <a:lnTo>
                  <a:pt x="1563203" y="11012"/>
                </a:lnTo>
                <a:lnTo>
                  <a:pt x="1558036" y="19291"/>
                </a:lnTo>
                <a:lnTo>
                  <a:pt x="1549668" y="24503"/>
                </a:lnTo>
                <a:lnTo>
                  <a:pt x="1538300" y="26314"/>
                </a:lnTo>
                <a:lnTo>
                  <a:pt x="1596300" y="26314"/>
                </a:lnTo>
                <a:lnTo>
                  <a:pt x="1597763" y="24214"/>
                </a:lnTo>
                <a:lnTo>
                  <a:pt x="1601952" y="0"/>
                </a:lnTo>
                <a:close/>
              </a:path>
              <a:path w="3120390" h="336550">
                <a:moveTo>
                  <a:pt x="1497761" y="75742"/>
                </a:moveTo>
                <a:lnTo>
                  <a:pt x="1442643" y="75742"/>
                </a:lnTo>
                <a:lnTo>
                  <a:pt x="1442643" y="267055"/>
                </a:lnTo>
                <a:lnTo>
                  <a:pt x="1493850" y="267055"/>
                </a:lnTo>
                <a:lnTo>
                  <a:pt x="1557078" y="189534"/>
                </a:lnTo>
                <a:lnTo>
                  <a:pt x="1497761" y="189534"/>
                </a:lnTo>
                <a:lnTo>
                  <a:pt x="1497761" y="75742"/>
                </a:lnTo>
                <a:close/>
              </a:path>
              <a:path w="3120390" h="336550">
                <a:moveTo>
                  <a:pt x="1641779" y="153263"/>
                </a:moveTo>
                <a:lnTo>
                  <a:pt x="1586661" y="153263"/>
                </a:lnTo>
                <a:lnTo>
                  <a:pt x="1586661" y="267055"/>
                </a:lnTo>
                <a:lnTo>
                  <a:pt x="1641779" y="267055"/>
                </a:lnTo>
                <a:lnTo>
                  <a:pt x="1641779" y="153263"/>
                </a:lnTo>
                <a:close/>
              </a:path>
              <a:path w="3120390" h="336550">
                <a:moveTo>
                  <a:pt x="1641779" y="75742"/>
                </a:moveTo>
                <a:lnTo>
                  <a:pt x="1590929" y="75742"/>
                </a:lnTo>
                <a:lnTo>
                  <a:pt x="1497761" y="189534"/>
                </a:lnTo>
                <a:lnTo>
                  <a:pt x="1557078" y="189534"/>
                </a:lnTo>
                <a:lnTo>
                  <a:pt x="1586661" y="153263"/>
                </a:lnTo>
                <a:lnTo>
                  <a:pt x="1641779" y="153263"/>
                </a:lnTo>
                <a:lnTo>
                  <a:pt x="1641779" y="75742"/>
                </a:lnTo>
                <a:close/>
              </a:path>
              <a:path w="3120390" h="336550">
                <a:moveTo>
                  <a:pt x="1895322" y="72897"/>
                </a:moveTo>
                <a:lnTo>
                  <a:pt x="1852400" y="80187"/>
                </a:lnTo>
                <a:lnTo>
                  <a:pt x="1818646" y="100545"/>
                </a:lnTo>
                <a:lnTo>
                  <a:pt x="1796560" y="131705"/>
                </a:lnTo>
                <a:lnTo>
                  <a:pt x="1788642" y="171399"/>
                </a:lnTo>
                <a:lnTo>
                  <a:pt x="1796560" y="211093"/>
                </a:lnTo>
                <a:lnTo>
                  <a:pt x="1818646" y="242252"/>
                </a:lnTo>
                <a:lnTo>
                  <a:pt x="1852400" y="262610"/>
                </a:lnTo>
                <a:lnTo>
                  <a:pt x="1895322" y="269900"/>
                </a:lnTo>
                <a:lnTo>
                  <a:pt x="1923715" y="266644"/>
                </a:lnTo>
                <a:lnTo>
                  <a:pt x="1948040" y="257187"/>
                </a:lnTo>
                <a:lnTo>
                  <a:pt x="1967431" y="241996"/>
                </a:lnTo>
                <a:lnTo>
                  <a:pt x="1979132" y="224383"/>
                </a:lnTo>
                <a:lnTo>
                  <a:pt x="1894966" y="224383"/>
                </a:lnTo>
                <a:lnTo>
                  <a:pt x="1875281" y="220805"/>
                </a:lnTo>
                <a:lnTo>
                  <a:pt x="1859362" y="210426"/>
                </a:lnTo>
                <a:lnTo>
                  <a:pt x="1848711" y="193779"/>
                </a:lnTo>
                <a:lnTo>
                  <a:pt x="1844827" y="171399"/>
                </a:lnTo>
                <a:lnTo>
                  <a:pt x="1848711" y="149018"/>
                </a:lnTo>
                <a:lnTo>
                  <a:pt x="1859362" y="132372"/>
                </a:lnTo>
                <a:lnTo>
                  <a:pt x="1875281" y="121993"/>
                </a:lnTo>
                <a:lnTo>
                  <a:pt x="1894966" y="118414"/>
                </a:lnTo>
                <a:lnTo>
                  <a:pt x="1978932" y="118414"/>
                </a:lnTo>
                <a:lnTo>
                  <a:pt x="1967431" y="100801"/>
                </a:lnTo>
                <a:lnTo>
                  <a:pt x="1948040" y="85521"/>
                </a:lnTo>
                <a:lnTo>
                  <a:pt x="1923715" y="76109"/>
                </a:lnTo>
                <a:lnTo>
                  <a:pt x="1895322" y="72897"/>
                </a:lnTo>
                <a:close/>
              </a:path>
              <a:path w="3120390" h="336550">
                <a:moveTo>
                  <a:pt x="1937994" y="198069"/>
                </a:moveTo>
                <a:lnTo>
                  <a:pt x="1929371" y="209981"/>
                </a:lnTo>
                <a:lnTo>
                  <a:pt x="1919147" y="218160"/>
                </a:lnTo>
                <a:lnTo>
                  <a:pt x="1907590" y="222872"/>
                </a:lnTo>
                <a:lnTo>
                  <a:pt x="1894966" y="224383"/>
                </a:lnTo>
                <a:lnTo>
                  <a:pt x="1979132" y="224383"/>
                </a:lnTo>
                <a:lnTo>
                  <a:pt x="1981022" y="221538"/>
                </a:lnTo>
                <a:lnTo>
                  <a:pt x="1937994" y="198069"/>
                </a:lnTo>
                <a:close/>
              </a:path>
              <a:path w="3120390" h="336550">
                <a:moveTo>
                  <a:pt x="1978932" y="118414"/>
                </a:moveTo>
                <a:lnTo>
                  <a:pt x="1894966" y="118414"/>
                </a:lnTo>
                <a:lnTo>
                  <a:pt x="1907590" y="119976"/>
                </a:lnTo>
                <a:lnTo>
                  <a:pt x="1919147" y="124771"/>
                </a:lnTo>
                <a:lnTo>
                  <a:pt x="1929371" y="132966"/>
                </a:lnTo>
                <a:lnTo>
                  <a:pt x="1937994" y="144729"/>
                </a:lnTo>
                <a:lnTo>
                  <a:pt x="1981022" y="121615"/>
                </a:lnTo>
                <a:lnTo>
                  <a:pt x="1978932" y="118414"/>
                </a:lnTo>
                <a:close/>
              </a:path>
              <a:path w="3120390" h="336550">
                <a:moveTo>
                  <a:pt x="2102993" y="72897"/>
                </a:moveTo>
                <a:lnTo>
                  <a:pt x="2062443" y="80237"/>
                </a:lnTo>
                <a:lnTo>
                  <a:pt x="2030095" y="100679"/>
                </a:lnTo>
                <a:lnTo>
                  <a:pt x="2008681" y="131855"/>
                </a:lnTo>
                <a:lnTo>
                  <a:pt x="2000935" y="171399"/>
                </a:lnTo>
                <a:lnTo>
                  <a:pt x="2008692" y="210793"/>
                </a:lnTo>
                <a:lnTo>
                  <a:pt x="2030717" y="241985"/>
                </a:lnTo>
                <a:lnTo>
                  <a:pt x="2065143" y="262510"/>
                </a:lnTo>
                <a:lnTo>
                  <a:pt x="2110105" y="269900"/>
                </a:lnTo>
                <a:lnTo>
                  <a:pt x="2134491" y="267916"/>
                </a:lnTo>
                <a:lnTo>
                  <a:pt x="2155844" y="262032"/>
                </a:lnTo>
                <a:lnTo>
                  <a:pt x="2174062" y="252348"/>
                </a:lnTo>
                <a:lnTo>
                  <a:pt x="2189048" y="238963"/>
                </a:lnTo>
                <a:lnTo>
                  <a:pt x="2176586" y="225450"/>
                </a:lnTo>
                <a:lnTo>
                  <a:pt x="2111527" y="225450"/>
                </a:lnTo>
                <a:lnTo>
                  <a:pt x="2091419" y="222800"/>
                </a:lnTo>
                <a:lnTo>
                  <a:pt x="2075211" y="215182"/>
                </a:lnTo>
                <a:lnTo>
                  <a:pt x="2063471" y="203097"/>
                </a:lnTo>
                <a:lnTo>
                  <a:pt x="2056764" y="187045"/>
                </a:lnTo>
                <a:lnTo>
                  <a:pt x="2201494" y="187045"/>
                </a:lnTo>
                <a:lnTo>
                  <a:pt x="2201849" y="182422"/>
                </a:lnTo>
                <a:lnTo>
                  <a:pt x="2202561" y="176377"/>
                </a:lnTo>
                <a:lnTo>
                  <a:pt x="2202561" y="172110"/>
                </a:lnTo>
                <a:lnTo>
                  <a:pt x="2199342" y="154685"/>
                </a:lnTo>
                <a:lnTo>
                  <a:pt x="2056053" y="154685"/>
                </a:lnTo>
                <a:lnTo>
                  <a:pt x="2061543" y="138111"/>
                </a:lnTo>
                <a:lnTo>
                  <a:pt x="2071700" y="125571"/>
                </a:lnTo>
                <a:lnTo>
                  <a:pt x="2085857" y="117631"/>
                </a:lnTo>
                <a:lnTo>
                  <a:pt x="2103348" y="114858"/>
                </a:lnTo>
                <a:lnTo>
                  <a:pt x="2184249" y="114858"/>
                </a:lnTo>
                <a:lnTo>
                  <a:pt x="2173846" y="99434"/>
                </a:lnTo>
                <a:lnTo>
                  <a:pt x="2142253" y="79748"/>
                </a:lnTo>
                <a:lnTo>
                  <a:pt x="2102993" y="72897"/>
                </a:lnTo>
                <a:close/>
              </a:path>
              <a:path w="3120390" h="336550">
                <a:moveTo>
                  <a:pt x="2159533" y="206959"/>
                </a:moveTo>
                <a:lnTo>
                  <a:pt x="2149332" y="215099"/>
                </a:lnTo>
                <a:lnTo>
                  <a:pt x="2138197" y="220872"/>
                </a:lnTo>
                <a:lnTo>
                  <a:pt x="2125729" y="224311"/>
                </a:lnTo>
                <a:lnTo>
                  <a:pt x="2111527" y="225450"/>
                </a:lnTo>
                <a:lnTo>
                  <a:pt x="2176586" y="225450"/>
                </a:lnTo>
                <a:lnTo>
                  <a:pt x="2159533" y="206959"/>
                </a:lnTo>
                <a:close/>
              </a:path>
              <a:path w="3120390" h="336550">
                <a:moveTo>
                  <a:pt x="2184249" y="114858"/>
                </a:moveTo>
                <a:lnTo>
                  <a:pt x="2103348" y="114858"/>
                </a:lnTo>
                <a:lnTo>
                  <a:pt x="2120634" y="117681"/>
                </a:lnTo>
                <a:lnTo>
                  <a:pt x="2134685" y="125704"/>
                </a:lnTo>
                <a:lnTo>
                  <a:pt x="2144803" y="138261"/>
                </a:lnTo>
                <a:lnTo>
                  <a:pt x="2150287" y="154685"/>
                </a:lnTo>
                <a:lnTo>
                  <a:pt x="2199342" y="154685"/>
                </a:lnTo>
                <a:lnTo>
                  <a:pt x="2194904" y="130655"/>
                </a:lnTo>
                <a:lnTo>
                  <a:pt x="2184249" y="114858"/>
                </a:lnTo>
                <a:close/>
              </a:path>
              <a:path w="3120390" h="336550">
                <a:moveTo>
                  <a:pt x="2304973" y="75742"/>
                </a:moveTo>
                <a:lnTo>
                  <a:pt x="2249500" y="75742"/>
                </a:lnTo>
                <a:lnTo>
                  <a:pt x="2249500" y="267055"/>
                </a:lnTo>
                <a:lnTo>
                  <a:pt x="2304973" y="267055"/>
                </a:lnTo>
                <a:lnTo>
                  <a:pt x="2304973" y="194513"/>
                </a:lnTo>
                <a:lnTo>
                  <a:pt x="2398339" y="194513"/>
                </a:lnTo>
                <a:lnTo>
                  <a:pt x="2378938" y="167487"/>
                </a:lnTo>
                <a:lnTo>
                  <a:pt x="2391635" y="150063"/>
                </a:lnTo>
                <a:lnTo>
                  <a:pt x="2304973" y="150063"/>
                </a:lnTo>
                <a:lnTo>
                  <a:pt x="2304973" y="75742"/>
                </a:lnTo>
                <a:close/>
              </a:path>
              <a:path w="3120390" h="336550">
                <a:moveTo>
                  <a:pt x="2398339" y="194513"/>
                </a:moveTo>
                <a:lnTo>
                  <a:pt x="2333777" y="194513"/>
                </a:lnTo>
                <a:lnTo>
                  <a:pt x="2384983" y="267055"/>
                </a:lnTo>
                <a:lnTo>
                  <a:pt x="2450414" y="267055"/>
                </a:lnTo>
                <a:lnTo>
                  <a:pt x="2398339" y="194513"/>
                </a:lnTo>
                <a:close/>
              </a:path>
              <a:path w="3120390" h="336550">
                <a:moveTo>
                  <a:pt x="2445791" y="75742"/>
                </a:moveTo>
                <a:lnTo>
                  <a:pt x="2386761" y="75742"/>
                </a:lnTo>
                <a:lnTo>
                  <a:pt x="2334844" y="150063"/>
                </a:lnTo>
                <a:lnTo>
                  <a:pt x="2391635" y="150063"/>
                </a:lnTo>
                <a:lnTo>
                  <a:pt x="2445791" y="75742"/>
                </a:lnTo>
                <a:close/>
              </a:path>
              <a:path w="3120390" h="336550">
                <a:moveTo>
                  <a:pt x="2534691" y="75742"/>
                </a:moveTo>
                <a:lnTo>
                  <a:pt x="2481707" y="75742"/>
                </a:lnTo>
                <a:lnTo>
                  <a:pt x="2481707" y="336042"/>
                </a:lnTo>
                <a:lnTo>
                  <a:pt x="2537180" y="336041"/>
                </a:lnTo>
                <a:lnTo>
                  <a:pt x="2537180" y="246786"/>
                </a:lnTo>
                <a:lnTo>
                  <a:pt x="2657067" y="246786"/>
                </a:lnTo>
                <a:lnTo>
                  <a:pt x="2662574" y="243185"/>
                </a:lnTo>
                <a:lnTo>
                  <a:pt x="2674793" y="224383"/>
                </a:lnTo>
                <a:lnTo>
                  <a:pt x="2585186" y="224383"/>
                </a:lnTo>
                <a:lnTo>
                  <a:pt x="2565873" y="220755"/>
                </a:lnTo>
                <a:lnTo>
                  <a:pt x="2550426" y="210292"/>
                </a:lnTo>
                <a:lnTo>
                  <a:pt x="2540180" y="193629"/>
                </a:lnTo>
                <a:lnTo>
                  <a:pt x="2536469" y="171399"/>
                </a:lnTo>
                <a:lnTo>
                  <a:pt x="2540180" y="149168"/>
                </a:lnTo>
                <a:lnTo>
                  <a:pt x="2550426" y="132505"/>
                </a:lnTo>
                <a:lnTo>
                  <a:pt x="2565873" y="122043"/>
                </a:lnTo>
                <a:lnTo>
                  <a:pt x="2585186" y="118414"/>
                </a:lnTo>
                <a:lnTo>
                  <a:pt x="2674793" y="118414"/>
                </a:lnTo>
                <a:lnTo>
                  <a:pt x="2662574" y="99612"/>
                </a:lnTo>
                <a:lnTo>
                  <a:pt x="2659786" y="97789"/>
                </a:lnTo>
                <a:lnTo>
                  <a:pt x="2534691" y="97789"/>
                </a:lnTo>
                <a:lnTo>
                  <a:pt x="2534691" y="75742"/>
                </a:lnTo>
                <a:close/>
              </a:path>
              <a:path w="3120390" h="336550">
                <a:moveTo>
                  <a:pt x="2657067" y="246786"/>
                </a:moveTo>
                <a:lnTo>
                  <a:pt x="2537180" y="246786"/>
                </a:lnTo>
                <a:lnTo>
                  <a:pt x="2548832" y="256998"/>
                </a:lnTo>
                <a:lnTo>
                  <a:pt x="2562383" y="264210"/>
                </a:lnTo>
                <a:lnTo>
                  <a:pt x="2577735" y="268489"/>
                </a:lnTo>
                <a:lnTo>
                  <a:pt x="2594787" y="269900"/>
                </a:lnTo>
                <a:lnTo>
                  <a:pt x="2632331" y="262960"/>
                </a:lnTo>
                <a:lnTo>
                  <a:pt x="2657067" y="246786"/>
                </a:lnTo>
                <a:close/>
              </a:path>
              <a:path w="3120390" h="336550">
                <a:moveTo>
                  <a:pt x="2674793" y="118414"/>
                </a:moveTo>
                <a:lnTo>
                  <a:pt x="2585186" y="118414"/>
                </a:lnTo>
                <a:lnTo>
                  <a:pt x="2604500" y="122043"/>
                </a:lnTo>
                <a:lnTo>
                  <a:pt x="2619946" y="132505"/>
                </a:lnTo>
                <a:lnTo>
                  <a:pt x="2630192" y="149168"/>
                </a:lnTo>
                <a:lnTo>
                  <a:pt x="2633903" y="171399"/>
                </a:lnTo>
                <a:lnTo>
                  <a:pt x="2630192" y="193629"/>
                </a:lnTo>
                <a:lnTo>
                  <a:pt x="2619946" y="210292"/>
                </a:lnTo>
                <a:lnTo>
                  <a:pt x="2604500" y="220755"/>
                </a:lnTo>
                <a:lnTo>
                  <a:pt x="2585186" y="224383"/>
                </a:lnTo>
                <a:lnTo>
                  <a:pt x="2674793" y="224383"/>
                </a:lnTo>
                <a:lnTo>
                  <a:pt x="2682748" y="212143"/>
                </a:lnTo>
                <a:lnTo>
                  <a:pt x="2690088" y="171399"/>
                </a:lnTo>
                <a:lnTo>
                  <a:pt x="2682748" y="130655"/>
                </a:lnTo>
                <a:lnTo>
                  <a:pt x="2674793" y="118414"/>
                </a:lnTo>
                <a:close/>
              </a:path>
              <a:path w="3120390" h="336550">
                <a:moveTo>
                  <a:pt x="2594787" y="72897"/>
                </a:moveTo>
                <a:lnTo>
                  <a:pt x="2576546" y="74437"/>
                </a:lnTo>
                <a:lnTo>
                  <a:pt x="2560339" y="79076"/>
                </a:lnTo>
                <a:lnTo>
                  <a:pt x="2546331" y="86849"/>
                </a:lnTo>
                <a:lnTo>
                  <a:pt x="2534691" y="97789"/>
                </a:lnTo>
                <a:lnTo>
                  <a:pt x="2659786" y="97789"/>
                </a:lnTo>
                <a:lnTo>
                  <a:pt x="2632331" y="79837"/>
                </a:lnTo>
                <a:lnTo>
                  <a:pt x="2594787" y="72897"/>
                </a:lnTo>
                <a:close/>
              </a:path>
              <a:path w="3120390" h="336550">
                <a:moveTo>
                  <a:pt x="2819514" y="72897"/>
                </a:moveTo>
                <a:lnTo>
                  <a:pt x="2778964" y="80237"/>
                </a:lnTo>
                <a:lnTo>
                  <a:pt x="2746616" y="100679"/>
                </a:lnTo>
                <a:lnTo>
                  <a:pt x="2725202" y="131855"/>
                </a:lnTo>
                <a:lnTo>
                  <a:pt x="2717457" y="171399"/>
                </a:lnTo>
                <a:lnTo>
                  <a:pt x="2725213" y="210793"/>
                </a:lnTo>
                <a:lnTo>
                  <a:pt x="2747238" y="241985"/>
                </a:lnTo>
                <a:lnTo>
                  <a:pt x="2781665" y="262510"/>
                </a:lnTo>
                <a:lnTo>
                  <a:pt x="2826626" y="269900"/>
                </a:lnTo>
                <a:lnTo>
                  <a:pt x="2851012" y="267916"/>
                </a:lnTo>
                <a:lnTo>
                  <a:pt x="2872365" y="262032"/>
                </a:lnTo>
                <a:lnTo>
                  <a:pt x="2890584" y="252348"/>
                </a:lnTo>
                <a:lnTo>
                  <a:pt x="2905569" y="238963"/>
                </a:lnTo>
                <a:lnTo>
                  <a:pt x="2893107" y="225450"/>
                </a:lnTo>
                <a:lnTo>
                  <a:pt x="2828048" y="225450"/>
                </a:lnTo>
                <a:lnTo>
                  <a:pt x="2807940" y="222800"/>
                </a:lnTo>
                <a:lnTo>
                  <a:pt x="2791733" y="215182"/>
                </a:lnTo>
                <a:lnTo>
                  <a:pt x="2779992" y="203097"/>
                </a:lnTo>
                <a:lnTo>
                  <a:pt x="2773286" y="187045"/>
                </a:lnTo>
                <a:lnTo>
                  <a:pt x="2918015" y="187045"/>
                </a:lnTo>
                <a:lnTo>
                  <a:pt x="2918371" y="182422"/>
                </a:lnTo>
                <a:lnTo>
                  <a:pt x="2919082" y="176377"/>
                </a:lnTo>
                <a:lnTo>
                  <a:pt x="2919082" y="172110"/>
                </a:lnTo>
                <a:lnTo>
                  <a:pt x="2915864" y="154685"/>
                </a:lnTo>
                <a:lnTo>
                  <a:pt x="2772575" y="154685"/>
                </a:lnTo>
                <a:lnTo>
                  <a:pt x="2778064" y="138111"/>
                </a:lnTo>
                <a:lnTo>
                  <a:pt x="2788221" y="125571"/>
                </a:lnTo>
                <a:lnTo>
                  <a:pt x="2802378" y="117631"/>
                </a:lnTo>
                <a:lnTo>
                  <a:pt x="2819869" y="114858"/>
                </a:lnTo>
                <a:lnTo>
                  <a:pt x="2900771" y="114858"/>
                </a:lnTo>
                <a:lnTo>
                  <a:pt x="2890367" y="99434"/>
                </a:lnTo>
                <a:lnTo>
                  <a:pt x="2858774" y="79748"/>
                </a:lnTo>
                <a:lnTo>
                  <a:pt x="2819514" y="72897"/>
                </a:lnTo>
                <a:close/>
              </a:path>
              <a:path w="3120390" h="336550">
                <a:moveTo>
                  <a:pt x="2876054" y="206959"/>
                </a:moveTo>
                <a:lnTo>
                  <a:pt x="2865853" y="215099"/>
                </a:lnTo>
                <a:lnTo>
                  <a:pt x="2854718" y="220872"/>
                </a:lnTo>
                <a:lnTo>
                  <a:pt x="2842250" y="224311"/>
                </a:lnTo>
                <a:lnTo>
                  <a:pt x="2828048" y="225450"/>
                </a:lnTo>
                <a:lnTo>
                  <a:pt x="2893107" y="225450"/>
                </a:lnTo>
                <a:lnTo>
                  <a:pt x="2876054" y="206959"/>
                </a:lnTo>
                <a:close/>
              </a:path>
              <a:path w="3120390" h="336550">
                <a:moveTo>
                  <a:pt x="2900771" y="114858"/>
                </a:moveTo>
                <a:lnTo>
                  <a:pt x="2819869" y="114858"/>
                </a:lnTo>
                <a:lnTo>
                  <a:pt x="2837155" y="117681"/>
                </a:lnTo>
                <a:lnTo>
                  <a:pt x="2851207" y="125704"/>
                </a:lnTo>
                <a:lnTo>
                  <a:pt x="2861325" y="138261"/>
                </a:lnTo>
                <a:lnTo>
                  <a:pt x="2866809" y="154685"/>
                </a:lnTo>
                <a:lnTo>
                  <a:pt x="2915864" y="154685"/>
                </a:lnTo>
                <a:lnTo>
                  <a:pt x="2911425" y="130655"/>
                </a:lnTo>
                <a:lnTo>
                  <a:pt x="2900771" y="114858"/>
                </a:lnTo>
                <a:close/>
              </a:path>
              <a:path w="3120390" h="336550">
                <a:moveTo>
                  <a:pt x="3055277" y="121259"/>
                </a:moveTo>
                <a:lnTo>
                  <a:pt x="3000159" y="121259"/>
                </a:lnTo>
                <a:lnTo>
                  <a:pt x="3000159" y="267055"/>
                </a:lnTo>
                <a:lnTo>
                  <a:pt x="3055277" y="267055"/>
                </a:lnTo>
                <a:lnTo>
                  <a:pt x="3055277" y="121259"/>
                </a:lnTo>
                <a:close/>
              </a:path>
              <a:path w="3120390" h="336550">
                <a:moveTo>
                  <a:pt x="3119996" y="75742"/>
                </a:moveTo>
                <a:lnTo>
                  <a:pt x="2935439" y="75742"/>
                </a:lnTo>
                <a:lnTo>
                  <a:pt x="2935439" y="121259"/>
                </a:lnTo>
                <a:lnTo>
                  <a:pt x="3119996" y="121259"/>
                </a:lnTo>
                <a:lnTo>
                  <a:pt x="3119996" y="75742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44502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4768453" y="795337"/>
            <a:ext cx="4146947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1050" b="1" i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1050" b="1" i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Это линии наименьшего растяжения кожи 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При  очищении и нанесении  косметических средств по массажным 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линиям, 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не образуется преждевременных морщин, обвислой кожи.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b="1" i="1" dirty="0" smtClean="0">
              <a:solidFill>
                <a:srgbClr val="0066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671" y="5886450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УХОД ЗА КОЖЕЙ: МАССАЖНЫЕ ЛИНИИ ЛИЦА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837"/>
            <a:ext cx="3957403" cy="54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1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74561305"/>
              </p:ext>
            </p:extLst>
          </p:nvPr>
        </p:nvGraphicFramePr>
        <p:xfrm>
          <a:off x="16621" y="1542916"/>
          <a:ext cx="4796981" cy="309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367213" y="1537692"/>
          <a:ext cx="4348117" cy="3078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023048" y="761799"/>
            <a:ext cx="784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Утро:</a:t>
            </a: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6075438" y="702514"/>
            <a:ext cx="9316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Вечер</a:t>
            </a:r>
            <a:r>
              <a:rPr lang="ru-RU" altLang="ru-RU" dirty="0" smtClean="0">
                <a:latin typeface="Arial" panose="020B0604020202020204" pitchFamily="34" charset="0"/>
                <a:cs typeface="Helvetica" panose="020B0604020202020204" pitchFamily="34" charset="0"/>
              </a:rPr>
              <a:t>:</a:t>
            </a:r>
            <a:endParaRPr lang="ru-RU" altLang="ru-RU" dirty="0" smtClean="0">
              <a:cs typeface="Helvetica" panose="020B0604020202020204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37360" y="4963716"/>
            <a:ext cx="21154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latin typeface="Arial" panose="020B0604020202020204" pitchFamily="34" charset="0"/>
                <a:cs typeface="Helvetica" panose="020B0604020202020204" pitchFamily="34" charset="0"/>
              </a:rPr>
              <a:t>+ Дополнительный уход</a:t>
            </a:r>
            <a:endParaRPr lang="ru-RU" altLang="ru-RU" sz="1350">
              <a:cs typeface="Helvetica" panose="020B0604020202020204" pitchFamily="34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73311" y="5899591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УХОД ЗА КОЖЕЙ: ПРАВИЛА УХОДА В ТЕЧЕНИЕ ДНЯ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478695" y="1195987"/>
            <a:ext cx="21717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+ дополнительный уход</a:t>
            </a:r>
          </a:p>
        </p:txBody>
      </p:sp>
    </p:spTree>
    <p:extLst>
      <p:ext uri="{BB962C8B-B14F-4D97-AF65-F5344CB8AC3E}">
        <p14:creationId xmlns:p14="http://schemas.microsoft.com/office/powerpoint/2010/main" val="158976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78591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129" dirty="0">
                <a:solidFill>
                  <a:srgbClr val="000113"/>
                </a:solidFill>
                <a:latin typeface="Arial"/>
                <a:cs typeface="Arial"/>
              </a:rPr>
              <a:t>4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1115267" y="5931154"/>
            <a:ext cx="5646456" cy="99048"/>
          </a:xfrm>
          <a:custGeom>
            <a:avLst/>
            <a:gdLst/>
            <a:ahLst/>
            <a:cxnLst/>
            <a:rect l="l" t="t" r="r" b="b"/>
            <a:pathLst>
              <a:path w="4995545" h="87629">
                <a:moveTo>
                  <a:pt x="4994998" y="0"/>
                </a:moveTo>
                <a:lnTo>
                  <a:pt x="0" y="0"/>
                </a:lnTo>
                <a:lnTo>
                  <a:pt x="0" y="87299"/>
                </a:lnTo>
                <a:lnTo>
                  <a:pt x="4994998" y="87299"/>
                </a:lnTo>
                <a:lnTo>
                  <a:pt x="49949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14113" y="5704822"/>
            <a:ext cx="1945792" cy="94024"/>
          </a:xfrm>
          <a:custGeom>
            <a:avLst/>
            <a:gdLst/>
            <a:ahLst/>
            <a:cxnLst/>
            <a:rect l="l" t="t" r="r" b="b"/>
            <a:pathLst>
              <a:path w="1721485" h="83185">
                <a:moveTo>
                  <a:pt x="53936" y="1371"/>
                </a:moveTo>
                <a:lnTo>
                  <a:pt x="35648" y="1371"/>
                </a:lnTo>
                <a:lnTo>
                  <a:pt x="0" y="81368"/>
                </a:lnTo>
                <a:lnTo>
                  <a:pt x="18973" y="81368"/>
                </a:lnTo>
                <a:lnTo>
                  <a:pt x="26060" y="64223"/>
                </a:lnTo>
                <a:lnTo>
                  <a:pt x="82045" y="64223"/>
                </a:lnTo>
                <a:lnTo>
                  <a:pt x="75763" y="50177"/>
                </a:lnTo>
                <a:lnTo>
                  <a:pt x="31991" y="50177"/>
                </a:lnTo>
                <a:lnTo>
                  <a:pt x="44678" y="19545"/>
                </a:lnTo>
                <a:lnTo>
                  <a:pt x="62064" y="19545"/>
                </a:lnTo>
                <a:lnTo>
                  <a:pt x="53936" y="1371"/>
                </a:lnTo>
                <a:close/>
              </a:path>
              <a:path w="1721485" h="83185">
                <a:moveTo>
                  <a:pt x="82045" y="64223"/>
                </a:moveTo>
                <a:lnTo>
                  <a:pt x="63195" y="64223"/>
                </a:lnTo>
                <a:lnTo>
                  <a:pt x="70281" y="81368"/>
                </a:lnTo>
                <a:lnTo>
                  <a:pt x="89712" y="81368"/>
                </a:lnTo>
                <a:lnTo>
                  <a:pt x="82045" y="64223"/>
                </a:lnTo>
                <a:close/>
              </a:path>
              <a:path w="1721485" h="83185">
                <a:moveTo>
                  <a:pt x="62064" y="19545"/>
                </a:moveTo>
                <a:lnTo>
                  <a:pt x="44678" y="19545"/>
                </a:lnTo>
                <a:lnTo>
                  <a:pt x="57365" y="50177"/>
                </a:lnTo>
                <a:lnTo>
                  <a:pt x="75763" y="50177"/>
                </a:lnTo>
                <a:lnTo>
                  <a:pt x="62064" y="19545"/>
                </a:lnTo>
                <a:close/>
              </a:path>
              <a:path w="1721485" h="83185">
                <a:moveTo>
                  <a:pt x="159092" y="1371"/>
                </a:moveTo>
                <a:lnTo>
                  <a:pt x="143789" y="1371"/>
                </a:lnTo>
                <a:lnTo>
                  <a:pt x="143789" y="81368"/>
                </a:lnTo>
                <a:lnTo>
                  <a:pt x="162064" y="81368"/>
                </a:lnTo>
                <a:lnTo>
                  <a:pt x="162064" y="32804"/>
                </a:lnTo>
                <a:lnTo>
                  <a:pt x="184845" y="32804"/>
                </a:lnTo>
                <a:lnTo>
                  <a:pt x="159092" y="1371"/>
                </a:lnTo>
                <a:close/>
              </a:path>
              <a:path w="1721485" h="83185">
                <a:moveTo>
                  <a:pt x="184845" y="32804"/>
                </a:moveTo>
                <a:lnTo>
                  <a:pt x="162064" y="32804"/>
                </a:lnTo>
                <a:lnTo>
                  <a:pt x="201968" y="81368"/>
                </a:lnTo>
                <a:lnTo>
                  <a:pt x="217157" y="81368"/>
                </a:lnTo>
                <a:lnTo>
                  <a:pt x="217157" y="49936"/>
                </a:lnTo>
                <a:lnTo>
                  <a:pt x="198882" y="49936"/>
                </a:lnTo>
                <a:lnTo>
                  <a:pt x="184845" y="32804"/>
                </a:lnTo>
                <a:close/>
              </a:path>
              <a:path w="1721485" h="83185">
                <a:moveTo>
                  <a:pt x="217157" y="1371"/>
                </a:moveTo>
                <a:lnTo>
                  <a:pt x="198882" y="1371"/>
                </a:lnTo>
                <a:lnTo>
                  <a:pt x="198882" y="49936"/>
                </a:lnTo>
                <a:lnTo>
                  <a:pt x="217157" y="49936"/>
                </a:lnTo>
                <a:lnTo>
                  <a:pt x="217157" y="1371"/>
                </a:lnTo>
                <a:close/>
              </a:path>
              <a:path w="1721485" h="83185">
                <a:moveTo>
                  <a:pt x="316941" y="16446"/>
                </a:moveTo>
                <a:lnTo>
                  <a:pt x="298437" y="16446"/>
                </a:lnTo>
                <a:lnTo>
                  <a:pt x="298437" y="81368"/>
                </a:lnTo>
                <a:lnTo>
                  <a:pt x="316941" y="81368"/>
                </a:lnTo>
                <a:lnTo>
                  <a:pt x="316941" y="16446"/>
                </a:lnTo>
                <a:close/>
              </a:path>
              <a:path w="1721485" h="83185">
                <a:moveTo>
                  <a:pt x="342544" y="1371"/>
                </a:moveTo>
                <a:lnTo>
                  <a:pt x="272834" y="1371"/>
                </a:lnTo>
                <a:lnTo>
                  <a:pt x="272834" y="16446"/>
                </a:lnTo>
                <a:lnTo>
                  <a:pt x="342544" y="16446"/>
                </a:lnTo>
                <a:lnTo>
                  <a:pt x="342544" y="1371"/>
                </a:lnTo>
                <a:close/>
              </a:path>
              <a:path w="1721485" h="83185">
                <a:moveTo>
                  <a:pt x="416725" y="1371"/>
                </a:moveTo>
                <a:lnTo>
                  <a:pt x="398221" y="1371"/>
                </a:lnTo>
                <a:lnTo>
                  <a:pt x="398221" y="81368"/>
                </a:lnTo>
                <a:lnTo>
                  <a:pt x="416725" y="81368"/>
                </a:lnTo>
                <a:lnTo>
                  <a:pt x="416725" y="1371"/>
                </a:lnTo>
                <a:close/>
              </a:path>
              <a:path w="1721485" h="83185">
                <a:moveTo>
                  <a:pt x="511365" y="33718"/>
                </a:moveTo>
                <a:lnTo>
                  <a:pt x="479031" y="33718"/>
                </a:lnTo>
                <a:lnTo>
                  <a:pt x="479031" y="47993"/>
                </a:lnTo>
                <a:lnTo>
                  <a:pt x="511365" y="47993"/>
                </a:lnTo>
                <a:lnTo>
                  <a:pt x="511365" y="33718"/>
                </a:lnTo>
                <a:close/>
              </a:path>
              <a:path w="1721485" h="83185">
                <a:moveTo>
                  <a:pt x="612635" y="1371"/>
                </a:moveTo>
                <a:lnTo>
                  <a:pt x="594347" y="1371"/>
                </a:lnTo>
                <a:lnTo>
                  <a:pt x="558698" y="81368"/>
                </a:lnTo>
                <a:lnTo>
                  <a:pt x="577659" y="81368"/>
                </a:lnTo>
                <a:lnTo>
                  <a:pt x="584746" y="64223"/>
                </a:lnTo>
                <a:lnTo>
                  <a:pt x="640733" y="64223"/>
                </a:lnTo>
                <a:lnTo>
                  <a:pt x="634454" y="50177"/>
                </a:lnTo>
                <a:lnTo>
                  <a:pt x="590689" y="50177"/>
                </a:lnTo>
                <a:lnTo>
                  <a:pt x="603377" y="19545"/>
                </a:lnTo>
                <a:lnTo>
                  <a:pt x="620759" y="19545"/>
                </a:lnTo>
                <a:lnTo>
                  <a:pt x="612635" y="1371"/>
                </a:lnTo>
                <a:close/>
              </a:path>
              <a:path w="1721485" h="83185">
                <a:moveTo>
                  <a:pt x="640733" y="64223"/>
                </a:moveTo>
                <a:lnTo>
                  <a:pt x="621893" y="64223"/>
                </a:lnTo>
                <a:lnTo>
                  <a:pt x="628980" y="81368"/>
                </a:lnTo>
                <a:lnTo>
                  <a:pt x="648398" y="81368"/>
                </a:lnTo>
                <a:lnTo>
                  <a:pt x="640733" y="64223"/>
                </a:lnTo>
                <a:close/>
              </a:path>
              <a:path w="1721485" h="83185">
                <a:moveTo>
                  <a:pt x="620759" y="19545"/>
                </a:moveTo>
                <a:lnTo>
                  <a:pt x="603377" y="19545"/>
                </a:lnTo>
                <a:lnTo>
                  <a:pt x="616064" y="50177"/>
                </a:lnTo>
                <a:lnTo>
                  <a:pt x="634454" y="50177"/>
                </a:lnTo>
                <a:lnTo>
                  <a:pt x="620759" y="19545"/>
                </a:lnTo>
                <a:close/>
              </a:path>
              <a:path w="1721485" h="83185">
                <a:moveTo>
                  <a:pt x="740308" y="0"/>
                </a:moveTo>
                <a:lnTo>
                  <a:pt x="722676" y="3071"/>
                </a:lnTo>
                <a:lnTo>
                  <a:pt x="708748" y="11639"/>
                </a:lnTo>
                <a:lnTo>
                  <a:pt x="699603" y="24731"/>
                </a:lnTo>
                <a:lnTo>
                  <a:pt x="696315" y="41376"/>
                </a:lnTo>
                <a:lnTo>
                  <a:pt x="699597" y="58014"/>
                </a:lnTo>
                <a:lnTo>
                  <a:pt x="708706" y="71102"/>
                </a:lnTo>
                <a:lnTo>
                  <a:pt x="722531" y="79668"/>
                </a:lnTo>
                <a:lnTo>
                  <a:pt x="739965" y="82740"/>
                </a:lnTo>
                <a:lnTo>
                  <a:pt x="748603" y="82083"/>
                </a:lnTo>
                <a:lnTo>
                  <a:pt x="757123" y="80141"/>
                </a:lnTo>
                <a:lnTo>
                  <a:pt x="765147" y="76959"/>
                </a:lnTo>
                <a:lnTo>
                  <a:pt x="772299" y="72580"/>
                </a:lnTo>
                <a:lnTo>
                  <a:pt x="772299" y="66979"/>
                </a:lnTo>
                <a:lnTo>
                  <a:pt x="740994" y="66979"/>
                </a:lnTo>
                <a:lnTo>
                  <a:pt x="730476" y="65084"/>
                </a:lnTo>
                <a:lnTo>
                  <a:pt x="722271" y="59793"/>
                </a:lnTo>
                <a:lnTo>
                  <a:pt x="716937" y="51693"/>
                </a:lnTo>
                <a:lnTo>
                  <a:pt x="715035" y="41376"/>
                </a:lnTo>
                <a:lnTo>
                  <a:pt x="716941" y="30955"/>
                </a:lnTo>
                <a:lnTo>
                  <a:pt x="722299" y="22863"/>
                </a:lnTo>
                <a:lnTo>
                  <a:pt x="730573" y="17623"/>
                </a:lnTo>
                <a:lnTo>
                  <a:pt x="741222" y="15760"/>
                </a:lnTo>
                <a:lnTo>
                  <a:pt x="771694" y="15760"/>
                </a:lnTo>
                <a:lnTo>
                  <a:pt x="773785" y="13830"/>
                </a:lnTo>
                <a:lnTo>
                  <a:pt x="767258" y="7859"/>
                </a:lnTo>
                <a:lnTo>
                  <a:pt x="759409" y="3529"/>
                </a:lnTo>
                <a:lnTo>
                  <a:pt x="750379" y="891"/>
                </a:lnTo>
                <a:lnTo>
                  <a:pt x="740308" y="0"/>
                </a:lnTo>
                <a:close/>
              </a:path>
              <a:path w="1721485" h="83185">
                <a:moveTo>
                  <a:pt x="772299" y="40119"/>
                </a:moveTo>
                <a:lnTo>
                  <a:pt x="755408" y="40119"/>
                </a:lnTo>
                <a:lnTo>
                  <a:pt x="755408" y="63550"/>
                </a:lnTo>
                <a:lnTo>
                  <a:pt x="750709" y="66065"/>
                </a:lnTo>
                <a:lnTo>
                  <a:pt x="746023" y="66979"/>
                </a:lnTo>
                <a:lnTo>
                  <a:pt x="772299" y="66979"/>
                </a:lnTo>
                <a:lnTo>
                  <a:pt x="772299" y="40119"/>
                </a:lnTo>
                <a:close/>
              </a:path>
              <a:path w="1721485" h="83185">
                <a:moveTo>
                  <a:pt x="771694" y="15760"/>
                </a:moveTo>
                <a:lnTo>
                  <a:pt x="749338" y="15760"/>
                </a:lnTo>
                <a:lnTo>
                  <a:pt x="756094" y="18618"/>
                </a:lnTo>
                <a:lnTo>
                  <a:pt x="761911" y="24790"/>
                </a:lnTo>
                <a:lnTo>
                  <a:pt x="771694" y="15760"/>
                </a:lnTo>
                <a:close/>
              </a:path>
              <a:path w="1721485" h="83185">
                <a:moveTo>
                  <a:pt x="853694" y="1371"/>
                </a:moveTo>
                <a:lnTo>
                  <a:pt x="835190" y="1371"/>
                </a:lnTo>
                <a:lnTo>
                  <a:pt x="835190" y="81368"/>
                </a:lnTo>
                <a:lnTo>
                  <a:pt x="853694" y="81368"/>
                </a:lnTo>
                <a:lnTo>
                  <a:pt x="853694" y="1371"/>
                </a:lnTo>
                <a:close/>
              </a:path>
              <a:path w="1721485" h="83185">
                <a:moveTo>
                  <a:pt x="933691" y="1371"/>
                </a:moveTo>
                <a:lnTo>
                  <a:pt x="918387" y="1371"/>
                </a:lnTo>
                <a:lnTo>
                  <a:pt x="918387" y="81368"/>
                </a:lnTo>
                <a:lnTo>
                  <a:pt x="936663" y="81368"/>
                </a:lnTo>
                <a:lnTo>
                  <a:pt x="936663" y="32804"/>
                </a:lnTo>
                <a:lnTo>
                  <a:pt x="959443" y="32804"/>
                </a:lnTo>
                <a:lnTo>
                  <a:pt x="933691" y="1371"/>
                </a:lnTo>
                <a:close/>
              </a:path>
              <a:path w="1721485" h="83185">
                <a:moveTo>
                  <a:pt x="959443" y="32804"/>
                </a:moveTo>
                <a:lnTo>
                  <a:pt x="936663" y="32804"/>
                </a:lnTo>
                <a:lnTo>
                  <a:pt x="976566" y="81368"/>
                </a:lnTo>
                <a:lnTo>
                  <a:pt x="991755" y="81368"/>
                </a:lnTo>
                <a:lnTo>
                  <a:pt x="991755" y="49936"/>
                </a:lnTo>
                <a:lnTo>
                  <a:pt x="973480" y="49936"/>
                </a:lnTo>
                <a:lnTo>
                  <a:pt x="959443" y="32804"/>
                </a:lnTo>
                <a:close/>
              </a:path>
              <a:path w="1721485" h="83185">
                <a:moveTo>
                  <a:pt x="991755" y="1371"/>
                </a:moveTo>
                <a:lnTo>
                  <a:pt x="973480" y="1371"/>
                </a:lnTo>
                <a:lnTo>
                  <a:pt x="973480" y="49936"/>
                </a:lnTo>
                <a:lnTo>
                  <a:pt x="991755" y="49936"/>
                </a:lnTo>
                <a:lnTo>
                  <a:pt x="991755" y="1371"/>
                </a:lnTo>
                <a:close/>
              </a:path>
              <a:path w="1721485" h="83185">
                <a:moveTo>
                  <a:pt x="1095438" y="0"/>
                </a:moveTo>
                <a:lnTo>
                  <a:pt x="1077804" y="3071"/>
                </a:lnTo>
                <a:lnTo>
                  <a:pt x="1063872" y="11639"/>
                </a:lnTo>
                <a:lnTo>
                  <a:pt x="1054722" y="24731"/>
                </a:lnTo>
                <a:lnTo>
                  <a:pt x="1051433" y="41376"/>
                </a:lnTo>
                <a:lnTo>
                  <a:pt x="1054717" y="58014"/>
                </a:lnTo>
                <a:lnTo>
                  <a:pt x="1063829" y="71102"/>
                </a:lnTo>
                <a:lnTo>
                  <a:pt x="1077659" y="79668"/>
                </a:lnTo>
                <a:lnTo>
                  <a:pt x="1095095" y="82740"/>
                </a:lnTo>
                <a:lnTo>
                  <a:pt x="1103733" y="82083"/>
                </a:lnTo>
                <a:lnTo>
                  <a:pt x="1112253" y="80141"/>
                </a:lnTo>
                <a:lnTo>
                  <a:pt x="1120277" y="76959"/>
                </a:lnTo>
                <a:lnTo>
                  <a:pt x="1127429" y="72580"/>
                </a:lnTo>
                <a:lnTo>
                  <a:pt x="1127429" y="66979"/>
                </a:lnTo>
                <a:lnTo>
                  <a:pt x="1096124" y="66979"/>
                </a:lnTo>
                <a:lnTo>
                  <a:pt x="1085606" y="65084"/>
                </a:lnTo>
                <a:lnTo>
                  <a:pt x="1077401" y="59793"/>
                </a:lnTo>
                <a:lnTo>
                  <a:pt x="1072067" y="51693"/>
                </a:lnTo>
                <a:lnTo>
                  <a:pt x="1070165" y="41376"/>
                </a:lnTo>
                <a:lnTo>
                  <a:pt x="1072071" y="30955"/>
                </a:lnTo>
                <a:lnTo>
                  <a:pt x="1077429" y="22863"/>
                </a:lnTo>
                <a:lnTo>
                  <a:pt x="1085703" y="17623"/>
                </a:lnTo>
                <a:lnTo>
                  <a:pt x="1096352" y="15760"/>
                </a:lnTo>
                <a:lnTo>
                  <a:pt x="1126824" y="15760"/>
                </a:lnTo>
                <a:lnTo>
                  <a:pt x="1128915" y="13830"/>
                </a:lnTo>
                <a:lnTo>
                  <a:pt x="1122388" y="7859"/>
                </a:lnTo>
                <a:lnTo>
                  <a:pt x="1114539" y="3529"/>
                </a:lnTo>
                <a:lnTo>
                  <a:pt x="1105509" y="891"/>
                </a:lnTo>
                <a:lnTo>
                  <a:pt x="1095438" y="0"/>
                </a:lnTo>
                <a:close/>
              </a:path>
              <a:path w="1721485" h="83185">
                <a:moveTo>
                  <a:pt x="1127429" y="40119"/>
                </a:moveTo>
                <a:lnTo>
                  <a:pt x="1110526" y="40119"/>
                </a:lnTo>
                <a:lnTo>
                  <a:pt x="1110526" y="63550"/>
                </a:lnTo>
                <a:lnTo>
                  <a:pt x="1105839" y="66065"/>
                </a:lnTo>
                <a:lnTo>
                  <a:pt x="1101153" y="66979"/>
                </a:lnTo>
                <a:lnTo>
                  <a:pt x="1127429" y="66979"/>
                </a:lnTo>
                <a:lnTo>
                  <a:pt x="1127429" y="40119"/>
                </a:lnTo>
                <a:close/>
              </a:path>
              <a:path w="1721485" h="83185">
                <a:moveTo>
                  <a:pt x="1126824" y="15760"/>
                </a:moveTo>
                <a:lnTo>
                  <a:pt x="1104468" y="15760"/>
                </a:lnTo>
                <a:lnTo>
                  <a:pt x="1111211" y="18618"/>
                </a:lnTo>
                <a:lnTo>
                  <a:pt x="1117041" y="24790"/>
                </a:lnTo>
                <a:lnTo>
                  <a:pt x="1126824" y="15760"/>
                </a:lnTo>
                <a:close/>
              </a:path>
              <a:path w="1721485" h="83185">
                <a:moveTo>
                  <a:pt x="1306766" y="0"/>
                </a:moveTo>
                <a:lnTo>
                  <a:pt x="1289469" y="3071"/>
                </a:lnTo>
                <a:lnTo>
                  <a:pt x="1275711" y="11639"/>
                </a:lnTo>
                <a:lnTo>
                  <a:pt x="1266625" y="24731"/>
                </a:lnTo>
                <a:lnTo>
                  <a:pt x="1263345" y="41376"/>
                </a:lnTo>
                <a:lnTo>
                  <a:pt x="1266623" y="58014"/>
                </a:lnTo>
                <a:lnTo>
                  <a:pt x="1275697" y="71102"/>
                </a:lnTo>
                <a:lnTo>
                  <a:pt x="1289421" y="79668"/>
                </a:lnTo>
                <a:lnTo>
                  <a:pt x="1306652" y="82740"/>
                </a:lnTo>
                <a:lnTo>
                  <a:pt x="1316635" y="81810"/>
                </a:lnTo>
                <a:lnTo>
                  <a:pt x="1325568" y="79070"/>
                </a:lnTo>
                <a:lnTo>
                  <a:pt x="1333301" y="74596"/>
                </a:lnTo>
                <a:lnTo>
                  <a:pt x="1339684" y="68465"/>
                </a:lnTo>
                <a:lnTo>
                  <a:pt x="1338075" y="66979"/>
                </a:lnTo>
                <a:lnTo>
                  <a:pt x="1307680" y="66979"/>
                </a:lnTo>
                <a:lnTo>
                  <a:pt x="1297363" y="65100"/>
                </a:lnTo>
                <a:lnTo>
                  <a:pt x="1289264" y="59836"/>
                </a:lnTo>
                <a:lnTo>
                  <a:pt x="1283972" y="51742"/>
                </a:lnTo>
                <a:lnTo>
                  <a:pt x="1282077" y="41376"/>
                </a:lnTo>
                <a:lnTo>
                  <a:pt x="1283972" y="31003"/>
                </a:lnTo>
                <a:lnTo>
                  <a:pt x="1289264" y="22906"/>
                </a:lnTo>
                <a:lnTo>
                  <a:pt x="1297363" y="17639"/>
                </a:lnTo>
                <a:lnTo>
                  <a:pt x="1307680" y="15760"/>
                </a:lnTo>
                <a:lnTo>
                  <a:pt x="1337963" y="15760"/>
                </a:lnTo>
                <a:lnTo>
                  <a:pt x="1339684" y="14173"/>
                </a:lnTo>
                <a:lnTo>
                  <a:pt x="1333303" y="8101"/>
                </a:lnTo>
                <a:lnTo>
                  <a:pt x="1325583" y="3657"/>
                </a:lnTo>
                <a:lnTo>
                  <a:pt x="1316683" y="928"/>
                </a:lnTo>
                <a:lnTo>
                  <a:pt x="1306766" y="0"/>
                </a:lnTo>
                <a:close/>
              </a:path>
              <a:path w="1721485" h="83185">
                <a:moveTo>
                  <a:pt x="1327797" y="57492"/>
                </a:moveTo>
                <a:lnTo>
                  <a:pt x="1322425" y="63779"/>
                </a:lnTo>
                <a:lnTo>
                  <a:pt x="1315681" y="66979"/>
                </a:lnTo>
                <a:lnTo>
                  <a:pt x="1338075" y="66979"/>
                </a:lnTo>
                <a:lnTo>
                  <a:pt x="1327797" y="57492"/>
                </a:lnTo>
                <a:close/>
              </a:path>
              <a:path w="1721485" h="83185">
                <a:moveTo>
                  <a:pt x="1337963" y="15760"/>
                </a:moveTo>
                <a:lnTo>
                  <a:pt x="1315681" y="15760"/>
                </a:lnTo>
                <a:lnTo>
                  <a:pt x="1322425" y="18961"/>
                </a:lnTo>
                <a:lnTo>
                  <a:pt x="1327797" y="25133"/>
                </a:lnTo>
                <a:lnTo>
                  <a:pt x="1337963" y="15760"/>
                </a:lnTo>
                <a:close/>
              </a:path>
              <a:path w="1721485" h="83185">
                <a:moveTo>
                  <a:pt x="1439710" y="1371"/>
                </a:moveTo>
                <a:lnTo>
                  <a:pt x="1421422" y="1371"/>
                </a:lnTo>
                <a:lnTo>
                  <a:pt x="1385760" y="81368"/>
                </a:lnTo>
                <a:lnTo>
                  <a:pt x="1404734" y="81368"/>
                </a:lnTo>
                <a:lnTo>
                  <a:pt x="1411820" y="64223"/>
                </a:lnTo>
                <a:lnTo>
                  <a:pt x="1467808" y="64223"/>
                </a:lnTo>
                <a:lnTo>
                  <a:pt x="1461529" y="50177"/>
                </a:lnTo>
                <a:lnTo>
                  <a:pt x="1417764" y="50177"/>
                </a:lnTo>
                <a:lnTo>
                  <a:pt x="1430451" y="19545"/>
                </a:lnTo>
                <a:lnTo>
                  <a:pt x="1447834" y="19545"/>
                </a:lnTo>
                <a:lnTo>
                  <a:pt x="1439710" y="1371"/>
                </a:lnTo>
                <a:close/>
              </a:path>
              <a:path w="1721485" h="83185">
                <a:moveTo>
                  <a:pt x="1467808" y="64223"/>
                </a:moveTo>
                <a:lnTo>
                  <a:pt x="1448955" y="64223"/>
                </a:lnTo>
                <a:lnTo>
                  <a:pt x="1456042" y="81368"/>
                </a:lnTo>
                <a:lnTo>
                  <a:pt x="1475473" y="81368"/>
                </a:lnTo>
                <a:lnTo>
                  <a:pt x="1467808" y="64223"/>
                </a:lnTo>
                <a:close/>
              </a:path>
              <a:path w="1721485" h="83185">
                <a:moveTo>
                  <a:pt x="1447834" y="19545"/>
                </a:moveTo>
                <a:lnTo>
                  <a:pt x="1430451" y="19545"/>
                </a:lnTo>
                <a:lnTo>
                  <a:pt x="1443139" y="50177"/>
                </a:lnTo>
                <a:lnTo>
                  <a:pt x="1461529" y="50177"/>
                </a:lnTo>
                <a:lnTo>
                  <a:pt x="1447834" y="19545"/>
                </a:lnTo>
                <a:close/>
              </a:path>
              <a:path w="1721485" h="83185">
                <a:moveTo>
                  <a:pt x="1564182" y="1371"/>
                </a:moveTo>
                <a:lnTo>
                  <a:pt x="1529549" y="1371"/>
                </a:lnTo>
                <a:lnTo>
                  <a:pt x="1529549" y="81368"/>
                </a:lnTo>
                <a:lnTo>
                  <a:pt x="1548053" y="81368"/>
                </a:lnTo>
                <a:lnTo>
                  <a:pt x="1548053" y="59080"/>
                </a:lnTo>
                <a:lnTo>
                  <a:pt x="1584861" y="59080"/>
                </a:lnTo>
                <a:lnTo>
                  <a:pt x="1582470" y="55651"/>
                </a:lnTo>
                <a:lnTo>
                  <a:pt x="1589423" y="51518"/>
                </a:lnTo>
                <a:lnTo>
                  <a:pt x="1594589" y="45861"/>
                </a:lnTo>
                <a:lnTo>
                  <a:pt x="1595278" y="44348"/>
                </a:lnTo>
                <a:lnTo>
                  <a:pt x="1548053" y="44348"/>
                </a:lnTo>
                <a:lnTo>
                  <a:pt x="1548053" y="16446"/>
                </a:lnTo>
                <a:lnTo>
                  <a:pt x="1595096" y="16446"/>
                </a:lnTo>
                <a:lnTo>
                  <a:pt x="1589565" y="9153"/>
                </a:lnTo>
                <a:lnTo>
                  <a:pt x="1578627" y="3382"/>
                </a:lnTo>
                <a:lnTo>
                  <a:pt x="1564182" y="1371"/>
                </a:lnTo>
                <a:close/>
              </a:path>
              <a:path w="1721485" h="83185">
                <a:moveTo>
                  <a:pt x="1584861" y="59080"/>
                </a:moveTo>
                <a:lnTo>
                  <a:pt x="1565097" y="59080"/>
                </a:lnTo>
                <a:lnTo>
                  <a:pt x="1580527" y="81368"/>
                </a:lnTo>
                <a:lnTo>
                  <a:pt x="1600403" y="81368"/>
                </a:lnTo>
                <a:lnTo>
                  <a:pt x="1584861" y="59080"/>
                </a:lnTo>
                <a:close/>
              </a:path>
              <a:path w="1721485" h="83185">
                <a:moveTo>
                  <a:pt x="1595096" y="16446"/>
                </a:moveTo>
                <a:lnTo>
                  <a:pt x="1574469" y="16446"/>
                </a:lnTo>
                <a:lnTo>
                  <a:pt x="1580184" y="21589"/>
                </a:lnTo>
                <a:lnTo>
                  <a:pt x="1580184" y="39090"/>
                </a:lnTo>
                <a:lnTo>
                  <a:pt x="1574469" y="44348"/>
                </a:lnTo>
                <a:lnTo>
                  <a:pt x="1595278" y="44348"/>
                </a:lnTo>
                <a:lnTo>
                  <a:pt x="1597808" y="38786"/>
                </a:lnTo>
                <a:lnTo>
                  <a:pt x="1598917" y="30403"/>
                </a:lnTo>
                <a:lnTo>
                  <a:pt x="1596495" y="18291"/>
                </a:lnTo>
                <a:lnTo>
                  <a:pt x="1595096" y="16446"/>
                </a:lnTo>
                <a:close/>
              </a:path>
              <a:path w="1721485" h="83185">
                <a:moveTo>
                  <a:pt x="1719732" y="1371"/>
                </a:moveTo>
                <a:lnTo>
                  <a:pt x="1659280" y="1371"/>
                </a:lnTo>
                <a:lnTo>
                  <a:pt x="1659280" y="81368"/>
                </a:lnTo>
                <a:lnTo>
                  <a:pt x="1721218" y="81368"/>
                </a:lnTo>
                <a:lnTo>
                  <a:pt x="1721218" y="66522"/>
                </a:lnTo>
                <a:lnTo>
                  <a:pt x="1677670" y="66522"/>
                </a:lnTo>
                <a:lnTo>
                  <a:pt x="1677670" y="47993"/>
                </a:lnTo>
                <a:lnTo>
                  <a:pt x="1714817" y="47993"/>
                </a:lnTo>
                <a:lnTo>
                  <a:pt x="1714817" y="33604"/>
                </a:lnTo>
                <a:lnTo>
                  <a:pt x="1677670" y="33604"/>
                </a:lnTo>
                <a:lnTo>
                  <a:pt x="1677670" y="16217"/>
                </a:lnTo>
                <a:lnTo>
                  <a:pt x="1719732" y="16217"/>
                </a:lnTo>
                <a:lnTo>
                  <a:pt x="1719732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34300" y="1634723"/>
            <a:ext cx="5597534" cy="810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24782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8623" y="1651504"/>
            <a:ext cx="3806689" cy="133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8710" y="1465178"/>
            <a:ext cx="5615420" cy="105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31076" y="1226172"/>
            <a:ext cx="5606218" cy="129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18715" y="2929582"/>
            <a:ext cx="1197189" cy="104790"/>
          </a:xfrm>
          <a:custGeom>
            <a:avLst/>
            <a:gdLst/>
            <a:ahLst/>
            <a:cxnLst/>
            <a:rect l="l" t="t" r="r" b="b"/>
            <a:pathLst>
              <a:path w="1059180" h="92710">
                <a:moveTo>
                  <a:pt x="6349" y="68313"/>
                </a:moveTo>
                <a:lnTo>
                  <a:pt x="35432" y="92303"/>
                </a:lnTo>
                <a:lnTo>
                  <a:pt x="50623" y="90535"/>
                </a:lnTo>
                <a:lnTo>
                  <a:pt x="63239" y="85388"/>
                </a:lnTo>
                <a:lnTo>
                  <a:pt x="71855" y="77098"/>
                </a:lnTo>
                <a:lnTo>
                  <a:pt x="72292" y="75565"/>
                </a:lnTo>
                <a:lnTo>
                  <a:pt x="33019" y="75565"/>
                </a:lnTo>
                <a:lnTo>
                  <a:pt x="26352" y="75128"/>
                </a:lnTo>
                <a:lnTo>
                  <a:pt x="19494" y="73796"/>
                </a:lnTo>
                <a:lnTo>
                  <a:pt x="12731" y="71535"/>
                </a:lnTo>
                <a:lnTo>
                  <a:pt x="6349" y="68313"/>
                </a:lnTo>
                <a:close/>
              </a:path>
              <a:path w="1059180" h="92710">
                <a:moveTo>
                  <a:pt x="68878" y="16865"/>
                </a:moveTo>
                <a:lnTo>
                  <a:pt x="42671" y="16865"/>
                </a:lnTo>
                <a:lnTo>
                  <a:pt x="50545" y="20688"/>
                </a:lnTo>
                <a:lnTo>
                  <a:pt x="50545" y="33769"/>
                </a:lnTo>
                <a:lnTo>
                  <a:pt x="45719" y="37465"/>
                </a:lnTo>
                <a:lnTo>
                  <a:pt x="17144" y="37465"/>
                </a:lnTo>
                <a:lnTo>
                  <a:pt x="17144" y="52933"/>
                </a:lnTo>
                <a:lnTo>
                  <a:pt x="48132" y="52933"/>
                </a:lnTo>
                <a:lnTo>
                  <a:pt x="54228" y="56248"/>
                </a:lnTo>
                <a:lnTo>
                  <a:pt x="54228" y="71234"/>
                </a:lnTo>
                <a:lnTo>
                  <a:pt x="44703" y="75565"/>
                </a:lnTo>
                <a:lnTo>
                  <a:pt x="72292" y="75565"/>
                </a:lnTo>
                <a:lnTo>
                  <a:pt x="75044" y="65900"/>
                </a:lnTo>
                <a:lnTo>
                  <a:pt x="73911" y="58808"/>
                </a:lnTo>
                <a:lnTo>
                  <a:pt x="70648" y="52735"/>
                </a:lnTo>
                <a:lnTo>
                  <a:pt x="65459" y="47878"/>
                </a:lnTo>
                <a:lnTo>
                  <a:pt x="58546" y="44437"/>
                </a:lnTo>
                <a:lnTo>
                  <a:pt x="66408" y="41008"/>
                </a:lnTo>
                <a:lnTo>
                  <a:pt x="71361" y="34150"/>
                </a:lnTo>
                <a:lnTo>
                  <a:pt x="71361" y="25514"/>
                </a:lnTo>
                <a:lnTo>
                  <a:pt x="68878" y="16865"/>
                </a:lnTo>
                <a:close/>
              </a:path>
              <a:path w="1059180" h="92710">
                <a:moveTo>
                  <a:pt x="33019" y="0"/>
                </a:moveTo>
                <a:lnTo>
                  <a:pt x="25328" y="432"/>
                </a:lnTo>
                <a:lnTo>
                  <a:pt x="17589" y="1755"/>
                </a:lnTo>
                <a:lnTo>
                  <a:pt x="9945" y="4007"/>
                </a:lnTo>
                <a:lnTo>
                  <a:pt x="2539" y="7226"/>
                </a:lnTo>
                <a:lnTo>
                  <a:pt x="8762" y="23228"/>
                </a:lnTo>
                <a:lnTo>
                  <a:pt x="16382" y="18897"/>
                </a:lnTo>
                <a:lnTo>
                  <a:pt x="25145" y="16865"/>
                </a:lnTo>
                <a:lnTo>
                  <a:pt x="68878" y="16865"/>
                </a:lnTo>
                <a:lnTo>
                  <a:pt x="68263" y="14723"/>
                </a:lnTo>
                <a:lnTo>
                  <a:pt x="59905" y="6708"/>
                </a:lnTo>
                <a:lnTo>
                  <a:pt x="47690" y="1718"/>
                </a:lnTo>
                <a:lnTo>
                  <a:pt x="33019" y="0"/>
                </a:lnTo>
                <a:close/>
              </a:path>
              <a:path w="1059180" h="92710">
                <a:moveTo>
                  <a:pt x="131318" y="1905"/>
                </a:moveTo>
                <a:lnTo>
                  <a:pt x="92837" y="1905"/>
                </a:lnTo>
                <a:lnTo>
                  <a:pt x="92837" y="90779"/>
                </a:lnTo>
                <a:lnTo>
                  <a:pt x="113398" y="90779"/>
                </a:lnTo>
                <a:lnTo>
                  <a:pt x="113398" y="66268"/>
                </a:lnTo>
                <a:lnTo>
                  <a:pt x="131318" y="66268"/>
                </a:lnTo>
                <a:lnTo>
                  <a:pt x="147367" y="64036"/>
                </a:lnTo>
                <a:lnTo>
                  <a:pt x="159521" y="57638"/>
                </a:lnTo>
                <a:lnTo>
                  <a:pt x="165697" y="49530"/>
                </a:lnTo>
                <a:lnTo>
                  <a:pt x="113398" y="49530"/>
                </a:lnTo>
                <a:lnTo>
                  <a:pt x="113398" y="18643"/>
                </a:lnTo>
                <a:lnTo>
                  <a:pt x="165662" y="18643"/>
                </a:lnTo>
                <a:lnTo>
                  <a:pt x="159521" y="10550"/>
                </a:lnTo>
                <a:lnTo>
                  <a:pt x="147367" y="4139"/>
                </a:lnTo>
                <a:lnTo>
                  <a:pt x="131318" y="1905"/>
                </a:lnTo>
                <a:close/>
              </a:path>
              <a:path w="1059180" h="92710">
                <a:moveTo>
                  <a:pt x="165662" y="18643"/>
                </a:moveTo>
                <a:lnTo>
                  <a:pt x="142747" y="18643"/>
                </a:lnTo>
                <a:lnTo>
                  <a:pt x="149097" y="24371"/>
                </a:lnTo>
                <a:lnTo>
                  <a:pt x="149097" y="43802"/>
                </a:lnTo>
                <a:lnTo>
                  <a:pt x="142747" y="49530"/>
                </a:lnTo>
                <a:lnTo>
                  <a:pt x="165697" y="49530"/>
                </a:lnTo>
                <a:lnTo>
                  <a:pt x="167222" y="47526"/>
                </a:lnTo>
                <a:lnTo>
                  <a:pt x="169913" y="34150"/>
                </a:lnTo>
                <a:lnTo>
                  <a:pt x="167222" y="20700"/>
                </a:lnTo>
                <a:lnTo>
                  <a:pt x="165662" y="18643"/>
                </a:lnTo>
                <a:close/>
              </a:path>
              <a:path w="1059180" h="92710">
                <a:moveTo>
                  <a:pt x="252209" y="1905"/>
                </a:moveTo>
                <a:lnTo>
                  <a:pt x="185039" y="1905"/>
                </a:lnTo>
                <a:lnTo>
                  <a:pt x="185039" y="90779"/>
                </a:lnTo>
                <a:lnTo>
                  <a:pt x="253860" y="90779"/>
                </a:lnTo>
                <a:lnTo>
                  <a:pt x="253860" y="74295"/>
                </a:lnTo>
                <a:lnTo>
                  <a:pt x="205473" y="74295"/>
                </a:lnTo>
                <a:lnTo>
                  <a:pt x="205473" y="53695"/>
                </a:lnTo>
                <a:lnTo>
                  <a:pt x="246748" y="53695"/>
                </a:lnTo>
                <a:lnTo>
                  <a:pt x="246748" y="37719"/>
                </a:lnTo>
                <a:lnTo>
                  <a:pt x="205473" y="37719"/>
                </a:lnTo>
                <a:lnTo>
                  <a:pt x="205473" y="18389"/>
                </a:lnTo>
                <a:lnTo>
                  <a:pt x="252209" y="18389"/>
                </a:lnTo>
                <a:lnTo>
                  <a:pt x="252209" y="1905"/>
                </a:lnTo>
                <a:close/>
              </a:path>
              <a:path w="1059180" h="92710">
                <a:moveTo>
                  <a:pt x="264045" y="73406"/>
                </a:moveTo>
                <a:lnTo>
                  <a:pt x="262775" y="90779"/>
                </a:lnTo>
                <a:lnTo>
                  <a:pt x="266585" y="91668"/>
                </a:lnTo>
                <a:lnTo>
                  <a:pt x="269887" y="92176"/>
                </a:lnTo>
                <a:lnTo>
                  <a:pt x="272935" y="92176"/>
                </a:lnTo>
                <a:lnTo>
                  <a:pt x="285777" y="88499"/>
                </a:lnTo>
                <a:lnTo>
                  <a:pt x="293797" y="77789"/>
                </a:lnTo>
                <a:lnTo>
                  <a:pt x="294768" y="73914"/>
                </a:lnTo>
                <a:lnTo>
                  <a:pt x="266458" y="73914"/>
                </a:lnTo>
                <a:lnTo>
                  <a:pt x="265315" y="73787"/>
                </a:lnTo>
                <a:lnTo>
                  <a:pt x="264045" y="73406"/>
                </a:lnTo>
                <a:close/>
              </a:path>
              <a:path w="1059180" h="92710">
                <a:moveTo>
                  <a:pt x="351269" y="18643"/>
                </a:moveTo>
                <a:lnTo>
                  <a:pt x="330962" y="18643"/>
                </a:lnTo>
                <a:lnTo>
                  <a:pt x="330962" y="90779"/>
                </a:lnTo>
                <a:lnTo>
                  <a:pt x="351269" y="90779"/>
                </a:lnTo>
                <a:lnTo>
                  <a:pt x="351269" y="18643"/>
                </a:lnTo>
                <a:close/>
              </a:path>
              <a:path w="1059180" h="92710">
                <a:moveTo>
                  <a:pt x="351269" y="1905"/>
                </a:moveTo>
                <a:lnTo>
                  <a:pt x="282968" y="1905"/>
                </a:lnTo>
                <a:lnTo>
                  <a:pt x="281698" y="37947"/>
                </a:lnTo>
                <a:lnTo>
                  <a:pt x="280605" y="53163"/>
                </a:lnTo>
                <a:lnTo>
                  <a:pt x="278285" y="64460"/>
                </a:lnTo>
                <a:lnTo>
                  <a:pt x="274179" y="71492"/>
                </a:lnTo>
                <a:lnTo>
                  <a:pt x="267728" y="73914"/>
                </a:lnTo>
                <a:lnTo>
                  <a:pt x="294768" y="73914"/>
                </a:lnTo>
                <a:lnTo>
                  <a:pt x="298122" y="60528"/>
                </a:lnTo>
                <a:lnTo>
                  <a:pt x="299885" y="37198"/>
                </a:lnTo>
                <a:lnTo>
                  <a:pt x="300520" y="18643"/>
                </a:lnTo>
                <a:lnTo>
                  <a:pt x="351269" y="18643"/>
                </a:lnTo>
                <a:lnTo>
                  <a:pt x="351269" y="1905"/>
                </a:lnTo>
                <a:close/>
              </a:path>
              <a:path w="1059180" h="92710">
                <a:moveTo>
                  <a:pt x="424929" y="1905"/>
                </a:moveTo>
                <a:lnTo>
                  <a:pt x="404622" y="1905"/>
                </a:lnTo>
                <a:lnTo>
                  <a:pt x="364998" y="90779"/>
                </a:lnTo>
                <a:lnTo>
                  <a:pt x="386080" y="90779"/>
                </a:lnTo>
                <a:lnTo>
                  <a:pt x="393954" y="71729"/>
                </a:lnTo>
                <a:lnTo>
                  <a:pt x="456159" y="71729"/>
                </a:lnTo>
                <a:lnTo>
                  <a:pt x="449184" y="56134"/>
                </a:lnTo>
                <a:lnTo>
                  <a:pt x="400558" y="56134"/>
                </a:lnTo>
                <a:lnTo>
                  <a:pt x="414642" y="22098"/>
                </a:lnTo>
                <a:lnTo>
                  <a:pt x="433961" y="22098"/>
                </a:lnTo>
                <a:lnTo>
                  <a:pt x="424929" y="1905"/>
                </a:lnTo>
                <a:close/>
              </a:path>
              <a:path w="1059180" h="92710">
                <a:moveTo>
                  <a:pt x="456159" y="71729"/>
                </a:moveTo>
                <a:lnTo>
                  <a:pt x="435216" y="71729"/>
                </a:lnTo>
                <a:lnTo>
                  <a:pt x="443090" y="90779"/>
                </a:lnTo>
                <a:lnTo>
                  <a:pt x="464680" y="90779"/>
                </a:lnTo>
                <a:lnTo>
                  <a:pt x="456159" y="71729"/>
                </a:lnTo>
                <a:close/>
              </a:path>
              <a:path w="1059180" h="92710">
                <a:moveTo>
                  <a:pt x="433961" y="22098"/>
                </a:moveTo>
                <a:lnTo>
                  <a:pt x="414642" y="22098"/>
                </a:lnTo>
                <a:lnTo>
                  <a:pt x="428739" y="56134"/>
                </a:lnTo>
                <a:lnTo>
                  <a:pt x="449184" y="56134"/>
                </a:lnTo>
                <a:lnTo>
                  <a:pt x="433961" y="22098"/>
                </a:lnTo>
                <a:close/>
              </a:path>
              <a:path w="1059180" h="92710">
                <a:moveTo>
                  <a:pt x="544436" y="1905"/>
                </a:moveTo>
                <a:lnTo>
                  <a:pt x="506082" y="1905"/>
                </a:lnTo>
                <a:lnTo>
                  <a:pt x="490179" y="4171"/>
                </a:lnTo>
                <a:lnTo>
                  <a:pt x="478101" y="10709"/>
                </a:lnTo>
                <a:lnTo>
                  <a:pt x="470427" y="21128"/>
                </a:lnTo>
                <a:lnTo>
                  <a:pt x="467741" y="35039"/>
                </a:lnTo>
                <a:lnTo>
                  <a:pt x="468979" y="44778"/>
                </a:lnTo>
                <a:lnTo>
                  <a:pt x="472597" y="52946"/>
                </a:lnTo>
                <a:lnTo>
                  <a:pt x="478451" y="59399"/>
                </a:lnTo>
                <a:lnTo>
                  <a:pt x="486397" y="63995"/>
                </a:lnTo>
                <a:lnTo>
                  <a:pt x="467867" y="90779"/>
                </a:lnTo>
                <a:lnTo>
                  <a:pt x="489572" y="90779"/>
                </a:lnTo>
                <a:lnTo>
                  <a:pt x="505320" y="67157"/>
                </a:lnTo>
                <a:lnTo>
                  <a:pt x="544436" y="67157"/>
                </a:lnTo>
                <a:lnTo>
                  <a:pt x="544436" y="50927"/>
                </a:lnTo>
                <a:lnTo>
                  <a:pt x="494525" y="50927"/>
                </a:lnTo>
                <a:lnTo>
                  <a:pt x="488556" y="45072"/>
                </a:lnTo>
                <a:lnTo>
                  <a:pt x="488556" y="24117"/>
                </a:lnTo>
                <a:lnTo>
                  <a:pt x="494906" y="18643"/>
                </a:lnTo>
                <a:lnTo>
                  <a:pt x="544436" y="18643"/>
                </a:lnTo>
                <a:lnTo>
                  <a:pt x="544436" y="1905"/>
                </a:lnTo>
                <a:close/>
              </a:path>
              <a:path w="1059180" h="92710">
                <a:moveTo>
                  <a:pt x="544436" y="67157"/>
                </a:moveTo>
                <a:lnTo>
                  <a:pt x="524128" y="67157"/>
                </a:lnTo>
                <a:lnTo>
                  <a:pt x="524128" y="90779"/>
                </a:lnTo>
                <a:lnTo>
                  <a:pt x="544436" y="90779"/>
                </a:lnTo>
                <a:lnTo>
                  <a:pt x="544436" y="67157"/>
                </a:lnTo>
                <a:close/>
              </a:path>
              <a:path w="1059180" h="92710">
                <a:moveTo>
                  <a:pt x="544436" y="18643"/>
                </a:moveTo>
                <a:lnTo>
                  <a:pt x="524128" y="18643"/>
                </a:lnTo>
                <a:lnTo>
                  <a:pt x="524128" y="50927"/>
                </a:lnTo>
                <a:lnTo>
                  <a:pt x="544436" y="50927"/>
                </a:lnTo>
                <a:lnTo>
                  <a:pt x="544436" y="18643"/>
                </a:lnTo>
                <a:close/>
              </a:path>
              <a:path w="1059180" h="92710">
                <a:moveTo>
                  <a:pt x="625843" y="1905"/>
                </a:moveTo>
                <a:lnTo>
                  <a:pt x="605409" y="1905"/>
                </a:lnTo>
                <a:lnTo>
                  <a:pt x="605409" y="90779"/>
                </a:lnTo>
                <a:lnTo>
                  <a:pt x="625843" y="90779"/>
                </a:lnTo>
                <a:lnTo>
                  <a:pt x="625843" y="54965"/>
                </a:lnTo>
                <a:lnTo>
                  <a:pt x="663194" y="54965"/>
                </a:lnTo>
                <a:lnTo>
                  <a:pt x="656577" y="44818"/>
                </a:lnTo>
                <a:lnTo>
                  <a:pt x="661302" y="37846"/>
                </a:lnTo>
                <a:lnTo>
                  <a:pt x="625843" y="37846"/>
                </a:lnTo>
                <a:lnTo>
                  <a:pt x="625843" y="1905"/>
                </a:lnTo>
                <a:close/>
              </a:path>
              <a:path w="1059180" h="92710">
                <a:moveTo>
                  <a:pt x="663194" y="54965"/>
                </a:moveTo>
                <a:lnTo>
                  <a:pt x="640067" y="54965"/>
                </a:lnTo>
                <a:lnTo>
                  <a:pt x="663181" y="90779"/>
                </a:lnTo>
                <a:lnTo>
                  <a:pt x="686549" y="90779"/>
                </a:lnTo>
                <a:lnTo>
                  <a:pt x="663194" y="54965"/>
                </a:lnTo>
                <a:close/>
              </a:path>
              <a:path w="1059180" h="92710">
                <a:moveTo>
                  <a:pt x="685660" y="1905"/>
                </a:moveTo>
                <a:lnTo>
                  <a:pt x="663943" y="1905"/>
                </a:lnTo>
                <a:lnTo>
                  <a:pt x="640575" y="37846"/>
                </a:lnTo>
                <a:lnTo>
                  <a:pt x="661302" y="37846"/>
                </a:lnTo>
                <a:lnTo>
                  <a:pt x="685660" y="1905"/>
                </a:lnTo>
                <a:close/>
              </a:path>
              <a:path w="1059180" h="92710">
                <a:moveTo>
                  <a:pt x="739762" y="381"/>
                </a:moveTo>
                <a:lnTo>
                  <a:pt x="720323" y="3845"/>
                </a:lnTo>
                <a:lnTo>
                  <a:pt x="704923" y="13450"/>
                </a:lnTo>
                <a:lnTo>
                  <a:pt x="694785" y="28011"/>
                </a:lnTo>
                <a:lnTo>
                  <a:pt x="691134" y="46342"/>
                </a:lnTo>
                <a:lnTo>
                  <a:pt x="694785" y="64668"/>
                </a:lnTo>
                <a:lnTo>
                  <a:pt x="704923" y="79228"/>
                </a:lnTo>
                <a:lnTo>
                  <a:pt x="720323" y="88836"/>
                </a:lnTo>
                <a:lnTo>
                  <a:pt x="739762" y="92303"/>
                </a:lnTo>
                <a:lnTo>
                  <a:pt x="759155" y="88856"/>
                </a:lnTo>
                <a:lnTo>
                  <a:pt x="774565" y="79281"/>
                </a:lnTo>
                <a:lnTo>
                  <a:pt x="777694" y="74803"/>
                </a:lnTo>
                <a:lnTo>
                  <a:pt x="739762" y="74803"/>
                </a:lnTo>
                <a:lnTo>
                  <a:pt x="728719" y="72731"/>
                </a:lnTo>
                <a:lnTo>
                  <a:pt x="719902" y="66906"/>
                </a:lnTo>
                <a:lnTo>
                  <a:pt x="714062" y="57915"/>
                </a:lnTo>
                <a:lnTo>
                  <a:pt x="711949" y="46342"/>
                </a:lnTo>
                <a:lnTo>
                  <a:pt x="714062" y="34769"/>
                </a:lnTo>
                <a:lnTo>
                  <a:pt x="719902" y="25777"/>
                </a:lnTo>
                <a:lnTo>
                  <a:pt x="728719" y="19953"/>
                </a:lnTo>
                <a:lnTo>
                  <a:pt x="739762" y="17881"/>
                </a:lnTo>
                <a:lnTo>
                  <a:pt x="777694" y="17881"/>
                </a:lnTo>
                <a:lnTo>
                  <a:pt x="774565" y="13403"/>
                </a:lnTo>
                <a:lnTo>
                  <a:pt x="759155" y="3828"/>
                </a:lnTo>
                <a:lnTo>
                  <a:pt x="739762" y="381"/>
                </a:lnTo>
                <a:close/>
              </a:path>
              <a:path w="1059180" h="92710">
                <a:moveTo>
                  <a:pt x="777694" y="17881"/>
                </a:moveTo>
                <a:lnTo>
                  <a:pt x="739762" y="17881"/>
                </a:lnTo>
                <a:lnTo>
                  <a:pt x="750812" y="19953"/>
                </a:lnTo>
                <a:lnTo>
                  <a:pt x="759633" y="25777"/>
                </a:lnTo>
                <a:lnTo>
                  <a:pt x="765474" y="34769"/>
                </a:lnTo>
                <a:lnTo>
                  <a:pt x="767588" y="46342"/>
                </a:lnTo>
                <a:lnTo>
                  <a:pt x="765474" y="57915"/>
                </a:lnTo>
                <a:lnTo>
                  <a:pt x="759633" y="66906"/>
                </a:lnTo>
                <a:lnTo>
                  <a:pt x="750812" y="72731"/>
                </a:lnTo>
                <a:lnTo>
                  <a:pt x="739762" y="74803"/>
                </a:lnTo>
                <a:lnTo>
                  <a:pt x="777694" y="74803"/>
                </a:lnTo>
                <a:lnTo>
                  <a:pt x="784733" y="64726"/>
                </a:lnTo>
                <a:lnTo>
                  <a:pt x="788403" y="46342"/>
                </a:lnTo>
                <a:lnTo>
                  <a:pt x="784733" y="27957"/>
                </a:lnTo>
                <a:lnTo>
                  <a:pt x="777694" y="17881"/>
                </a:lnTo>
                <a:close/>
              </a:path>
              <a:path w="1059180" h="92710">
                <a:moveTo>
                  <a:pt x="816610" y="1905"/>
                </a:moveTo>
                <a:lnTo>
                  <a:pt x="794893" y="1905"/>
                </a:lnTo>
                <a:lnTo>
                  <a:pt x="819912" y="44310"/>
                </a:lnTo>
                <a:lnTo>
                  <a:pt x="793242" y="90779"/>
                </a:lnTo>
                <a:lnTo>
                  <a:pt x="816991" y="90779"/>
                </a:lnTo>
                <a:lnTo>
                  <a:pt x="836930" y="54965"/>
                </a:lnTo>
                <a:lnTo>
                  <a:pt x="906503" y="54965"/>
                </a:lnTo>
                <a:lnTo>
                  <a:pt x="900417" y="44310"/>
                </a:lnTo>
                <a:lnTo>
                  <a:pt x="904211" y="37846"/>
                </a:lnTo>
                <a:lnTo>
                  <a:pt x="836549" y="37846"/>
                </a:lnTo>
                <a:lnTo>
                  <a:pt x="816610" y="1905"/>
                </a:lnTo>
                <a:close/>
              </a:path>
              <a:path w="1059180" h="92710">
                <a:moveTo>
                  <a:pt x="870318" y="54965"/>
                </a:moveTo>
                <a:lnTo>
                  <a:pt x="850138" y="54965"/>
                </a:lnTo>
                <a:lnTo>
                  <a:pt x="850138" y="90779"/>
                </a:lnTo>
                <a:lnTo>
                  <a:pt x="870318" y="90779"/>
                </a:lnTo>
                <a:lnTo>
                  <a:pt x="870318" y="54965"/>
                </a:lnTo>
                <a:close/>
              </a:path>
              <a:path w="1059180" h="92710">
                <a:moveTo>
                  <a:pt x="906503" y="54965"/>
                </a:moveTo>
                <a:lnTo>
                  <a:pt x="883272" y="54965"/>
                </a:lnTo>
                <a:lnTo>
                  <a:pt x="903211" y="90779"/>
                </a:lnTo>
                <a:lnTo>
                  <a:pt x="926591" y="90779"/>
                </a:lnTo>
                <a:lnTo>
                  <a:pt x="926753" y="90417"/>
                </a:lnTo>
                <a:lnTo>
                  <a:pt x="906503" y="54965"/>
                </a:lnTo>
                <a:close/>
              </a:path>
              <a:path w="1059180" h="92710">
                <a:moveTo>
                  <a:pt x="926753" y="90417"/>
                </a:moveTo>
                <a:lnTo>
                  <a:pt x="926591" y="90779"/>
                </a:lnTo>
                <a:lnTo>
                  <a:pt x="926960" y="90779"/>
                </a:lnTo>
                <a:lnTo>
                  <a:pt x="926753" y="90417"/>
                </a:lnTo>
                <a:close/>
              </a:path>
              <a:path w="1059180" h="92710">
                <a:moveTo>
                  <a:pt x="986523" y="1905"/>
                </a:moveTo>
                <a:lnTo>
                  <a:pt x="966203" y="1905"/>
                </a:lnTo>
                <a:lnTo>
                  <a:pt x="926753" y="90417"/>
                </a:lnTo>
                <a:lnTo>
                  <a:pt x="926960" y="90779"/>
                </a:lnTo>
                <a:lnTo>
                  <a:pt x="947674" y="90779"/>
                </a:lnTo>
                <a:lnTo>
                  <a:pt x="955535" y="71729"/>
                </a:lnTo>
                <a:lnTo>
                  <a:pt x="1017753" y="71729"/>
                </a:lnTo>
                <a:lnTo>
                  <a:pt x="1010778" y="56134"/>
                </a:lnTo>
                <a:lnTo>
                  <a:pt x="962139" y="56134"/>
                </a:lnTo>
                <a:lnTo>
                  <a:pt x="976236" y="22098"/>
                </a:lnTo>
                <a:lnTo>
                  <a:pt x="995555" y="22098"/>
                </a:lnTo>
                <a:lnTo>
                  <a:pt x="986523" y="1905"/>
                </a:lnTo>
                <a:close/>
              </a:path>
              <a:path w="1059180" h="92710">
                <a:moveTo>
                  <a:pt x="1017753" y="71729"/>
                </a:moveTo>
                <a:lnTo>
                  <a:pt x="996810" y="71729"/>
                </a:lnTo>
                <a:lnTo>
                  <a:pt x="1004684" y="90779"/>
                </a:lnTo>
                <a:lnTo>
                  <a:pt x="1026274" y="90779"/>
                </a:lnTo>
                <a:lnTo>
                  <a:pt x="1017753" y="71729"/>
                </a:lnTo>
                <a:close/>
              </a:path>
              <a:path w="1059180" h="92710">
                <a:moveTo>
                  <a:pt x="995555" y="22098"/>
                </a:moveTo>
                <a:lnTo>
                  <a:pt x="976236" y="22098"/>
                </a:lnTo>
                <a:lnTo>
                  <a:pt x="990333" y="56134"/>
                </a:lnTo>
                <a:lnTo>
                  <a:pt x="1010778" y="56134"/>
                </a:lnTo>
                <a:lnTo>
                  <a:pt x="995555" y="22098"/>
                </a:lnTo>
                <a:close/>
              </a:path>
              <a:path w="1059180" h="92710">
                <a:moveTo>
                  <a:pt x="870318" y="1905"/>
                </a:moveTo>
                <a:lnTo>
                  <a:pt x="850138" y="1905"/>
                </a:lnTo>
                <a:lnTo>
                  <a:pt x="850138" y="37846"/>
                </a:lnTo>
                <a:lnTo>
                  <a:pt x="870318" y="37846"/>
                </a:lnTo>
                <a:lnTo>
                  <a:pt x="870318" y="1905"/>
                </a:lnTo>
                <a:close/>
              </a:path>
              <a:path w="1059180" h="92710">
                <a:moveTo>
                  <a:pt x="925309" y="1905"/>
                </a:moveTo>
                <a:lnTo>
                  <a:pt x="903592" y="1905"/>
                </a:lnTo>
                <a:lnTo>
                  <a:pt x="883526" y="37846"/>
                </a:lnTo>
                <a:lnTo>
                  <a:pt x="904211" y="37846"/>
                </a:lnTo>
                <a:lnTo>
                  <a:pt x="925309" y="1905"/>
                </a:lnTo>
                <a:close/>
              </a:path>
              <a:path w="1059180" h="92710">
                <a:moveTo>
                  <a:pt x="1053325" y="21590"/>
                </a:moveTo>
                <a:lnTo>
                  <a:pt x="1039609" y="21590"/>
                </a:lnTo>
                <a:lnTo>
                  <a:pt x="1034160" y="26403"/>
                </a:lnTo>
                <a:lnTo>
                  <a:pt x="1034160" y="41008"/>
                </a:lnTo>
                <a:lnTo>
                  <a:pt x="1039609" y="46202"/>
                </a:lnTo>
                <a:lnTo>
                  <a:pt x="1053325" y="46202"/>
                </a:lnTo>
                <a:lnTo>
                  <a:pt x="1058773" y="41008"/>
                </a:lnTo>
                <a:lnTo>
                  <a:pt x="1058773" y="26403"/>
                </a:lnTo>
                <a:lnTo>
                  <a:pt x="1053325" y="21590"/>
                </a:lnTo>
                <a:close/>
              </a:path>
              <a:path w="1059180" h="92710">
                <a:moveTo>
                  <a:pt x="1053325" y="67183"/>
                </a:moveTo>
                <a:lnTo>
                  <a:pt x="1039609" y="67183"/>
                </a:lnTo>
                <a:lnTo>
                  <a:pt x="1034160" y="71996"/>
                </a:lnTo>
                <a:lnTo>
                  <a:pt x="1034160" y="86588"/>
                </a:lnTo>
                <a:lnTo>
                  <a:pt x="1039609" y="91795"/>
                </a:lnTo>
                <a:lnTo>
                  <a:pt x="1053325" y="91795"/>
                </a:lnTo>
                <a:lnTo>
                  <a:pt x="1058773" y="86588"/>
                </a:lnTo>
                <a:lnTo>
                  <a:pt x="1058773" y="71996"/>
                </a:lnTo>
                <a:lnTo>
                  <a:pt x="1053325" y="67183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27193" y="2757741"/>
            <a:ext cx="5210142" cy="124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18007" y="2585483"/>
            <a:ext cx="5614659" cy="1230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5330779" y="5038273"/>
            <a:ext cx="947416" cy="106943"/>
          </a:xfrm>
          <a:custGeom>
            <a:avLst/>
            <a:gdLst/>
            <a:ahLst/>
            <a:cxnLst/>
            <a:rect l="l" t="t" r="r" b="b"/>
            <a:pathLst>
              <a:path w="838200" h="94614">
                <a:moveTo>
                  <a:pt x="3682" y="77584"/>
                </a:moveTo>
                <a:lnTo>
                  <a:pt x="27431" y="94462"/>
                </a:lnTo>
                <a:lnTo>
                  <a:pt x="39885" y="92984"/>
                </a:lnTo>
                <a:lnTo>
                  <a:pt x="49825" y="88817"/>
                </a:lnTo>
                <a:lnTo>
                  <a:pt x="54663" y="84073"/>
                </a:lnTo>
                <a:lnTo>
                  <a:pt x="19049" y="84073"/>
                </a:lnTo>
                <a:lnTo>
                  <a:pt x="10159" y="81775"/>
                </a:lnTo>
                <a:lnTo>
                  <a:pt x="3682" y="77584"/>
                </a:lnTo>
                <a:close/>
              </a:path>
              <a:path w="838200" h="94614">
                <a:moveTo>
                  <a:pt x="54308" y="35788"/>
                </a:moveTo>
                <a:lnTo>
                  <a:pt x="37464" y="35788"/>
                </a:lnTo>
                <a:lnTo>
                  <a:pt x="44322" y="39357"/>
                </a:lnTo>
                <a:lnTo>
                  <a:pt x="44322" y="51168"/>
                </a:lnTo>
                <a:lnTo>
                  <a:pt x="38607" y="54482"/>
                </a:lnTo>
                <a:lnTo>
                  <a:pt x="18160" y="54482"/>
                </a:lnTo>
                <a:lnTo>
                  <a:pt x="18160" y="63220"/>
                </a:lnTo>
                <a:lnTo>
                  <a:pt x="40385" y="63220"/>
                </a:lnTo>
                <a:lnTo>
                  <a:pt x="46227" y="66789"/>
                </a:lnTo>
                <a:lnTo>
                  <a:pt x="46227" y="79870"/>
                </a:lnTo>
                <a:lnTo>
                  <a:pt x="38734" y="84073"/>
                </a:lnTo>
                <a:lnTo>
                  <a:pt x="54663" y="84073"/>
                </a:lnTo>
                <a:lnTo>
                  <a:pt x="56407" y="82364"/>
                </a:lnTo>
                <a:lnTo>
                  <a:pt x="58788" y="74028"/>
                </a:lnTo>
                <a:lnTo>
                  <a:pt x="58788" y="66268"/>
                </a:lnTo>
                <a:lnTo>
                  <a:pt x="53708" y="60820"/>
                </a:lnTo>
                <a:lnTo>
                  <a:pt x="44703" y="58534"/>
                </a:lnTo>
                <a:lnTo>
                  <a:pt x="52057" y="55867"/>
                </a:lnTo>
                <a:lnTo>
                  <a:pt x="56883" y="50406"/>
                </a:lnTo>
                <a:lnTo>
                  <a:pt x="56883" y="43675"/>
                </a:lnTo>
                <a:lnTo>
                  <a:pt x="54744" y="36212"/>
                </a:lnTo>
                <a:lnTo>
                  <a:pt x="54308" y="35788"/>
                </a:lnTo>
                <a:close/>
              </a:path>
              <a:path w="838200" h="94614">
                <a:moveTo>
                  <a:pt x="28447" y="25399"/>
                </a:moveTo>
                <a:lnTo>
                  <a:pt x="22008" y="25745"/>
                </a:lnTo>
                <a:lnTo>
                  <a:pt x="15605" y="26838"/>
                </a:lnTo>
                <a:lnTo>
                  <a:pt x="9177" y="28764"/>
                </a:lnTo>
                <a:lnTo>
                  <a:pt x="2666" y="31610"/>
                </a:lnTo>
                <a:lnTo>
                  <a:pt x="5968" y="41008"/>
                </a:lnTo>
                <a:lnTo>
                  <a:pt x="13334" y="37566"/>
                </a:lnTo>
                <a:lnTo>
                  <a:pt x="20319" y="35788"/>
                </a:lnTo>
                <a:lnTo>
                  <a:pt x="54308" y="35788"/>
                </a:lnTo>
                <a:lnTo>
                  <a:pt x="48809" y="30441"/>
                </a:lnTo>
                <a:lnTo>
                  <a:pt x="39802" y="26719"/>
                </a:lnTo>
                <a:lnTo>
                  <a:pt x="28447" y="25399"/>
                </a:lnTo>
                <a:close/>
              </a:path>
              <a:path w="838200" h="94614">
                <a:moveTo>
                  <a:pt x="101079" y="25653"/>
                </a:moveTo>
                <a:lnTo>
                  <a:pt x="87605" y="28205"/>
                </a:lnTo>
                <a:lnTo>
                  <a:pt x="76908" y="35315"/>
                </a:lnTo>
                <a:lnTo>
                  <a:pt x="69853" y="46163"/>
                </a:lnTo>
                <a:lnTo>
                  <a:pt x="67309" y="59931"/>
                </a:lnTo>
                <a:lnTo>
                  <a:pt x="69909" y="73772"/>
                </a:lnTo>
                <a:lnTo>
                  <a:pt x="77257" y="84658"/>
                </a:lnTo>
                <a:lnTo>
                  <a:pt x="88676" y="91781"/>
                </a:lnTo>
                <a:lnTo>
                  <a:pt x="103492" y="94335"/>
                </a:lnTo>
                <a:lnTo>
                  <a:pt x="111504" y="93631"/>
                </a:lnTo>
                <a:lnTo>
                  <a:pt x="118678" y="91549"/>
                </a:lnTo>
                <a:lnTo>
                  <a:pt x="124894" y="88136"/>
                </a:lnTo>
                <a:lnTo>
                  <a:pt x="129757" y="83692"/>
                </a:lnTo>
                <a:lnTo>
                  <a:pt x="103873" y="83692"/>
                </a:lnTo>
                <a:lnTo>
                  <a:pt x="94651" y="82275"/>
                </a:lnTo>
                <a:lnTo>
                  <a:pt x="87252" y="78271"/>
                </a:lnTo>
                <a:lnTo>
                  <a:pt x="82067" y="72050"/>
                </a:lnTo>
                <a:lnTo>
                  <a:pt x="79489" y="63982"/>
                </a:lnTo>
                <a:lnTo>
                  <a:pt x="134099" y="63982"/>
                </a:lnTo>
                <a:lnTo>
                  <a:pt x="134226" y="62839"/>
                </a:lnTo>
                <a:lnTo>
                  <a:pt x="134286" y="59931"/>
                </a:lnTo>
                <a:lnTo>
                  <a:pt x="133470" y="55244"/>
                </a:lnTo>
                <a:lnTo>
                  <a:pt x="79489" y="55244"/>
                </a:lnTo>
                <a:lnTo>
                  <a:pt x="81755" y="47397"/>
                </a:lnTo>
                <a:lnTo>
                  <a:pt x="86379" y="41289"/>
                </a:lnTo>
                <a:lnTo>
                  <a:pt x="92955" y="37326"/>
                </a:lnTo>
                <a:lnTo>
                  <a:pt x="101079" y="35915"/>
                </a:lnTo>
                <a:lnTo>
                  <a:pt x="125444" y="35915"/>
                </a:lnTo>
                <a:lnTo>
                  <a:pt x="125007" y="35220"/>
                </a:lnTo>
                <a:lnTo>
                  <a:pt x="114481" y="28158"/>
                </a:lnTo>
                <a:lnTo>
                  <a:pt x="101079" y="25653"/>
                </a:lnTo>
                <a:close/>
              </a:path>
              <a:path w="838200" h="94614">
                <a:moveTo>
                  <a:pt x="123316" y="75552"/>
                </a:moveTo>
                <a:lnTo>
                  <a:pt x="118363" y="81013"/>
                </a:lnTo>
                <a:lnTo>
                  <a:pt x="111759" y="83692"/>
                </a:lnTo>
                <a:lnTo>
                  <a:pt x="129757" y="83692"/>
                </a:lnTo>
                <a:lnTo>
                  <a:pt x="130035" y="83438"/>
                </a:lnTo>
                <a:lnTo>
                  <a:pt x="123316" y="75552"/>
                </a:lnTo>
                <a:close/>
              </a:path>
              <a:path w="838200" h="94614">
                <a:moveTo>
                  <a:pt x="125444" y="35915"/>
                </a:moveTo>
                <a:lnTo>
                  <a:pt x="101079" y="35915"/>
                </a:lnTo>
                <a:lnTo>
                  <a:pt x="109264" y="37344"/>
                </a:lnTo>
                <a:lnTo>
                  <a:pt x="115838" y="41336"/>
                </a:lnTo>
                <a:lnTo>
                  <a:pt x="120433" y="47450"/>
                </a:lnTo>
                <a:lnTo>
                  <a:pt x="122681" y="55244"/>
                </a:lnTo>
                <a:lnTo>
                  <a:pt x="133470" y="55244"/>
                </a:lnTo>
                <a:lnTo>
                  <a:pt x="131888" y="46163"/>
                </a:lnTo>
                <a:lnTo>
                  <a:pt x="125444" y="35915"/>
                </a:lnTo>
                <a:close/>
              </a:path>
              <a:path w="838200" h="94614">
                <a:moveTo>
                  <a:pt x="137871" y="83184"/>
                </a:moveTo>
                <a:lnTo>
                  <a:pt x="137109" y="93446"/>
                </a:lnTo>
                <a:lnTo>
                  <a:pt x="139903" y="94208"/>
                </a:lnTo>
                <a:lnTo>
                  <a:pt x="142316" y="94589"/>
                </a:lnTo>
                <a:lnTo>
                  <a:pt x="144602" y="94589"/>
                </a:lnTo>
                <a:lnTo>
                  <a:pt x="153934" y="91263"/>
                </a:lnTo>
                <a:lnTo>
                  <a:pt x="158795" y="83565"/>
                </a:lnTo>
                <a:lnTo>
                  <a:pt x="140030" y="83565"/>
                </a:lnTo>
                <a:lnTo>
                  <a:pt x="139014" y="83438"/>
                </a:lnTo>
                <a:lnTo>
                  <a:pt x="137871" y="83184"/>
                </a:lnTo>
                <a:close/>
              </a:path>
              <a:path w="838200" h="94614">
                <a:moveTo>
                  <a:pt x="206108" y="36931"/>
                </a:moveTo>
                <a:lnTo>
                  <a:pt x="193928" y="36931"/>
                </a:lnTo>
                <a:lnTo>
                  <a:pt x="193928" y="93573"/>
                </a:lnTo>
                <a:lnTo>
                  <a:pt x="206108" y="93573"/>
                </a:lnTo>
                <a:lnTo>
                  <a:pt x="206108" y="36931"/>
                </a:lnTo>
                <a:close/>
              </a:path>
              <a:path w="838200" h="94614">
                <a:moveTo>
                  <a:pt x="206108" y="26288"/>
                </a:moveTo>
                <a:lnTo>
                  <a:pt x="154381" y="26288"/>
                </a:lnTo>
                <a:lnTo>
                  <a:pt x="153238" y="51168"/>
                </a:lnTo>
                <a:lnTo>
                  <a:pt x="152474" y="62927"/>
                </a:lnTo>
                <a:lnTo>
                  <a:pt x="150841" y="73320"/>
                </a:lnTo>
                <a:lnTo>
                  <a:pt x="147326" y="80736"/>
                </a:lnTo>
                <a:lnTo>
                  <a:pt x="140919" y="83565"/>
                </a:lnTo>
                <a:lnTo>
                  <a:pt x="158795" y="83565"/>
                </a:lnTo>
                <a:lnTo>
                  <a:pt x="159680" y="82165"/>
                </a:lnTo>
                <a:lnTo>
                  <a:pt x="162783" y="68614"/>
                </a:lnTo>
                <a:lnTo>
                  <a:pt x="164185" y="51930"/>
                </a:lnTo>
                <a:lnTo>
                  <a:pt x="164947" y="36931"/>
                </a:lnTo>
                <a:lnTo>
                  <a:pt x="206108" y="36931"/>
                </a:lnTo>
                <a:lnTo>
                  <a:pt x="206108" y="26288"/>
                </a:lnTo>
                <a:close/>
              </a:path>
              <a:path w="838200" h="94614">
                <a:moveTo>
                  <a:pt x="245097" y="1269"/>
                </a:moveTo>
                <a:lnTo>
                  <a:pt x="237997" y="1269"/>
                </a:lnTo>
                <a:lnTo>
                  <a:pt x="235076" y="4051"/>
                </a:lnTo>
                <a:lnTo>
                  <a:pt x="235076" y="11671"/>
                </a:lnTo>
                <a:lnTo>
                  <a:pt x="237997" y="14325"/>
                </a:lnTo>
                <a:lnTo>
                  <a:pt x="245097" y="14325"/>
                </a:lnTo>
                <a:lnTo>
                  <a:pt x="248018" y="11671"/>
                </a:lnTo>
                <a:lnTo>
                  <a:pt x="248018" y="4051"/>
                </a:lnTo>
                <a:lnTo>
                  <a:pt x="245097" y="1269"/>
                </a:lnTo>
                <a:close/>
              </a:path>
              <a:path w="838200" h="94614">
                <a:moveTo>
                  <a:pt x="268719" y="1269"/>
                </a:moveTo>
                <a:lnTo>
                  <a:pt x="261619" y="1269"/>
                </a:lnTo>
                <a:lnTo>
                  <a:pt x="258698" y="4051"/>
                </a:lnTo>
                <a:lnTo>
                  <a:pt x="258698" y="11671"/>
                </a:lnTo>
                <a:lnTo>
                  <a:pt x="261619" y="14325"/>
                </a:lnTo>
                <a:lnTo>
                  <a:pt x="268719" y="14325"/>
                </a:lnTo>
                <a:lnTo>
                  <a:pt x="271640" y="11671"/>
                </a:lnTo>
                <a:lnTo>
                  <a:pt x="271640" y="4051"/>
                </a:lnTo>
                <a:lnTo>
                  <a:pt x="268719" y="1269"/>
                </a:lnTo>
                <a:close/>
              </a:path>
              <a:path w="838200" h="94614">
                <a:moveTo>
                  <a:pt x="253491" y="25653"/>
                </a:moveTo>
                <a:lnTo>
                  <a:pt x="240010" y="28205"/>
                </a:lnTo>
                <a:lnTo>
                  <a:pt x="229309" y="35315"/>
                </a:lnTo>
                <a:lnTo>
                  <a:pt x="222254" y="46163"/>
                </a:lnTo>
                <a:lnTo>
                  <a:pt x="219709" y="59931"/>
                </a:lnTo>
                <a:lnTo>
                  <a:pt x="222309" y="73772"/>
                </a:lnTo>
                <a:lnTo>
                  <a:pt x="229658" y="84658"/>
                </a:lnTo>
                <a:lnTo>
                  <a:pt x="241082" y="91781"/>
                </a:lnTo>
                <a:lnTo>
                  <a:pt x="255904" y="94335"/>
                </a:lnTo>
                <a:lnTo>
                  <a:pt x="263904" y="93631"/>
                </a:lnTo>
                <a:lnTo>
                  <a:pt x="271075" y="91549"/>
                </a:lnTo>
                <a:lnTo>
                  <a:pt x="277293" y="88136"/>
                </a:lnTo>
                <a:lnTo>
                  <a:pt x="282157" y="83692"/>
                </a:lnTo>
                <a:lnTo>
                  <a:pt x="256285" y="83692"/>
                </a:lnTo>
                <a:lnTo>
                  <a:pt x="247057" y="82275"/>
                </a:lnTo>
                <a:lnTo>
                  <a:pt x="239653" y="78271"/>
                </a:lnTo>
                <a:lnTo>
                  <a:pt x="234467" y="72050"/>
                </a:lnTo>
                <a:lnTo>
                  <a:pt x="231889" y="63982"/>
                </a:lnTo>
                <a:lnTo>
                  <a:pt x="286499" y="63982"/>
                </a:lnTo>
                <a:lnTo>
                  <a:pt x="286626" y="62839"/>
                </a:lnTo>
                <a:lnTo>
                  <a:pt x="286753" y="61328"/>
                </a:lnTo>
                <a:lnTo>
                  <a:pt x="286686" y="59931"/>
                </a:lnTo>
                <a:lnTo>
                  <a:pt x="285869" y="55244"/>
                </a:lnTo>
                <a:lnTo>
                  <a:pt x="231889" y="55244"/>
                </a:lnTo>
                <a:lnTo>
                  <a:pt x="234155" y="47397"/>
                </a:lnTo>
                <a:lnTo>
                  <a:pt x="238780" y="41289"/>
                </a:lnTo>
                <a:lnTo>
                  <a:pt x="245360" y="37326"/>
                </a:lnTo>
                <a:lnTo>
                  <a:pt x="253491" y="35915"/>
                </a:lnTo>
                <a:lnTo>
                  <a:pt x="277841" y="35915"/>
                </a:lnTo>
                <a:lnTo>
                  <a:pt x="277404" y="35220"/>
                </a:lnTo>
                <a:lnTo>
                  <a:pt x="266881" y="28158"/>
                </a:lnTo>
                <a:lnTo>
                  <a:pt x="253491" y="25653"/>
                </a:lnTo>
                <a:close/>
              </a:path>
              <a:path w="838200" h="94614">
                <a:moveTo>
                  <a:pt x="275716" y="75552"/>
                </a:moveTo>
                <a:lnTo>
                  <a:pt x="270751" y="81013"/>
                </a:lnTo>
                <a:lnTo>
                  <a:pt x="264147" y="83692"/>
                </a:lnTo>
                <a:lnTo>
                  <a:pt x="282157" y="83692"/>
                </a:lnTo>
                <a:lnTo>
                  <a:pt x="282435" y="83438"/>
                </a:lnTo>
                <a:lnTo>
                  <a:pt x="275716" y="75552"/>
                </a:lnTo>
                <a:close/>
              </a:path>
              <a:path w="838200" h="94614">
                <a:moveTo>
                  <a:pt x="277841" y="35915"/>
                </a:moveTo>
                <a:lnTo>
                  <a:pt x="253491" y="35915"/>
                </a:lnTo>
                <a:lnTo>
                  <a:pt x="261662" y="37344"/>
                </a:lnTo>
                <a:lnTo>
                  <a:pt x="268230" y="41336"/>
                </a:lnTo>
                <a:lnTo>
                  <a:pt x="272826" y="47450"/>
                </a:lnTo>
                <a:lnTo>
                  <a:pt x="275081" y="55244"/>
                </a:lnTo>
                <a:lnTo>
                  <a:pt x="285869" y="55244"/>
                </a:lnTo>
                <a:lnTo>
                  <a:pt x="284286" y="46163"/>
                </a:lnTo>
                <a:lnTo>
                  <a:pt x="277841" y="35915"/>
                </a:lnTo>
                <a:close/>
              </a:path>
              <a:path w="838200" h="94614">
                <a:moveTo>
                  <a:pt x="314045" y="26288"/>
                </a:moveTo>
                <a:lnTo>
                  <a:pt x="301878" y="26288"/>
                </a:lnTo>
                <a:lnTo>
                  <a:pt x="301878" y="93573"/>
                </a:lnTo>
                <a:lnTo>
                  <a:pt x="314045" y="93573"/>
                </a:lnTo>
                <a:lnTo>
                  <a:pt x="314045" y="65379"/>
                </a:lnTo>
                <a:lnTo>
                  <a:pt x="364604" y="65379"/>
                </a:lnTo>
                <a:lnTo>
                  <a:pt x="364604" y="54863"/>
                </a:lnTo>
                <a:lnTo>
                  <a:pt x="314045" y="54863"/>
                </a:lnTo>
                <a:lnTo>
                  <a:pt x="314045" y="26288"/>
                </a:lnTo>
                <a:close/>
              </a:path>
              <a:path w="838200" h="94614">
                <a:moveTo>
                  <a:pt x="364604" y="65379"/>
                </a:moveTo>
                <a:lnTo>
                  <a:pt x="352424" y="65379"/>
                </a:lnTo>
                <a:lnTo>
                  <a:pt x="352424" y="93573"/>
                </a:lnTo>
                <a:lnTo>
                  <a:pt x="364604" y="93573"/>
                </a:lnTo>
                <a:lnTo>
                  <a:pt x="364604" y="65379"/>
                </a:lnTo>
                <a:close/>
              </a:path>
              <a:path w="838200" h="94614">
                <a:moveTo>
                  <a:pt x="364604" y="26288"/>
                </a:moveTo>
                <a:lnTo>
                  <a:pt x="352424" y="26288"/>
                </a:lnTo>
                <a:lnTo>
                  <a:pt x="352424" y="54863"/>
                </a:lnTo>
                <a:lnTo>
                  <a:pt x="364604" y="54863"/>
                </a:lnTo>
                <a:lnTo>
                  <a:pt x="364604" y="26288"/>
                </a:lnTo>
                <a:close/>
              </a:path>
              <a:path w="838200" h="94614">
                <a:moveTo>
                  <a:pt x="396735" y="26288"/>
                </a:moveTo>
                <a:lnTo>
                  <a:pt x="384555" y="26288"/>
                </a:lnTo>
                <a:lnTo>
                  <a:pt x="384555" y="93598"/>
                </a:lnTo>
                <a:lnTo>
                  <a:pt x="412864" y="93725"/>
                </a:lnTo>
                <a:lnTo>
                  <a:pt x="424881" y="92297"/>
                </a:lnTo>
                <a:lnTo>
                  <a:pt x="433722" y="87934"/>
                </a:lnTo>
                <a:lnTo>
                  <a:pt x="436310" y="84556"/>
                </a:lnTo>
                <a:lnTo>
                  <a:pt x="422909" y="84556"/>
                </a:lnTo>
                <a:lnTo>
                  <a:pt x="396735" y="84302"/>
                </a:lnTo>
                <a:lnTo>
                  <a:pt x="396735" y="57873"/>
                </a:lnTo>
                <a:lnTo>
                  <a:pt x="436478" y="57873"/>
                </a:lnTo>
                <a:lnTo>
                  <a:pt x="434352" y="54948"/>
                </a:lnTo>
                <a:lnTo>
                  <a:pt x="426161" y="50640"/>
                </a:lnTo>
                <a:lnTo>
                  <a:pt x="414896" y="49098"/>
                </a:lnTo>
                <a:lnTo>
                  <a:pt x="396735" y="48971"/>
                </a:lnTo>
                <a:lnTo>
                  <a:pt x="396735" y="26288"/>
                </a:lnTo>
                <a:close/>
              </a:path>
              <a:path w="838200" h="94614">
                <a:moveTo>
                  <a:pt x="436478" y="57873"/>
                </a:moveTo>
                <a:lnTo>
                  <a:pt x="396735" y="57873"/>
                </a:lnTo>
                <a:lnTo>
                  <a:pt x="423036" y="58254"/>
                </a:lnTo>
                <a:lnTo>
                  <a:pt x="428751" y="62064"/>
                </a:lnTo>
                <a:lnTo>
                  <a:pt x="428751" y="79984"/>
                </a:lnTo>
                <a:lnTo>
                  <a:pt x="422909" y="84556"/>
                </a:lnTo>
                <a:lnTo>
                  <a:pt x="436310" y="84556"/>
                </a:lnTo>
                <a:lnTo>
                  <a:pt x="439180" y="80810"/>
                </a:lnTo>
                <a:lnTo>
                  <a:pt x="441045" y="71094"/>
                </a:lnTo>
                <a:lnTo>
                  <a:pt x="439352" y="61830"/>
                </a:lnTo>
                <a:lnTo>
                  <a:pt x="436478" y="57873"/>
                </a:lnTo>
                <a:close/>
              </a:path>
              <a:path w="838200" h="94614">
                <a:moveTo>
                  <a:pt x="463283" y="26288"/>
                </a:moveTo>
                <a:lnTo>
                  <a:pt x="451103" y="26288"/>
                </a:lnTo>
                <a:lnTo>
                  <a:pt x="451103" y="93598"/>
                </a:lnTo>
                <a:lnTo>
                  <a:pt x="463283" y="93598"/>
                </a:lnTo>
                <a:lnTo>
                  <a:pt x="463283" y="26288"/>
                </a:lnTo>
                <a:close/>
              </a:path>
              <a:path w="838200" h="94614">
                <a:moveTo>
                  <a:pt x="503034" y="0"/>
                </a:moveTo>
                <a:lnTo>
                  <a:pt x="494766" y="0"/>
                </a:lnTo>
                <a:lnTo>
                  <a:pt x="496205" y="7551"/>
                </a:lnTo>
                <a:lnTo>
                  <a:pt x="500170" y="13031"/>
                </a:lnTo>
                <a:lnTo>
                  <a:pt x="506421" y="16371"/>
                </a:lnTo>
                <a:lnTo>
                  <a:pt x="514718" y="17500"/>
                </a:lnTo>
                <a:lnTo>
                  <a:pt x="523016" y="16371"/>
                </a:lnTo>
                <a:lnTo>
                  <a:pt x="529282" y="13031"/>
                </a:lnTo>
                <a:lnTo>
                  <a:pt x="531193" y="10413"/>
                </a:lnTo>
                <a:lnTo>
                  <a:pt x="507733" y="10413"/>
                </a:lnTo>
                <a:lnTo>
                  <a:pt x="503161" y="6349"/>
                </a:lnTo>
                <a:lnTo>
                  <a:pt x="503034" y="0"/>
                </a:lnTo>
                <a:close/>
              </a:path>
              <a:path w="838200" h="94614">
                <a:moveTo>
                  <a:pt x="534796" y="0"/>
                </a:moveTo>
                <a:lnTo>
                  <a:pt x="526275" y="0"/>
                </a:lnTo>
                <a:lnTo>
                  <a:pt x="526148" y="6349"/>
                </a:lnTo>
                <a:lnTo>
                  <a:pt x="521576" y="10413"/>
                </a:lnTo>
                <a:lnTo>
                  <a:pt x="531193" y="10413"/>
                </a:lnTo>
                <a:lnTo>
                  <a:pt x="533284" y="7551"/>
                </a:lnTo>
                <a:lnTo>
                  <a:pt x="534796" y="0"/>
                </a:lnTo>
                <a:close/>
              </a:path>
              <a:path w="838200" h="94614">
                <a:moveTo>
                  <a:pt x="495401" y="26288"/>
                </a:moveTo>
                <a:lnTo>
                  <a:pt x="483234" y="26288"/>
                </a:lnTo>
                <a:lnTo>
                  <a:pt x="483234" y="93573"/>
                </a:lnTo>
                <a:lnTo>
                  <a:pt x="494398" y="93573"/>
                </a:lnTo>
                <a:lnTo>
                  <a:pt x="509746" y="75298"/>
                </a:lnTo>
                <a:lnTo>
                  <a:pt x="495401" y="75298"/>
                </a:lnTo>
                <a:lnTo>
                  <a:pt x="495401" y="26288"/>
                </a:lnTo>
                <a:close/>
              </a:path>
              <a:path w="838200" h="94614">
                <a:moveTo>
                  <a:pt x="547725" y="44564"/>
                </a:moveTo>
                <a:lnTo>
                  <a:pt x="535558" y="44564"/>
                </a:lnTo>
                <a:lnTo>
                  <a:pt x="535558" y="93573"/>
                </a:lnTo>
                <a:lnTo>
                  <a:pt x="547725" y="93573"/>
                </a:lnTo>
                <a:lnTo>
                  <a:pt x="547725" y="44564"/>
                </a:lnTo>
                <a:close/>
              </a:path>
              <a:path w="838200" h="94614">
                <a:moveTo>
                  <a:pt x="547725" y="26288"/>
                </a:moveTo>
                <a:lnTo>
                  <a:pt x="536701" y="26288"/>
                </a:lnTo>
                <a:lnTo>
                  <a:pt x="495401" y="75298"/>
                </a:lnTo>
                <a:lnTo>
                  <a:pt x="509746" y="75298"/>
                </a:lnTo>
                <a:lnTo>
                  <a:pt x="535558" y="44564"/>
                </a:lnTo>
                <a:lnTo>
                  <a:pt x="547725" y="44564"/>
                </a:lnTo>
                <a:lnTo>
                  <a:pt x="547725" y="26288"/>
                </a:lnTo>
                <a:close/>
              </a:path>
              <a:path w="838200" h="94614">
                <a:moveTo>
                  <a:pt x="651611" y="66408"/>
                </a:moveTo>
                <a:lnTo>
                  <a:pt x="639432" y="66408"/>
                </a:lnTo>
                <a:lnTo>
                  <a:pt x="639432" y="93573"/>
                </a:lnTo>
                <a:lnTo>
                  <a:pt x="651611" y="93573"/>
                </a:lnTo>
                <a:lnTo>
                  <a:pt x="651611" y="66408"/>
                </a:lnTo>
                <a:close/>
              </a:path>
              <a:path w="838200" h="94614">
                <a:moveTo>
                  <a:pt x="603605" y="26288"/>
                </a:moveTo>
                <a:lnTo>
                  <a:pt x="591426" y="26288"/>
                </a:lnTo>
                <a:lnTo>
                  <a:pt x="591426" y="48132"/>
                </a:lnTo>
                <a:lnTo>
                  <a:pt x="593228" y="58525"/>
                </a:lnTo>
                <a:lnTo>
                  <a:pt x="598422" y="65800"/>
                </a:lnTo>
                <a:lnTo>
                  <a:pt x="606690" y="70076"/>
                </a:lnTo>
                <a:lnTo>
                  <a:pt x="617715" y="71475"/>
                </a:lnTo>
                <a:lnTo>
                  <a:pt x="625208" y="71475"/>
                </a:lnTo>
                <a:lnTo>
                  <a:pt x="632574" y="69583"/>
                </a:lnTo>
                <a:lnTo>
                  <a:pt x="639432" y="66408"/>
                </a:lnTo>
                <a:lnTo>
                  <a:pt x="651611" y="66408"/>
                </a:lnTo>
                <a:lnTo>
                  <a:pt x="651611" y="61467"/>
                </a:lnTo>
                <a:lnTo>
                  <a:pt x="609955" y="61467"/>
                </a:lnTo>
                <a:lnTo>
                  <a:pt x="603605" y="56895"/>
                </a:lnTo>
                <a:lnTo>
                  <a:pt x="603605" y="26288"/>
                </a:lnTo>
                <a:close/>
              </a:path>
              <a:path w="838200" h="94614">
                <a:moveTo>
                  <a:pt x="651611" y="26288"/>
                </a:moveTo>
                <a:lnTo>
                  <a:pt x="639432" y="26288"/>
                </a:lnTo>
                <a:lnTo>
                  <a:pt x="639432" y="57022"/>
                </a:lnTo>
                <a:lnTo>
                  <a:pt x="632955" y="59816"/>
                </a:lnTo>
                <a:lnTo>
                  <a:pt x="626351" y="61467"/>
                </a:lnTo>
                <a:lnTo>
                  <a:pt x="651611" y="61467"/>
                </a:lnTo>
                <a:lnTo>
                  <a:pt x="651611" y="26288"/>
                </a:lnTo>
                <a:close/>
              </a:path>
              <a:path w="838200" h="94614">
                <a:moveTo>
                  <a:pt x="719230" y="36169"/>
                </a:moveTo>
                <a:lnTo>
                  <a:pt x="706107" y="36169"/>
                </a:lnTo>
                <a:lnTo>
                  <a:pt x="712076" y="42151"/>
                </a:lnTo>
                <a:lnTo>
                  <a:pt x="712076" y="54863"/>
                </a:lnTo>
                <a:lnTo>
                  <a:pt x="692772" y="54863"/>
                </a:lnTo>
                <a:lnTo>
                  <a:pt x="680080" y="56417"/>
                </a:lnTo>
                <a:lnTo>
                  <a:pt x="671722" y="60647"/>
                </a:lnTo>
                <a:lnTo>
                  <a:pt x="667126" y="66903"/>
                </a:lnTo>
                <a:lnTo>
                  <a:pt x="665721" y="74536"/>
                </a:lnTo>
                <a:lnTo>
                  <a:pt x="667465" y="82559"/>
                </a:lnTo>
                <a:lnTo>
                  <a:pt x="672447" y="88817"/>
                </a:lnTo>
                <a:lnTo>
                  <a:pt x="680289" y="92885"/>
                </a:lnTo>
                <a:lnTo>
                  <a:pt x="690613" y="94335"/>
                </a:lnTo>
                <a:lnTo>
                  <a:pt x="701154" y="94335"/>
                </a:lnTo>
                <a:lnTo>
                  <a:pt x="708647" y="90792"/>
                </a:lnTo>
                <a:lnTo>
                  <a:pt x="712541" y="84962"/>
                </a:lnTo>
                <a:lnTo>
                  <a:pt x="683361" y="84962"/>
                </a:lnTo>
                <a:lnTo>
                  <a:pt x="677773" y="80759"/>
                </a:lnTo>
                <a:lnTo>
                  <a:pt x="677773" y="68313"/>
                </a:lnTo>
                <a:lnTo>
                  <a:pt x="681202" y="63601"/>
                </a:lnTo>
                <a:lnTo>
                  <a:pt x="724255" y="63601"/>
                </a:lnTo>
                <a:lnTo>
                  <a:pt x="724255" y="52946"/>
                </a:lnTo>
                <a:lnTo>
                  <a:pt x="722342" y="40913"/>
                </a:lnTo>
                <a:lnTo>
                  <a:pt x="719230" y="36169"/>
                </a:lnTo>
                <a:close/>
              </a:path>
              <a:path w="838200" h="94614">
                <a:moveTo>
                  <a:pt x="724255" y="84708"/>
                </a:moveTo>
                <a:lnTo>
                  <a:pt x="712711" y="84708"/>
                </a:lnTo>
                <a:lnTo>
                  <a:pt x="712711" y="93573"/>
                </a:lnTo>
                <a:lnTo>
                  <a:pt x="724255" y="93573"/>
                </a:lnTo>
                <a:lnTo>
                  <a:pt x="724255" y="84708"/>
                </a:lnTo>
                <a:close/>
              </a:path>
              <a:path w="838200" h="94614">
                <a:moveTo>
                  <a:pt x="724255" y="63601"/>
                </a:moveTo>
                <a:lnTo>
                  <a:pt x="712076" y="63601"/>
                </a:lnTo>
                <a:lnTo>
                  <a:pt x="712076" y="73012"/>
                </a:lnTo>
                <a:lnTo>
                  <a:pt x="709028" y="80759"/>
                </a:lnTo>
                <a:lnTo>
                  <a:pt x="701789" y="84962"/>
                </a:lnTo>
                <a:lnTo>
                  <a:pt x="712541" y="84962"/>
                </a:lnTo>
                <a:lnTo>
                  <a:pt x="712711" y="84708"/>
                </a:lnTo>
                <a:lnTo>
                  <a:pt x="724255" y="84708"/>
                </a:lnTo>
                <a:lnTo>
                  <a:pt x="724255" y="63601"/>
                </a:lnTo>
                <a:close/>
              </a:path>
              <a:path w="838200" h="94614">
                <a:moveTo>
                  <a:pt x="695439" y="25653"/>
                </a:moveTo>
                <a:lnTo>
                  <a:pt x="687516" y="26215"/>
                </a:lnTo>
                <a:lnTo>
                  <a:pt x="680099" y="27870"/>
                </a:lnTo>
                <a:lnTo>
                  <a:pt x="673399" y="30572"/>
                </a:lnTo>
                <a:lnTo>
                  <a:pt x="667626" y="34277"/>
                </a:lnTo>
                <a:lnTo>
                  <a:pt x="672706" y="43421"/>
                </a:lnTo>
                <a:lnTo>
                  <a:pt x="677900" y="38976"/>
                </a:lnTo>
                <a:lnTo>
                  <a:pt x="686028" y="36169"/>
                </a:lnTo>
                <a:lnTo>
                  <a:pt x="719230" y="36169"/>
                </a:lnTo>
                <a:lnTo>
                  <a:pt x="716753" y="32394"/>
                </a:lnTo>
                <a:lnTo>
                  <a:pt x="707710" y="27328"/>
                </a:lnTo>
                <a:lnTo>
                  <a:pt x="695439" y="25653"/>
                </a:lnTo>
                <a:close/>
              </a:path>
              <a:path w="838200" h="94614">
                <a:moveTo>
                  <a:pt x="762228" y="0"/>
                </a:moveTo>
                <a:lnTo>
                  <a:pt x="753973" y="0"/>
                </a:lnTo>
                <a:lnTo>
                  <a:pt x="755410" y="7551"/>
                </a:lnTo>
                <a:lnTo>
                  <a:pt x="759372" y="13031"/>
                </a:lnTo>
                <a:lnTo>
                  <a:pt x="765623" y="16371"/>
                </a:lnTo>
                <a:lnTo>
                  <a:pt x="773925" y="17500"/>
                </a:lnTo>
                <a:lnTo>
                  <a:pt x="782221" y="16371"/>
                </a:lnTo>
                <a:lnTo>
                  <a:pt x="788482" y="13031"/>
                </a:lnTo>
                <a:lnTo>
                  <a:pt x="790392" y="10413"/>
                </a:lnTo>
                <a:lnTo>
                  <a:pt x="766927" y="10413"/>
                </a:lnTo>
                <a:lnTo>
                  <a:pt x="762355" y="6349"/>
                </a:lnTo>
                <a:lnTo>
                  <a:pt x="762228" y="0"/>
                </a:lnTo>
                <a:close/>
              </a:path>
              <a:path w="838200" h="94614">
                <a:moveTo>
                  <a:pt x="793991" y="0"/>
                </a:moveTo>
                <a:lnTo>
                  <a:pt x="785482" y="0"/>
                </a:lnTo>
                <a:lnTo>
                  <a:pt x="785355" y="6349"/>
                </a:lnTo>
                <a:lnTo>
                  <a:pt x="780783" y="10413"/>
                </a:lnTo>
                <a:lnTo>
                  <a:pt x="790392" y="10413"/>
                </a:lnTo>
                <a:lnTo>
                  <a:pt x="792481" y="7551"/>
                </a:lnTo>
                <a:lnTo>
                  <a:pt x="793991" y="0"/>
                </a:lnTo>
                <a:close/>
              </a:path>
              <a:path w="838200" h="94614">
                <a:moveTo>
                  <a:pt x="754608" y="26288"/>
                </a:moveTo>
                <a:lnTo>
                  <a:pt x="742429" y="26288"/>
                </a:lnTo>
                <a:lnTo>
                  <a:pt x="742429" y="93573"/>
                </a:lnTo>
                <a:lnTo>
                  <a:pt x="753592" y="93573"/>
                </a:lnTo>
                <a:lnTo>
                  <a:pt x="768941" y="75298"/>
                </a:lnTo>
                <a:lnTo>
                  <a:pt x="754608" y="75298"/>
                </a:lnTo>
                <a:lnTo>
                  <a:pt x="754608" y="26288"/>
                </a:lnTo>
                <a:close/>
              </a:path>
              <a:path w="838200" h="94614">
                <a:moveTo>
                  <a:pt x="806932" y="44564"/>
                </a:moveTo>
                <a:lnTo>
                  <a:pt x="794753" y="44564"/>
                </a:lnTo>
                <a:lnTo>
                  <a:pt x="794753" y="93573"/>
                </a:lnTo>
                <a:lnTo>
                  <a:pt x="806932" y="93573"/>
                </a:lnTo>
                <a:lnTo>
                  <a:pt x="806932" y="44564"/>
                </a:lnTo>
                <a:close/>
              </a:path>
              <a:path w="838200" h="94614">
                <a:moveTo>
                  <a:pt x="806932" y="26288"/>
                </a:moveTo>
                <a:lnTo>
                  <a:pt x="795896" y="26288"/>
                </a:lnTo>
                <a:lnTo>
                  <a:pt x="754608" y="75298"/>
                </a:lnTo>
                <a:lnTo>
                  <a:pt x="768941" y="75298"/>
                </a:lnTo>
                <a:lnTo>
                  <a:pt x="794753" y="44564"/>
                </a:lnTo>
                <a:lnTo>
                  <a:pt x="806932" y="44564"/>
                </a:lnTo>
                <a:lnTo>
                  <a:pt x="806932" y="26288"/>
                </a:lnTo>
                <a:close/>
              </a:path>
              <a:path w="838200" h="94614">
                <a:moveTo>
                  <a:pt x="833983" y="76961"/>
                </a:moveTo>
                <a:lnTo>
                  <a:pt x="824725" y="76961"/>
                </a:lnTo>
                <a:lnTo>
                  <a:pt x="820788" y="80505"/>
                </a:lnTo>
                <a:lnTo>
                  <a:pt x="820788" y="90665"/>
                </a:lnTo>
                <a:lnTo>
                  <a:pt x="824725" y="94335"/>
                </a:lnTo>
                <a:lnTo>
                  <a:pt x="833983" y="94335"/>
                </a:lnTo>
                <a:lnTo>
                  <a:pt x="837793" y="90665"/>
                </a:lnTo>
                <a:lnTo>
                  <a:pt x="837793" y="80505"/>
                </a:lnTo>
                <a:lnTo>
                  <a:pt x="833983" y="76961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5333665" y="4540764"/>
            <a:ext cx="352410" cy="98330"/>
          </a:xfrm>
          <a:custGeom>
            <a:avLst/>
            <a:gdLst/>
            <a:ahLst/>
            <a:cxnLst/>
            <a:rect l="l" t="t" r="r" b="b"/>
            <a:pathLst>
              <a:path w="311785" h="86995">
                <a:moveTo>
                  <a:pt x="53502" y="10528"/>
                </a:moveTo>
                <a:lnTo>
                  <a:pt x="40373" y="10528"/>
                </a:lnTo>
                <a:lnTo>
                  <a:pt x="46354" y="16497"/>
                </a:lnTo>
                <a:lnTo>
                  <a:pt x="46354" y="29209"/>
                </a:lnTo>
                <a:lnTo>
                  <a:pt x="27038" y="29209"/>
                </a:lnTo>
                <a:lnTo>
                  <a:pt x="14348" y="30765"/>
                </a:lnTo>
                <a:lnTo>
                  <a:pt x="5994" y="34998"/>
                </a:lnTo>
                <a:lnTo>
                  <a:pt x="1402" y="41254"/>
                </a:lnTo>
                <a:lnTo>
                  <a:pt x="0" y="48882"/>
                </a:lnTo>
                <a:lnTo>
                  <a:pt x="1744" y="56912"/>
                </a:lnTo>
                <a:lnTo>
                  <a:pt x="6724" y="63174"/>
                </a:lnTo>
                <a:lnTo>
                  <a:pt x="14562" y="67243"/>
                </a:lnTo>
                <a:lnTo>
                  <a:pt x="24879" y="68694"/>
                </a:lnTo>
                <a:lnTo>
                  <a:pt x="35420" y="68694"/>
                </a:lnTo>
                <a:lnTo>
                  <a:pt x="42913" y="65138"/>
                </a:lnTo>
                <a:lnTo>
                  <a:pt x="46819" y="59309"/>
                </a:lnTo>
                <a:lnTo>
                  <a:pt x="17640" y="59309"/>
                </a:lnTo>
                <a:lnTo>
                  <a:pt x="12039" y="55118"/>
                </a:lnTo>
                <a:lnTo>
                  <a:pt x="12039" y="42659"/>
                </a:lnTo>
                <a:lnTo>
                  <a:pt x="15468" y="37960"/>
                </a:lnTo>
                <a:lnTo>
                  <a:pt x="58521" y="37960"/>
                </a:lnTo>
                <a:lnTo>
                  <a:pt x="58521" y="27305"/>
                </a:lnTo>
                <a:lnTo>
                  <a:pt x="56608" y="15264"/>
                </a:lnTo>
                <a:lnTo>
                  <a:pt x="53502" y="10528"/>
                </a:lnTo>
                <a:close/>
              </a:path>
              <a:path w="311785" h="86995">
                <a:moveTo>
                  <a:pt x="58521" y="59055"/>
                </a:moveTo>
                <a:lnTo>
                  <a:pt x="46989" y="59055"/>
                </a:lnTo>
                <a:lnTo>
                  <a:pt x="46989" y="67932"/>
                </a:lnTo>
                <a:lnTo>
                  <a:pt x="58521" y="67932"/>
                </a:lnTo>
                <a:lnTo>
                  <a:pt x="58521" y="59055"/>
                </a:lnTo>
                <a:close/>
              </a:path>
              <a:path w="311785" h="86995">
                <a:moveTo>
                  <a:pt x="58521" y="37960"/>
                </a:moveTo>
                <a:lnTo>
                  <a:pt x="46354" y="37960"/>
                </a:lnTo>
                <a:lnTo>
                  <a:pt x="46354" y="47358"/>
                </a:lnTo>
                <a:lnTo>
                  <a:pt x="43294" y="55118"/>
                </a:lnTo>
                <a:lnTo>
                  <a:pt x="36055" y="59309"/>
                </a:lnTo>
                <a:lnTo>
                  <a:pt x="46819" y="59309"/>
                </a:lnTo>
                <a:lnTo>
                  <a:pt x="46989" y="59055"/>
                </a:lnTo>
                <a:lnTo>
                  <a:pt x="58521" y="59055"/>
                </a:lnTo>
                <a:lnTo>
                  <a:pt x="58521" y="37960"/>
                </a:lnTo>
                <a:close/>
              </a:path>
              <a:path w="311785" h="86995">
                <a:moveTo>
                  <a:pt x="29705" y="0"/>
                </a:moveTo>
                <a:lnTo>
                  <a:pt x="21787" y="563"/>
                </a:lnTo>
                <a:lnTo>
                  <a:pt x="14370" y="2220"/>
                </a:lnTo>
                <a:lnTo>
                  <a:pt x="7666" y="4923"/>
                </a:lnTo>
                <a:lnTo>
                  <a:pt x="1892" y="8623"/>
                </a:lnTo>
                <a:lnTo>
                  <a:pt x="6972" y="17767"/>
                </a:lnTo>
                <a:lnTo>
                  <a:pt x="12166" y="13322"/>
                </a:lnTo>
                <a:lnTo>
                  <a:pt x="20307" y="10528"/>
                </a:lnTo>
                <a:lnTo>
                  <a:pt x="53502" y="10528"/>
                </a:lnTo>
                <a:lnTo>
                  <a:pt x="51019" y="6742"/>
                </a:lnTo>
                <a:lnTo>
                  <a:pt x="41976" y="1675"/>
                </a:lnTo>
                <a:lnTo>
                  <a:pt x="29705" y="0"/>
                </a:lnTo>
                <a:close/>
              </a:path>
              <a:path w="311785" h="86995">
                <a:moveTo>
                  <a:pt x="106019" y="0"/>
                </a:moveTo>
                <a:lnTo>
                  <a:pt x="91734" y="2534"/>
                </a:lnTo>
                <a:lnTo>
                  <a:pt x="80489" y="9613"/>
                </a:lnTo>
                <a:lnTo>
                  <a:pt x="73126" y="20456"/>
                </a:lnTo>
                <a:lnTo>
                  <a:pt x="70484" y="34277"/>
                </a:lnTo>
                <a:lnTo>
                  <a:pt x="73126" y="48125"/>
                </a:lnTo>
                <a:lnTo>
                  <a:pt x="80489" y="59015"/>
                </a:lnTo>
                <a:lnTo>
                  <a:pt x="91734" y="66140"/>
                </a:lnTo>
                <a:lnTo>
                  <a:pt x="106019" y="68694"/>
                </a:lnTo>
                <a:lnTo>
                  <a:pt x="114645" y="67753"/>
                </a:lnTo>
                <a:lnTo>
                  <a:pt x="122259" y="64981"/>
                </a:lnTo>
                <a:lnTo>
                  <a:pt x="128611" y="60448"/>
                </a:lnTo>
                <a:lnTo>
                  <a:pt x="130486" y="58039"/>
                </a:lnTo>
                <a:lnTo>
                  <a:pt x="105892" y="58039"/>
                </a:lnTo>
                <a:lnTo>
                  <a:pt x="96708" y="56381"/>
                </a:lnTo>
                <a:lnTo>
                  <a:pt x="89382" y="51639"/>
                </a:lnTo>
                <a:lnTo>
                  <a:pt x="84532" y="44156"/>
                </a:lnTo>
                <a:lnTo>
                  <a:pt x="82778" y="34277"/>
                </a:lnTo>
                <a:lnTo>
                  <a:pt x="84532" y="24532"/>
                </a:lnTo>
                <a:lnTo>
                  <a:pt x="89382" y="17084"/>
                </a:lnTo>
                <a:lnTo>
                  <a:pt x="96708" y="12328"/>
                </a:lnTo>
                <a:lnTo>
                  <a:pt x="105892" y="10655"/>
                </a:lnTo>
                <a:lnTo>
                  <a:pt x="130578" y="10655"/>
                </a:lnTo>
                <a:lnTo>
                  <a:pt x="128611" y="8133"/>
                </a:lnTo>
                <a:lnTo>
                  <a:pt x="122259" y="3644"/>
                </a:lnTo>
                <a:lnTo>
                  <a:pt x="114645" y="918"/>
                </a:lnTo>
                <a:lnTo>
                  <a:pt x="106019" y="0"/>
                </a:lnTo>
                <a:close/>
              </a:path>
              <a:path w="311785" h="86995">
                <a:moveTo>
                  <a:pt x="124180" y="48387"/>
                </a:moveTo>
                <a:lnTo>
                  <a:pt x="119862" y="54991"/>
                </a:lnTo>
                <a:lnTo>
                  <a:pt x="113258" y="58039"/>
                </a:lnTo>
                <a:lnTo>
                  <a:pt x="130486" y="58039"/>
                </a:lnTo>
                <a:lnTo>
                  <a:pt x="133451" y="54228"/>
                </a:lnTo>
                <a:lnTo>
                  <a:pt x="124180" y="48387"/>
                </a:lnTo>
                <a:close/>
              </a:path>
              <a:path w="311785" h="86995">
                <a:moveTo>
                  <a:pt x="130578" y="10655"/>
                </a:moveTo>
                <a:lnTo>
                  <a:pt x="113258" y="10655"/>
                </a:lnTo>
                <a:lnTo>
                  <a:pt x="119862" y="13703"/>
                </a:lnTo>
                <a:lnTo>
                  <a:pt x="124180" y="20307"/>
                </a:lnTo>
                <a:lnTo>
                  <a:pt x="133451" y="14338"/>
                </a:lnTo>
                <a:lnTo>
                  <a:pt x="130578" y="10655"/>
                </a:lnTo>
                <a:close/>
              </a:path>
              <a:path w="311785" h="86995">
                <a:moveTo>
                  <a:pt x="193202" y="10528"/>
                </a:moveTo>
                <a:lnTo>
                  <a:pt x="180073" y="10528"/>
                </a:lnTo>
                <a:lnTo>
                  <a:pt x="186042" y="16497"/>
                </a:lnTo>
                <a:lnTo>
                  <a:pt x="186042" y="29209"/>
                </a:lnTo>
                <a:lnTo>
                  <a:pt x="166738" y="29209"/>
                </a:lnTo>
                <a:lnTo>
                  <a:pt x="154046" y="30765"/>
                </a:lnTo>
                <a:lnTo>
                  <a:pt x="145688" y="34998"/>
                </a:lnTo>
                <a:lnTo>
                  <a:pt x="141092" y="41254"/>
                </a:lnTo>
                <a:lnTo>
                  <a:pt x="139687" y="48882"/>
                </a:lnTo>
                <a:lnTo>
                  <a:pt x="141431" y="56912"/>
                </a:lnTo>
                <a:lnTo>
                  <a:pt x="146413" y="63174"/>
                </a:lnTo>
                <a:lnTo>
                  <a:pt x="154255" y="67243"/>
                </a:lnTo>
                <a:lnTo>
                  <a:pt x="164579" y="68694"/>
                </a:lnTo>
                <a:lnTo>
                  <a:pt x="175120" y="68694"/>
                </a:lnTo>
                <a:lnTo>
                  <a:pt x="182613" y="65138"/>
                </a:lnTo>
                <a:lnTo>
                  <a:pt x="186507" y="59309"/>
                </a:lnTo>
                <a:lnTo>
                  <a:pt x="157327" y="59309"/>
                </a:lnTo>
                <a:lnTo>
                  <a:pt x="151739" y="55118"/>
                </a:lnTo>
                <a:lnTo>
                  <a:pt x="151739" y="42659"/>
                </a:lnTo>
                <a:lnTo>
                  <a:pt x="155168" y="37960"/>
                </a:lnTo>
                <a:lnTo>
                  <a:pt x="198221" y="37960"/>
                </a:lnTo>
                <a:lnTo>
                  <a:pt x="198221" y="27305"/>
                </a:lnTo>
                <a:lnTo>
                  <a:pt x="196308" y="15264"/>
                </a:lnTo>
                <a:lnTo>
                  <a:pt x="193202" y="10528"/>
                </a:lnTo>
                <a:close/>
              </a:path>
              <a:path w="311785" h="86995">
                <a:moveTo>
                  <a:pt x="198221" y="59055"/>
                </a:moveTo>
                <a:lnTo>
                  <a:pt x="186677" y="59055"/>
                </a:lnTo>
                <a:lnTo>
                  <a:pt x="186677" y="67932"/>
                </a:lnTo>
                <a:lnTo>
                  <a:pt x="198221" y="67932"/>
                </a:lnTo>
                <a:lnTo>
                  <a:pt x="198221" y="59055"/>
                </a:lnTo>
                <a:close/>
              </a:path>
              <a:path w="311785" h="86995">
                <a:moveTo>
                  <a:pt x="198221" y="37960"/>
                </a:moveTo>
                <a:lnTo>
                  <a:pt x="186042" y="37960"/>
                </a:lnTo>
                <a:lnTo>
                  <a:pt x="186042" y="47358"/>
                </a:lnTo>
                <a:lnTo>
                  <a:pt x="182994" y="55118"/>
                </a:lnTo>
                <a:lnTo>
                  <a:pt x="175755" y="59309"/>
                </a:lnTo>
                <a:lnTo>
                  <a:pt x="186507" y="59309"/>
                </a:lnTo>
                <a:lnTo>
                  <a:pt x="186677" y="59055"/>
                </a:lnTo>
                <a:lnTo>
                  <a:pt x="198221" y="59055"/>
                </a:lnTo>
                <a:lnTo>
                  <a:pt x="198221" y="37960"/>
                </a:lnTo>
                <a:close/>
              </a:path>
              <a:path w="311785" h="86995">
                <a:moveTo>
                  <a:pt x="169405" y="0"/>
                </a:moveTo>
                <a:lnTo>
                  <a:pt x="161487" y="563"/>
                </a:lnTo>
                <a:lnTo>
                  <a:pt x="154070" y="2220"/>
                </a:lnTo>
                <a:lnTo>
                  <a:pt x="147366" y="4923"/>
                </a:lnTo>
                <a:lnTo>
                  <a:pt x="141592" y="8623"/>
                </a:lnTo>
                <a:lnTo>
                  <a:pt x="146672" y="17767"/>
                </a:lnTo>
                <a:lnTo>
                  <a:pt x="151866" y="13322"/>
                </a:lnTo>
                <a:lnTo>
                  <a:pt x="160007" y="10528"/>
                </a:lnTo>
                <a:lnTo>
                  <a:pt x="193202" y="10528"/>
                </a:lnTo>
                <a:lnTo>
                  <a:pt x="190719" y="6742"/>
                </a:lnTo>
                <a:lnTo>
                  <a:pt x="181676" y="1675"/>
                </a:lnTo>
                <a:lnTo>
                  <a:pt x="169405" y="0"/>
                </a:lnTo>
                <a:close/>
              </a:path>
              <a:path w="311785" h="86995">
                <a:moveTo>
                  <a:pt x="228574" y="634"/>
                </a:moveTo>
                <a:lnTo>
                  <a:pt x="216395" y="635"/>
                </a:lnTo>
                <a:lnTo>
                  <a:pt x="216395" y="67932"/>
                </a:lnTo>
                <a:lnTo>
                  <a:pt x="227558" y="67932"/>
                </a:lnTo>
                <a:lnTo>
                  <a:pt x="242917" y="49644"/>
                </a:lnTo>
                <a:lnTo>
                  <a:pt x="228574" y="49644"/>
                </a:lnTo>
                <a:lnTo>
                  <a:pt x="228574" y="634"/>
                </a:lnTo>
                <a:close/>
              </a:path>
              <a:path w="311785" h="86995">
                <a:moveTo>
                  <a:pt x="280898" y="18923"/>
                </a:moveTo>
                <a:lnTo>
                  <a:pt x="268719" y="18923"/>
                </a:lnTo>
                <a:lnTo>
                  <a:pt x="268719" y="67932"/>
                </a:lnTo>
                <a:lnTo>
                  <a:pt x="280898" y="67932"/>
                </a:lnTo>
                <a:lnTo>
                  <a:pt x="280898" y="18923"/>
                </a:lnTo>
                <a:close/>
              </a:path>
              <a:path w="311785" h="86995">
                <a:moveTo>
                  <a:pt x="280898" y="634"/>
                </a:moveTo>
                <a:lnTo>
                  <a:pt x="269862" y="635"/>
                </a:lnTo>
                <a:lnTo>
                  <a:pt x="228574" y="49644"/>
                </a:lnTo>
                <a:lnTo>
                  <a:pt x="242917" y="49644"/>
                </a:lnTo>
                <a:lnTo>
                  <a:pt x="268719" y="18923"/>
                </a:lnTo>
                <a:lnTo>
                  <a:pt x="280898" y="18923"/>
                </a:lnTo>
                <a:lnTo>
                  <a:pt x="280898" y="634"/>
                </a:lnTo>
                <a:close/>
              </a:path>
              <a:path w="311785" h="86995">
                <a:moveTo>
                  <a:pt x="307949" y="0"/>
                </a:moveTo>
                <a:lnTo>
                  <a:pt x="298691" y="0"/>
                </a:lnTo>
                <a:lnTo>
                  <a:pt x="294754" y="3556"/>
                </a:lnTo>
                <a:lnTo>
                  <a:pt x="294754" y="13703"/>
                </a:lnTo>
                <a:lnTo>
                  <a:pt x="298691" y="17386"/>
                </a:lnTo>
                <a:lnTo>
                  <a:pt x="307949" y="17386"/>
                </a:lnTo>
                <a:lnTo>
                  <a:pt x="311759" y="13703"/>
                </a:lnTo>
                <a:lnTo>
                  <a:pt x="311759" y="3556"/>
                </a:lnTo>
                <a:lnTo>
                  <a:pt x="307949" y="0"/>
                </a:lnTo>
                <a:close/>
              </a:path>
              <a:path w="311785" h="86995">
                <a:moveTo>
                  <a:pt x="308330" y="51295"/>
                </a:moveTo>
                <a:lnTo>
                  <a:pt x="298691" y="51295"/>
                </a:lnTo>
                <a:lnTo>
                  <a:pt x="295008" y="54851"/>
                </a:lnTo>
                <a:lnTo>
                  <a:pt x="295008" y="63741"/>
                </a:lnTo>
                <a:lnTo>
                  <a:pt x="297167" y="66662"/>
                </a:lnTo>
                <a:lnTo>
                  <a:pt x="300342" y="67805"/>
                </a:lnTo>
                <a:lnTo>
                  <a:pt x="295643" y="86728"/>
                </a:lnTo>
                <a:lnTo>
                  <a:pt x="303644" y="86728"/>
                </a:lnTo>
                <a:lnTo>
                  <a:pt x="309600" y="69075"/>
                </a:lnTo>
                <a:lnTo>
                  <a:pt x="311251" y="64376"/>
                </a:lnTo>
                <a:lnTo>
                  <a:pt x="311759" y="62471"/>
                </a:lnTo>
                <a:lnTo>
                  <a:pt x="311641" y="54851"/>
                </a:lnTo>
                <a:lnTo>
                  <a:pt x="308330" y="51295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5340110" y="4014274"/>
            <a:ext cx="648836" cy="98330"/>
          </a:xfrm>
          <a:custGeom>
            <a:avLst/>
            <a:gdLst/>
            <a:ahLst/>
            <a:cxnLst/>
            <a:rect l="l" t="t" r="r" b="b"/>
            <a:pathLst>
              <a:path w="574039" h="86995">
                <a:moveTo>
                  <a:pt x="62344" y="634"/>
                </a:moveTo>
                <a:lnTo>
                  <a:pt x="0" y="634"/>
                </a:lnTo>
                <a:lnTo>
                  <a:pt x="0" y="67932"/>
                </a:lnTo>
                <a:lnTo>
                  <a:pt x="12179" y="67932"/>
                </a:lnTo>
                <a:lnTo>
                  <a:pt x="12179" y="11290"/>
                </a:lnTo>
                <a:lnTo>
                  <a:pt x="62344" y="11290"/>
                </a:lnTo>
                <a:lnTo>
                  <a:pt x="62344" y="634"/>
                </a:lnTo>
                <a:close/>
              </a:path>
              <a:path w="574039" h="86995">
                <a:moveTo>
                  <a:pt x="62344" y="11290"/>
                </a:moveTo>
                <a:lnTo>
                  <a:pt x="50165" y="11290"/>
                </a:lnTo>
                <a:lnTo>
                  <a:pt x="50165" y="67932"/>
                </a:lnTo>
                <a:lnTo>
                  <a:pt x="62344" y="67932"/>
                </a:lnTo>
                <a:lnTo>
                  <a:pt x="62344" y="11290"/>
                </a:lnTo>
                <a:close/>
              </a:path>
              <a:path w="574039" h="86995">
                <a:moveTo>
                  <a:pt x="109715" y="0"/>
                </a:moveTo>
                <a:lnTo>
                  <a:pt x="96241" y="2551"/>
                </a:lnTo>
                <a:lnTo>
                  <a:pt x="85544" y="9661"/>
                </a:lnTo>
                <a:lnTo>
                  <a:pt x="78489" y="20509"/>
                </a:lnTo>
                <a:lnTo>
                  <a:pt x="75946" y="34277"/>
                </a:lnTo>
                <a:lnTo>
                  <a:pt x="78545" y="48125"/>
                </a:lnTo>
                <a:lnTo>
                  <a:pt x="85893" y="59015"/>
                </a:lnTo>
                <a:lnTo>
                  <a:pt x="97312" y="66140"/>
                </a:lnTo>
                <a:lnTo>
                  <a:pt x="112128" y="68694"/>
                </a:lnTo>
                <a:lnTo>
                  <a:pt x="120140" y="67988"/>
                </a:lnTo>
                <a:lnTo>
                  <a:pt x="127314" y="65901"/>
                </a:lnTo>
                <a:lnTo>
                  <a:pt x="133530" y="62484"/>
                </a:lnTo>
                <a:lnTo>
                  <a:pt x="138393" y="58038"/>
                </a:lnTo>
                <a:lnTo>
                  <a:pt x="112509" y="58038"/>
                </a:lnTo>
                <a:lnTo>
                  <a:pt x="103287" y="56623"/>
                </a:lnTo>
                <a:lnTo>
                  <a:pt x="95888" y="52624"/>
                </a:lnTo>
                <a:lnTo>
                  <a:pt x="90703" y="46407"/>
                </a:lnTo>
                <a:lnTo>
                  <a:pt x="88125" y="38341"/>
                </a:lnTo>
                <a:lnTo>
                  <a:pt x="142735" y="38341"/>
                </a:lnTo>
                <a:lnTo>
                  <a:pt x="142862" y="37198"/>
                </a:lnTo>
                <a:lnTo>
                  <a:pt x="142922" y="34277"/>
                </a:lnTo>
                <a:lnTo>
                  <a:pt x="142106" y="29590"/>
                </a:lnTo>
                <a:lnTo>
                  <a:pt x="88125" y="29590"/>
                </a:lnTo>
                <a:lnTo>
                  <a:pt x="90391" y="21745"/>
                </a:lnTo>
                <a:lnTo>
                  <a:pt x="95015" y="15641"/>
                </a:lnTo>
                <a:lnTo>
                  <a:pt x="101591" y="11683"/>
                </a:lnTo>
                <a:lnTo>
                  <a:pt x="109715" y="10274"/>
                </a:lnTo>
                <a:lnTo>
                  <a:pt x="134088" y="10274"/>
                </a:lnTo>
                <a:lnTo>
                  <a:pt x="133643" y="9566"/>
                </a:lnTo>
                <a:lnTo>
                  <a:pt x="123117" y="2504"/>
                </a:lnTo>
                <a:lnTo>
                  <a:pt x="109715" y="0"/>
                </a:lnTo>
                <a:close/>
              </a:path>
              <a:path w="574039" h="86995">
                <a:moveTo>
                  <a:pt x="131953" y="49898"/>
                </a:moveTo>
                <a:lnTo>
                  <a:pt x="127000" y="55371"/>
                </a:lnTo>
                <a:lnTo>
                  <a:pt x="120396" y="58038"/>
                </a:lnTo>
                <a:lnTo>
                  <a:pt x="138393" y="58038"/>
                </a:lnTo>
                <a:lnTo>
                  <a:pt x="138671" y="57784"/>
                </a:lnTo>
                <a:lnTo>
                  <a:pt x="131953" y="49898"/>
                </a:lnTo>
                <a:close/>
              </a:path>
              <a:path w="574039" h="86995">
                <a:moveTo>
                  <a:pt x="134088" y="10274"/>
                </a:moveTo>
                <a:lnTo>
                  <a:pt x="109715" y="10274"/>
                </a:lnTo>
                <a:lnTo>
                  <a:pt x="117900" y="11701"/>
                </a:lnTo>
                <a:lnTo>
                  <a:pt x="124474" y="15689"/>
                </a:lnTo>
                <a:lnTo>
                  <a:pt x="129069" y="21798"/>
                </a:lnTo>
                <a:lnTo>
                  <a:pt x="131318" y="29590"/>
                </a:lnTo>
                <a:lnTo>
                  <a:pt x="142106" y="29590"/>
                </a:lnTo>
                <a:lnTo>
                  <a:pt x="140524" y="20509"/>
                </a:lnTo>
                <a:lnTo>
                  <a:pt x="134088" y="10274"/>
                </a:lnTo>
                <a:close/>
              </a:path>
              <a:path w="574039" h="86995">
                <a:moveTo>
                  <a:pt x="220459" y="634"/>
                </a:moveTo>
                <a:lnTo>
                  <a:pt x="158115" y="634"/>
                </a:lnTo>
                <a:lnTo>
                  <a:pt x="158115" y="67932"/>
                </a:lnTo>
                <a:lnTo>
                  <a:pt x="170294" y="67932"/>
                </a:lnTo>
                <a:lnTo>
                  <a:pt x="170294" y="11290"/>
                </a:lnTo>
                <a:lnTo>
                  <a:pt x="220459" y="11290"/>
                </a:lnTo>
                <a:lnTo>
                  <a:pt x="220459" y="634"/>
                </a:lnTo>
                <a:close/>
              </a:path>
              <a:path w="574039" h="86995">
                <a:moveTo>
                  <a:pt x="220459" y="11290"/>
                </a:moveTo>
                <a:lnTo>
                  <a:pt x="208279" y="11290"/>
                </a:lnTo>
                <a:lnTo>
                  <a:pt x="208279" y="67932"/>
                </a:lnTo>
                <a:lnTo>
                  <a:pt x="220459" y="67932"/>
                </a:lnTo>
                <a:lnTo>
                  <a:pt x="220459" y="11290"/>
                </a:lnTo>
                <a:close/>
              </a:path>
              <a:path w="574039" h="86995">
                <a:moveTo>
                  <a:pt x="265785" y="11290"/>
                </a:moveTo>
                <a:lnTo>
                  <a:pt x="253619" y="11290"/>
                </a:lnTo>
                <a:lnTo>
                  <a:pt x="253619" y="67932"/>
                </a:lnTo>
                <a:lnTo>
                  <a:pt x="265785" y="67932"/>
                </a:lnTo>
                <a:lnTo>
                  <a:pt x="265785" y="11290"/>
                </a:lnTo>
                <a:close/>
              </a:path>
              <a:path w="574039" h="86995">
                <a:moveTo>
                  <a:pt x="290423" y="634"/>
                </a:moveTo>
                <a:lnTo>
                  <a:pt x="228981" y="634"/>
                </a:lnTo>
                <a:lnTo>
                  <a:pt x="228981" y="11290"/>
                </a:lnTo>
                <a:lnTo>
                  <a:pt x="290423" y="11290"/>
                </a:lnTo>
                <a:lnTo>
                  <a:pt x="290423" y="634"/>
                </a:lnTo>
                <a:close/>
              </a:path>
              <a:path w="574039" h="86995">
                <a:moveTo>
                  <a:pt x="311251" y="634"/>
                </a:moveTo>
                <a:lnTo>
                  <a:pt x="299085" y="634"/>
                </a:lnTo>
                <a:lnTo>
                  <a:pt x="299085" y="67932"/>
                </a:lnTo>
                <a:lnTo>
                  <a:pt x="310235" y="67932"/>
                </a:lnTo>
                <a:lnTo>
                  <a:pt x="325599" y="49644"/>
                </a:lnTo>
                <a:lnTo>
                  <a:pt x="311251" y="49644"/>
                </a:lnTo>
                <a:lnTo>
                  <a:pt x="311251" y="634"/>
                </a:lnTo>
                <a:close/>
              </a:path>
              <a:path w="574039" h="86995">
                <a:moveTo>
                  <a:pt x="363575" y="18922"/>
                </a:moveTo>
                <a:lnTo>
                  <a:pt x="351409" y="18922"/>
                </a:lnTo>
                <a:lnTo>
                  <a:pt x="351409" y="67932"/>
                </a:lnTo>
                <a:lnTo>
                  <a:pt x="363575" y="67932"/>
                </a:lnTo>
                <a:lnTo>
                  <a:pt x="363575" y="18922"/>
                </a:lnTo>
                <a:close/>
              </a:path>
              <a:path w="574039" h="86995">
                <a:moveTo>
                  <a:pt x="363575" y="634"/>
                </a:moveTo>
                <a:lnTo>
                  <a:pt x="352539" y="634"/>
                </a:lnTo>
                <a:lnTo>
                  <a:pt x="311251" y="49644"/>
                </a:lnTo>
                <a:lnTo>
                  <a:pt x="325599" y="49644"/>
                </a:lnTo>
                <a:lnTo>
                  <a:pt x="351409" y="18922"/>
                </a:lnTo>
                <a:lnTo>
                  <a:pt x="363575" y="18922"/>
                </a:lnTo>
                <a:lnTo>
                  <a:pt x="363575" y="634"/>
                </a:lnTo>
                <a:close/>
              </a:path>
              <a:path w="574039" h="86995">
                <a:moveTo>
                  <a:pt x="451840" y="57276"/>
                </a:moveTo>
                <a:lnTo>
                  <a:pt x="372605" y="57276"/>
                </a:lnTo>
                <a:lnTo>
                  <a:pt x="372605" y="83553"/>
                </a:lnTo>
                <a:lnTo>
                  <a:pt x="384149" y="83553"/>
                </a:lnTo>
                <a:lnTo>
                  <a:pt x="384149" y="67932"/>
                </a:lnTo>
                <a:lnTo>
                  <a:pt x="451840" y="67932"/>
                </a:lnTo>
                <a:lnTo>
                  <a:pt x="451840" y="57276"/>
                </a:lnTo>
                <a:close/>
              </a:path>
              <a:path w="574039" h="86995">
                <a:moveTo>
                  <a:pt x="451840" y="67932"/>
                </a:moveTo>
                <a:lnTo>
                  <a:pt x="440423" y="67932"/>
                </a:lnTo>
                <a:lnTo>
                  <a:pt x="440423" y="83553"/>
                </a:lnTo>
                <a:lnTo>
                  <a:pt x="451840" y="83553"/>
                </a:lnTo>
                <a:lnTo>
                  <a:pt x="451840" y="67932"/>
                </a:lnTo>
                <a:close/>
              </a:path>
              <a:path w="574039" h="86995">
                <a:moveTo>
                  <a:pt x="441553" y="634"/>
                </a:moveTo>
                <a:lnTo>
                  <a:pt x="389382" y="634"/>
                </a:lnTo>
                <a:lnTo>
                  <a:pt x="388366" y="23355"/>
                </a:lnTo>
                <a:lnTo>
                  <a:pt x="387441" y="35768"/>
                </a:lnTo>
                <a:lnTo>
                  <a:pt x="385549" y="46512"/>
                </a:lnTo>
                <a:lnTo>
                  <a:pt x="382015" y="54157"/>
                </a:lnTo>
                <a:lnTo>
                  <a:pt x="376161" y="57276"/>
                </a:lnTo>
                <a:lnTo>
                  <a:pt x="391680" y="57276"/>
                </a:lnTo>
                <a:lnTo>
                  <a:pt x="400202" y="11290"/>
                </a:lnTo>
                <a:lnTo>
                  <a:pt x="441553" y="11290"/>
                </a:lnTo>
                <a:lnTo>
                  <a:pt x="441553" y="634"/>
                </a:lnTo>
                <a:close/>
              </a:path>
              <a:path w="574039" h="86995">
                <a:moveTo>
                  <a:pt x="441553" y="11290"/>
                </a:moveTo>
                <a:lnTo>
                  <a:pt x="429374" y="11290"/>
                </a:lnTo>
                <a:lnTo>
                  <a:pt x="429374" y="57276"/>
                </a:lnTo>
                <a:lnTo>
                  <a:pt x="441553" y="57276"/>
                </a:lnTo>
                <a:lnTo>
                  <a:pt x="441553" y="11290"/>
                </a:lnTo>
                <a:close/>
              </a:path>
              <a:path w="574039" h="86995">
                <a:moveTo>
                  <a:pt x="476097" y="634"/>
                </a:moveTo>
                <a:lnTo>
                  <a:pt x="463918" y="634"/>
                </a:lnTo>
                <a:lnTo>
                  <a:pt x="463918" y="67944"/>
                </a:lnTo>
                <a:lnTo>
                  <a:pt x="492239" y="68071"/>
                </a:lnTo>
                <a:lnTo>
                  <a:pt x="504250" y="66645"/>
                </a:lnTo>
                <a:lnTo>
                  <a:pt x="513092" y="62285"/>
                </a:lnTo>
                <a:lnTo>
                  <a:pt x="515685" y="58902"/>
                </a:lnTo>
                <a:lnTo>
                  <a:pt x="502272" y="58902"/>
                </a:lnTo>
                <a:lnTo>
                  <a:pt x="476097" y="58648"/>
                </a:lnTo>
                <a:lnTo>
                  <a:pt x="476097" y="32232"/>
                </a:lnTo>
                <a:lnTo>
                  <a:pt x="515859" y="32232"/>
                </a:lnTo>
                <a:lnTo>
                  <a:pt x="513727" y="29298"/>
                </a:lnTo>
                <a:lnTo>
                  <a:pt x="505536" y="24988"/>
                </a:lnTo>
                <a:lnTo>
                  <a:pt x="494271" y="23444"/>
                </a:lnTo>
                <a:lnTo>
                  <a:pt x="476097" y="23317"/>
                </a:lnTo>
                <a:lnTo>
                  <a:pt x="476097" y="634"/>
                </a:lnTo>
                <a:close/>
              </a:path>
              <a:path w="574039" h="86995">
                <a:moveTo>
                  <a:pt x="515859" y="32232"/>
                </a:moveTo>
                <a:lnTo>
                  <a:pt x="476097" y="32232"/>
                </a:lnTo>
                <a:lnTo>
                  <a:pt x="502399" y="32613"/>
                </a:lnTo>
                <a:lnTo>
                  <a:pt x="508114" y="36423"/>
                </a:lnTo>
                <a:lnTo>
                  <a:pt x="508114" y="54330"/>
                </a:lnTo>
                <a:lnTo>
                  <a:pt x="502272" y="58902"/>
                </a:lnTo>
                <a:lnTo>
                  <a:pt x="515685" y="58902"/>
                </a:lnTo>
                <a:lnTo>
                  <a:pt x="518553" y="55161"/>
                </a:lnTo>
                <a:lnTo>
                  <a:pt x="520420" y="45440"/>
                </a:lnTo>
                <a:lnTo>
                  <a:pt x="518727" y="36181"/>
                </a:lnTo>
                <a:lnTo>
                  <a:pt x="515859" y="32232"/>
                </a:lnTo>
                <a:close/>
              </a:path>
              <a:path w="574039" h="86995">
                <a:moveTo>
                  <a:pt x="542645" y="634"/>
                </a:moveTo>
                <a:lnTo>
                  <a:pt x="530466" y="634"/>
                </a:lnTo>
                <a:lnTo>
                  <a:pt x="530466" y="67944"/>
                </a:lnTo>
                <a:lnTo>
                  <a:pt x="542645" y="67944"/>
                </a:lnTo>
                <a:lnTo>
                  <a:pt x="542645" y="634"/>
                </a:lnTo>
                <a:close/>
              </a:path>
              <a:path w="574039" h="86995">
                <a:moveTo>
                  <a:pt x="569823" y="0"/>
                </a:moveTo>
                <a:lnTo>
                  <a:pt x="560565" y="0"/>
                </a:lnTo>
                <a:lnTo>
                  <a:pt x="556628" y="3555"/>
                </a:lnTo>
                <a:lnTo>
                  <a:pt x="556628" y="13703"/>
                </a:lnTo>
                <a:lnTo>
                  <a:pt x="560565" y="17386"/>
                </a:lnTo>
                <a:lnTo>
                  <a:pt x="569823" y="17386"/>
                </a:lnTo>
                <a:lnTo>
                  <a:pt x="573633" y="13703"/>
                </a:lnTo>
                <a:lnTo>
                  <a:pt x="573633" y="3555"/>
                </a:lnTo>
                <a:lnTo>
                  <a:pt x="569823" y="0"/>
                </a:lnTo>
                <a:close/>
              </a:path>
              <a:path w="574039" h="86995">
                <a:moveTo>
                  <a:pt x="570204" y="51295"/>
                </a:moveTo>
                <a:lnTo>
                  <a:pt x="560565" y="51295"/>
                </a:lnTo>
                <a:lnTo>
                  <a:pt x="556882" y="54851"/>
                </a:lnTo>
                <a:lnTo>
                  <a:pt x="556882" y="63741"/>
                </a:lnTo>
                <a:lnTo>
                  <a:pt x="559041" y="66662"/>
                </a:lnTo>
                <a:lnTo>
                  <a:pt x="562216" y="67805"/>
                </a:lnTo>
                <a:lnTo>
                  <a:pt x="557517" y="86728"/>
                </a:lnTo>
                <a:lnTo>
                  <a:pt x="565518" y="86728"/>
                </a:lnTo>
                <a:lnTo>
                  <a:pt x="571474" y="69075"/>
                </a:lnTo>
                <a:lnTo>
                  <a:pt x="573125" y="64376"/>
                </a:lnTo>
                <a:lnTo>
                  <a:pt x="573633" y="62471"/>
                </a:lnTo>
                <a:lnTo>
                  <a:pt x="573515" y="54851"/>
                </a:lnTo>
                <a:lnTo>
                  <a:pt x="570204" y="51295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5333091" y="3458786"/>
            <a:ext cx="1422515" cy="1336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21595" y="5559008"/>
            <a:ext cx="1914885" cy="1393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1128620" y="5067254"/>
            <a:ext cx="1635842" cy="105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1128624" y="4511768"/>
            <a:ext cx="1342890" cy="134217"/>
          </a:xfrm>
          <a:custGeom>
            <a:avLst/>
            <a:gdLst/>
            <a:ahLst/>
            <a:cxnLst/>
            <a:rect l="l" t="t" r="r" b="b"/>
            <a:pathLst>
              <a:path w="1188085" h="118745">
                <a:moveTo>
                  <a:pt x="12560" y="26288"/>
                </a:moveTo>
                <a:lnTo>
                  <a:pt x="0" y="26288"/>
                </a:lnTo>
                <a:lnTo>
                  <a:pt x="0" y="93586"/>
                </a:lnTo>
                <a:lnTo>
                  <a:pt x="11163" y="93586"/>
                </a:lnTo>
                <a:lnTo>
                  <a:pt x="11163" y="44322"/>
                </a:lnTo>
                <a:lnTo>
                  <a:pt x="23041" y="44322"/>
                </a:lnTo>
                <a:lnTo>
                  <a:pt x="12560" y="26288"/>
                </a:lnTo>
                <a:close/>
              </a:path>
              <a:path w="1188085" h="118745">
                <a:moveTo>
                  <a:pt x="77584" y="44449"/>
                </a:moveTo>
                <a:lnTo>
                  <a:pt x="66547" y="44449"/>
                </a:lnTo>
                <a:lnTo>
                  <a:pt x="66547" y="93586"/>
                </a:lnTo>
                <a:lnTo>
                  <a:pt x="77584" y="93586"/>
                </a:lnTo>
                <a:lnTo>
                  <a:pt x="77584" y="44449"/>
                </a:lnTo>
                <a:close/>
              </a:path>
              <a:path w="1188085" h="118745">
                <a:moveTo>
                  <a:pt x="23041" y="44322"/>
                </a:moveTo>
                <a:lnTo>
                  <a:pt x="11163" y="44322"/>
                </a:lnTo>
                <a:lnTo>
                  <a:pt x="36055" y="85966"/>
                </a:lnTo>
                <a:lnTo>
                  <a:pt x="41389" y="85966"/>
                </a:lnTo>
                <a:lnTo>
                  <a:pt x="50008" y="71742"/>
                </a:lnTo>
                <a:lnTo>
                  <a:pt x="38976" y="71742"/>
                </a:lnTo>
                <a:lnTo>
                  <a:pt x="23041" y="44322"/>
                </a:lnTo>
                <a:close/>
              </a:path>
              <a:path w="1188085" h="118745">
                <a:moveTo>
                  <a:pt x="77584" y="26288"/>
                </a:moveTo>
                <a:lnTo>
                  <a:pt x="66166" y="26288"/>
                </a:lnTo>
                <a:lnTo>
                  <a:pt x="38976" y="71742"/>
                </a:lnTo>
                <a:lnTo>
                  <a:pt x="50008" y="71742"/>
                </a:lnTo>
                <a:lnTo>
                  <a:pt x="66547" y="44449"/>
                </a:lnTo>
                <a:lnTo>
                  <a:pt x="77584" y="44449"/>
                </a:lnTo>
                <a:lnTo>
                  <a:pt x="77584" y="26288"/>
                </a:lnTo>
                <a:close/>
              </a:path>
              <a:path w="1188085" h="118745">
                <a:moveTo>
                  <a:pt x="126352" y="25653"/>
                </a:moveTo>
                <a:lnTo>
                  <a:pt x="112358" y="28188"/>
                </a:lnTo>
                <a:lnTo>
                  <a:pt x="101260" y="35267"/>
                </a:lnTo>
                <a:lnTo>
                  <a:pt x="93948" y="46110"/>
                </a:lnTo>
                <a:lnTo>
                  <a:pt x="91312" y="59931"/>
                </a:lnTo>
                <a:lnTo>
                  <a:pt x="93948" y="73779"/>
                </a:lnTo>
                <a:lnTo>
                  <a:pt x="101260" y="84669"/>
                </a:lnTo>
                <a:lnTo>
                  <a:pt x="112358" y="91794"/>
                </a:lnTo>
                <a:lnTo>
                  <a:pt x="126352" y="94348"/>
                </a:lnTo>
                <a:lnTo>
                  <a:pt x="140333" y="91794"/>
                </a:lnTo>
                <a:lnTo>
                  <a:pt x="151391" y="84669"/>
                </a:lnTo>
                <a:lnTo>
                  <a:pt x="152043" y="83692"/>
                </a:lnTo>
                <a:lnTo>
                  <a:pt x="126352" y="83692"/>
                </a:lnTo>
                <a:lnTo>
                  <a:pt x="117335" y="82000"/>
                </a:lnTo>
                <a:lnTo>
                  <a:pt x="110128" y="77198"/>
                </a:lnTo>
                <a:lnTo>
                  <a:pt x="105349" y="69703"/>
                </a:lnTo>
                <a:lnTo>
                  <a:pt x="103619" y="59931"/>
                </a:lnTo>
                <a:lnTo>
                  <a:pt x="105349" y="50186"/>
                </a:lnTo>
                <a:lnTo>
                  <a:pt x="110128" y="42738"/>
                </a:lnTo>
                <a:lnTo>
                  <a:pt x="117335" y="37982"/>
                </a:lnTo>
                <a:lnTo>
                  <a:pt x="126352" y="36309"/>
                </a:lnTo>
                <a:lnTo>
                  <a:pt x="152090" y="36309"/>
                </a:lnTo>
                <a:lnTo>
                  <a:pt x="151391" y="35267"/>
                </a:lnTo>
                <a:lnTo>
                  <a:pt x="140333" y="28188"/>
                </a:lnTo>
                <a:lnTo>
                  <a:pt x="126352" y="25653"/>
                </a:lnTo>
                <a:close/>
              </a:path>
              <a:path w="1188085" h="118745">
                <a:moveTo>
                  <a:pt x="152090" y="36309"/>
                </a:moveTo>
                <a:lnTo>
                  <a:pt x="126352" y="36309"/>
                </a:lnTo>
                <a:lnTo>
                  <a:pt x="135356" y="37982"/>
                </a:lnTo>
                <a:lnTo>
                  <a:pt x="142524" y="42738"/>
                </a:lnTo>
                <a:lnTo>
                  <a:pt x="147260" y="50186"/>
                </a:lnTo>
                <a:lnTo>
                  <a:pt x="148970" y="59931"/>
                </a:lnTo>
                <a:lnTo>
                  <a:pt x="147260" y="69703"/>
                </a:lnTo>
                <a:lnTo>
                  <a:pt x="142524" y="77198"/>
                </a:lnTo>
                <a:lnTo>
                  <a:pt x="135356" y="82000"/>
                </a:lnTo>
                <a:lnTo>
                  <a:pt x="126352" y="83692"/>
                </a:lnTo>
                <a:lnTo>
                  <a:pt x="152043" y="83692"/>
                </a:lnTo>
                <a:lnTo>
                  <a:pt x="158661" y="73779"/>
                </a:lnTo>
                <a:lnTo>
                  <a:pt x="161277" y="59931"/>
                </a:lnTo>
                <a:lnTo>
                  <a:pt x="158661" y="46110"/>
                </a:lnTo>
                <a:lnTo>
                  <a:pt x="152090" y="36309"/>
                </a:lnTo>
                <a:close/>
              </a:path>
              <a:path w="1188085" h="118745">
                <a:moveTo>
                  <a:pt x="186804" y="26288"/>
                </a:moveTo>
                <a:lnTo>
                  <a:pt x="175132" y="26288"/>
                </a:lnTo>
                <a:lnTo>
                  <a:pt x="175132" y="118224"/>
                </a:lnTo>
                <a:lnTo>
                  <a:pt x="187312" y="118224"/>
                </a:lnTo>
                <a:lnTo>
                  <a:pt x="187312" y="83438"/>
                </a:lnTo>
                <a:lnTo>
                  <a:pt x="208449" y="83438"/>
                </a:lnTo>
                <a:lnTo>
                  <a:pt x="200847" y="82000"/>
                </a:lnTo>
                <a:lnTo>
                  <a:pt x="193678" y="77198"/>
                </a:lnTo>
                <a:lnTo>
                  <a:pt x="188913" y="69703"/>
                </a:lnTo>
                <a:lnTo>
                  <a:pt x="187185" y="59931"/>
                </a:lnTo>
                <a:lnTo>
                  <a:pt x="188913" y="50239"/>
                </a:lnTo>
                <a:lnTo>
                  <a:pt x="193678" y="42786"/>
                </a:lnTo>
                <a:lnTo>
                  <a:pt x="200847" y="37999"/>
                </a:lnTo>
                <a:lnTo>
                  <a:pt x="206432" y="36944"/>
                </a:lnTo>
                <a:lnTo>
                  <a:pt x="186804" y="36944"/>
                </a:lnTo>
                <a:lnTo>
                  <a:pt x="186804" y="26288"/>
                </a:lnTo>
                <a:close/>
              </a:path>
              <a:path w="1188085" h="118745">
                <a:moveTo>
                  <a:pt x="208449" y="83438"/>
                </a:moveTo>
                <a:lnTo>
                  <a:pt x="187312" y="83438"/>
                </a:lnTo>
                <a:lnTo>
                  <a:pt x="192001" y="88192"/>
                </a:lnTo>
                <a:lnTo>
                  <a:pt x="197583" y="91603"/>
                </a:lnTo>
                <a:lnTo>
                  <a:pt x="203903" y="93659"/>
                </a:lnTo>
                <a:lnTo>
                  <a:pt x="210807" y="94348"/>
                </a:lnTo>
                <a:lnTo>
                  <a:pt x="224435" y="91883"/>
                </a:lnTo>
                <a:lnTo>
                  <a:pt x="235211" y="84909"/>
                </a:lnTo>
                <a:lnTo>
                  <a:pt x="236005" y="83692"/>
                </a:lnTo>
                <a:lnTo>
                  <a:pt x="209791" y="83692"/>
                </a:lnTo>
                <a:lnTo>
                  <a:pt x="208449" y="83438"/>
                </a:lnTo>
                <a:close/>
              </a:path>
              <a:path w="1188085" h="118745">
                <a:moveTo>
                  <a:pt x="236017" y="36309"/>
                </a:moveTo>
                <a:lnTo>
                  <a:pt x="209791" y="36309"/>
                </a:lnTo>
                <a:lnTo>
                  <a:pt x="218815" y="37999"/>
                </a:lnTo>
                <a:lnTo>
                  <a:pt x="226026" y="42786"/>
                </a:lnTo>
                <a:lnTo>
                  <a:pt x="230806" y="50239"/>
                </a:lnTo>
                <a:lnTo>
                  <a:pt x="232534" y="59943"/>
                </a:lnTo>
                <a:lnTo>
                  <a:pt x="230806" y="69703"/>
                </a:lnTo>
                <a:lnTo>
                  <a:pt x="226026" y="77198"/>
                </a:lnTo>
                <a:lnTo>
                  <a:pt x="218815" y="82000"/>
                </a:lnTo>
                <a:lnTo>
                  <a:pt x="209791" y="83692"/>
                </a:lnTo>
                <a:lnTo>
                  <a:pt x="236005" y="83692"/>
                </a:lnTo>
                <a:lnTo>
                  <a:pt x="242295" y="74052"/>
                </a:lnTo>
                <a:lnTo>
                  <a:pt x="244840" y="59931"/>
                </a:lnTo>
                <a:lnTo>
                  <a:pt x="242295" y="45901"/>
                </a:lnTo>
                <a:lnTo>
                  <a:pt x="236017" y="36309"/>
                </a:lnTo>
                <a:close/>
              </a:path>
              <a:path w="1188085" h="118745">
                <a:moveTo>
                  <a:pt x="210807" y="25653"/>
                </a:moveTo>
                <a:lnTo>
                  <a:pt x="203645" y="26366"/>
                </a:lnTo>
                <a:lnTo>
                  <a:pt x="197138" y="28494"/>
                </a:lnTo>
                <a:lnTo>
                  <a:pt x="191465" y="32024"/>
                </a:lnTo>
                <a:lnTo>
                  <a:pt x="186804" y="36944"/>
                </a:lnTo>
                <a:lnTo>
                  <a:pt x="206432" y="36944"/>
                </a:lnTo>
                <a:lnTo>
                  <a:pt x="209791" y="36309"/>
                </a:lnTo>
                <a:lnTo>
                  <a:pt x="236017" y="36309"/>
                </a:lnTo>
                <a:lnTo>
                  <a:pt x="235211" y="35078"/>
                </a:lnTo>
                <a:lnTo>
                  <a:pt x="224435" y="28116"/>
                </a:lnTo>
                <a:lnTo>
                  <a:pt x="210807" y="25653"/>
                </a:lnTo>
                <a:close/>
              </a:path>
              <a:path w="1188085" h="118745">
                <a:moveTo>
                  <a:pt x="288010" y="25653"/>
                </a:moveTo>
                <a:lnTo>
                  <a:pt x="273725" y="28188"/>
                </a:lnTo>
                <a:lnTo>
                  <a:pt x="262480" y="35267"/>
                </a:lnTo>
                <a:lnTo>
                  <a:pt x="255117" y="46110"/>
                </a:lnTo>
                <a:lnTo>
                  <a:pt x="252475" y="59931"/>
                </a:lnTo>
                <a:lnTo>
                  <a:pt x="255117" y="73779"/>
                </a:lnTo>
                <a:lnTo>
                  <a:pt x="262480" y="84669"/>
                </a:lnTo>
                <a:lnTo>
                  <a:pt x="273725" y="91794"/>
                </a:lnTo>
                <a:lnTo>
                  <a:pt x="288010" y="94348"/>
                </a:lnTo>
                <a:lnTo>
                  <a:pt x="296636" y="93407"/>
                </a:lnTo>
                <a:lnTo>
                  <a:pt x="304250" y="90635"/>
                </a:lnTo>
                <a:lnTo>
                  <a:pt x="310602" y="86102"/>
                </a:lnTo>
                <a:lnTo>
                  <a:pt x="312477" y="83692"/>
                </a:lnTo>
                <a:lnTo>
                  <a:pt x="287883" y="83692"/>
                </a:lnTo>
                <a:lnTo>
                  <a:pt x="278699" y="82035"/>
                </a:lnTo>
                <a:lnTo>
                  <a:pt x="271373" y="77293"/>
                </a:lnTo>
                <a:lnTo>
                  <a:pt x="266523" y="69810"/>
                </a:lnTo>
                <a:lnTo>
                  <a:pt x="264769" y="59931"/>
                </a:lnTo>
                <a:lnTo>
                  <a:pt x="266523" y="50186"/>
                </a:lnTo>
                <a:lnTo>
                  <a:pt x="271373" y="42738"/>
                </a:lnTo>
                <a:lnTo>
                  <a:pt x="278699" y="37982"/>
                </a:lnTo>
                <a:lnTo>
                  <a:pt x="287883" y="36309"/>
                </a:lnTo>
                <a:lnTo>
                  <a:pt x="312569" y="36309"/>
                </a:lnTo>
                <a:lnTo>
                  <a:pt x="310602" y="33787"/>
                </a:lnTo>
                <a:lnTo>
                  <a:pt x="304250" y="29298"/>
                </a:lnTo>
                <a:lnTo>
                  <a:pt x="296636" y="26572"/>
                </a:lnTo>
                <a:lnTo>
                  <a:pt x="288010" y="25653"/>
                </a:lnTo>
                <a:close/>
              </a:path>
              <a:path w="1188085" h="118745">
                <a:moveTo>
                  <a:pt x="306171" y="74040"/>
                </a:moveTo>
                <a:lnTo>
                  <a:pt x="301853" y="80644"/>
                </a:lnTo>
                <a:lnTo>
                  <a:pt x="295249" y="83692"/>
                </a:lnTo>
                <a:lnTo>
                  <a:pt x="312477" y="83692"/>
                </a:lnTo>
                <a:lnTo>
                  <a:pt x="315442" y="79882"/>
                </a:lnTo>
                <a:lnTo>
                  <a:pt x="306171" y="74040"/>
                </a:lnTo>
                <a:close/>
              </a:path>
              <a:path w="1188085" h="118745">
                <a:moveTo>
                  <a:pt x="312569" y="36309"/>
                </a:moveTo>
                <a:lnTo>
                  <a:pt x="295249" y="36309"/>
                </a:lnTo>
                <a:lnTo>
                  <a:pt x="301853" y="39357"/>
                </a:lnTo>
                <a:lnTo>
                  <a:pt x="306171" y="45961"/>
                </a:lnTo>
                <a:lnTo>
                  <a:pt x="315442" y="39992"/>
                </a:lnTo>
                <a:lnTo>
                  <a:pt x="312569" y="36309"/>
                </a:lnTo>
                <a:close/>
              </a:path>
              <a:path w="1188085" h="118745">
                <a:moveTo>
                  <a:pt x="339572" y="26288"/>
                </a:moveTo>
                <a:lnTo>
                  <a:pt x="327405" y="26288"/>
                </a:lnTo>
                <a:lnTo>
                  <a:pt x="327405" y="93586"/>
                </a:lnTo>
                <a:lnTo>
                  <a:pt x="339572" y="93586"/>
                </a:lnTo>
                <a:lnTo>
                  <a:pt x="339572" y="65138"/>
                </a:lnTo>
                <a:lnTo>
                  <a:pt x="368250" y="65138"/>
                </a:lnTo>
                <a:lnTo>
                  <a:pt x="363194" y="58673"/>
                </a:lnTo>
                <a:lnTo>
                  <a:pt x="366297" y="54736"/>
                </a:lnTo>
                <a:lnTo>
                  <a:pt x="339572" y="54736"/>
                </a:lnTo>
                <a:lnTo>
                  <a:pt x="339572" y="26288"/>
                </a:lnTo>
                <a:close/>
              </a:path>
              <a:path w="1188085" h="118745">
                <a:moveTo>
                  <a:pt x="368250" y="65138"/>
                </a:moveTo>
                <a:lnTo>
                  <a:pt x="353542" y="65138"/>
                </a:lnTo>
                <a:lnTo>
                  <a:pt x="376148" y="93586"/>
                </a:lnTo>
                <a:lnTo>
                  <a:pt x="390499" y="93586"/>
                </a:lnTo>
                <a:lnTo>
                  <a:pt x="368250" y="65138"/>
                </a:lnTo>
                <a:close/>
              </a:path>
              <a:path w="1188085" h="118745">
                <a:moveTo>
                  <a:pt x="388721" y="26288"/>
                </a:moveTo>
                <a:lnTo>
                  <a:pt x="375640" y="26288"/>
                </a:lnTo>
                <a:lnTo>
                  <a:pt x="353796" y="54736"/>
                </a:lnTo>
                <a:lnTo>
                  <a:pt x="366297" y="54736"/>
                </a:lnTo>
                <a:lnTo>
                  <a:pt x="388721" y="26288"/>
                </a:lnTo>
                <a:close/>
              </a:path>
              <a:path w="1188085" h="118745">
                <a:moveTo>
                  <a:pt x="426072" y="25653"/>
                </a:moveTo>
                <a:lnTo>
                  <a:pt x="412078" y="28188"/>
                </a:lnTo>
                <a:lnTo>
                  <a:pt x="400980" y="35267"/>
                </a:lnTo>
                <a:lnTo>
                  <a:pt x="393668" y="46110"/>
                </a:lnTo>
                <a:lnTo>
                  <a:pt x="391032" y="59931"/>
                </a:lnTo>
                <a:lnTo>
                  <a:pt x="393668" y="73779"/>
                </a:lnTo>
                <a:lnTo>
                  <a:pt x="400980" y="84669"/>
                </a:lnTo>
                <a:lnTo>
                  <a:pt x="412078" y="91794"/>
                </a:lnTo>
                <a:lnTo>
                  <a:pt x="426072" y="94348"/>
                </a:lnTo>
                <a:lnTo>
                  <a:pt x="440051" y="91794"/>
                </a:lnTo>
                <a:lnTo>
                  <a:pt x="451105" y="84669"/>
                </a:lnTo>
                <a:lnTo>
                  <a:pt x="451756" y="83692"/>
                </a:lnTo>
                <a:lnTo>
                  <a:pt x="426072" y="83692"/>
                </a:lnTo>
                <a:lnTo>
                  <a:pt x="417053" y="82000"/>
                </a:lnTo>
                <a:lnTo>
                  <a:pt x="409841" y="77198"/>
                </a:lnTo>
                <a:lnTo>
                  <a:pt x="405058" y="69703"/>
                </a:lnTo>
                <a:lnTo>
                  <a:pt x="403326" y="59931"/>
                </a:lnTo>
                <a:lnTo>
                  <a:pt x="405058" y="50186"/>
                </a:lnTo>
                <a:lnTo>
                  <a:pt x="409841" y="42738"/>
                </a:lnTo>
                <a:lnTo>
                  <a:pt x="417053" y="37982"/>
                </a:lnTo>
                <a:lnTo>
                  <a:pt x="426072" y="36309"/>
                </a:lnTo>
                <a:lnTo>
                  <a:pt x="451803" y="36309"/>
                </a:lnTo>
                <a:lnTo>
                  <a:pt x="451105" y="35267"/>
                </a:lnTo>
                <a:lnTo>
                  <a:pt x="440051" y="28188"/>
                </a:lnTo>
                <a:lnTo>
                  <a:pt x="426072" y="25653"/>
                </a:lnTo>
                <a:close/>
              </a:path>
              <a:path w="1188085" h="118745">
                <a:moveTo>
                  <a:pt x="451803" y="36309"/>
                </a:moveTo>
                <a:lnTo>
                  <a:pt x="426072" y="36309"/>
                </a:lnTo>
                <a:lnTo>
                  <a:pt x="435071" y="37982"/>
                </a:lnTo>
                <a:lnTo>
                  <a:pt x="442239" y="42738"/>
                </a:lnTo>
                <a:lnTo>
                  <a:pt x="446978" y="50186"/>
                </a:lnTo>
                <a:lnTo>
                  <a:pt x="448691" y="59931"/>
                </a:lnTo>
                <a:lnTo>
                  <a:pt x="446978" y="69703"/>
                </a:lnTo>
                <a:lnTo>
                  <a:pt x="442239" y="77198"/>
                </a:lnTo>
                <a:lnTo>
                  <a:pt x="435071" y="82000"/>
                </a:lnTo>
                <a:lnTo>
                  <a:pt x="426072" y="83692"/>
                </a:lnTo>
                <a:lnTo>
                  <a:pt x="451756" y="83692"/>
                </a:lnTo>
                <a:lnTo>
                  <a:pt x="458370" y="73779"/>
                </a:lnTo>
                <a:lnTo>
                  <a:pt x="460984" y="59931"/>
                </a:lnTo>
                <a:lnTo>
                  <a:pt x="458370" y="46110"/>
                </a:lnTo>
                <a:lnTo>
                  <a:pt x="451803" y="36309"/>
                </a:lnTo>
                <a:close/>
              </a:path>
              <a:path w="1188085" h="118745">
                <a:moveTo>
                  <a:pt x="494652" y="0"/>
                </a:moveTo>
                <a:lnTo>
                  <a:pt x="486384" y="0"/>
                </a:lnTo>
                <a:lnTo>
                  <a:pt x="487823" y="7558"/>
                </a:lnTo>
                <a:lnTo>
                  <a:pt x="491788" y="13042"/>
                </a:lnTo>
                <a:lnTo>
                  <a:pt x="498039" y="16384"/>
                </a:lnTo>
                <a:lnTo>
                  <a:pt x="506336" y="17513"/>
                </a:lnTo>
                <a:lnTo>
                  <a:pt x="514634" y="16384"/>
                </a:lnTo>
                <a:lnTo>
                  <a:pt x="520900" y="13042"/>
                </a:lnTo>
                <a:lnTo>
                  <a:pt x="522818" y="10413"/>
                </a:lnTo>
                <a:lnTo>
                  <a:pt x="499351" y="10413"/>
                </a:lnTo>
                <a:lnTo>
                  <a:pt x="494779" y="6349"/>
                </a:lnTo>
                <a:lnTo>
                  <a:pt x="494652" y="0"/>
                </a:lnTo>
                <a:close/>
              </a:path>
              <a:path w="1188085" h="118745">
                <a:moveTo>
                  <a:pt x="526415" y="0"/>
                </a:moveTo>
                <a:lnTo>
                  <a:pt x="517893" y="0"/>
                </a:lnTo>
                <a:lnTo>
                  <a:pt x="517766" y="6349"/>
                </a:lnTo>
                <a:lnTo>
                  <a:pt x="513194" y="10413"/>
                </a:lnTo>
                <a:lnTo>
                  <a:pt x="522818" y="10413"/>
                </a:lnTo>
                <a:lnTo>
                  <a:pt x="524902" y="7558"/>
                </a:lnTo>
                <a:lnTo>
                  <a:pt x="526415" y="0"/>
                </a:lnTo>
                <a:close/>
              </a:path>
              <a:path w="1188085" h="118745">
                <a:moveTo>
                  <a:pt x="487019" y="26288"/>
                </a:moveTo>
                <a:lnTo>
                  <a:pt x="474852" y="26288"/>
                </a:lnTo>
                <a:lnTo>
                  <a:pt x="474852" y="93586"/>
                </a:lnTo>
                <a:lnTo>
                  <a:pt x="486003" y="93586"/>
                </a:lnTo>
                <a:lnTo>
                  <a:pt x="501367" y="75298"/>
                </a:lnTo>
                <a:lnTo>
                  <a:pt x="487019" y="75298"/>
                </a:lnTo>
                <a:lnTo>
                  <a:pt x="487019" y="26288"/>
                </a:lnTo>
                <a:close/>
              </a:path>
              <a:path w="1188085" h="118745">
                <a:moveTo>
                  <a:pt x="539343" y="44576"/>
                </a:moveTo>
                <a:lnTo>
                  <a:pt x="527176" y="44576"/>
                </a:lnTo>
                <a:lnTo>
                  <a:pt x="527176" y="93586"/>
                </a:lnTo>
                <a:lnTo>
                  <a:pt x="539343" y="93586"/>
                </a:lnTo>
                <a:lnTo>
                  <a:pt x="539343" y="44576"/>
                </a:lnTo>
                <a:close/>
              </a:path>
              <a:path w="1188085" h="118745">
                <a:moveTo>
                  <a:pt x="539343" y="26288"/>
                </a:moveTo>
                <a:lnTo>
                  <a:pt x="528307" y="26288"/>
                </a:lnTo>
                <a:lnTo>
                  <a:pt x="487019" y="75298"/>
                </a:lnTo>
                <a:lnTo>
                  <a:pt x="501367" y="75298"/>
                </a:lnTo>
                <a:lnTo>
                  <a:pt x="527176" y="44576"/>
                </a:lnTo>
                <a:lnTo>
                  <a:pt x="539343" y="44576"/>
                </a:lnTo>
                <a:lnTo>
                  <a:pt x="539343" y="26288"/>
                </a:lnTo>
                <a:close/>
              </a:path>
              <a:path w="1188085" h="118745">
                <a:moveTo>
                  <a:pt x="601700" y="26288"/>
                </a:moveTo>
                <a:lnTo>
                  <a:pt x="589521" y="26288"/>
                </a:lnTo>
                <a:lnTo>
                  <a:pt x="589521" y="93586"/>
                </a:lnTo>
                <a:lnTo>
                  <a:pt x="601700" y="93586"/>
                </a:lnTo>
                <a:lnTo>
                  <a:pt x="601700" y="65138"/>
                </a:lnTo>
                <a:lnTo>
                  <a:pt x="630378" y="65138"/>
                </a:lnTo>
                <a:lnTo>
                  <a:pt x="625322" y="58673"/>
                </a:lnTo>
                <a:lnTo>
                  <a:pt x="628425" y="54736"/>
                </a:lnTo>
                <a:lnTo>
                  <a:pt x="601700" y="54736"/>
                </a:lnTo>
                <a:lnTo>
                  <a:pt x="601700" y="26288"/>
                </a:lnTo>
                <a:close/>
              </a:path>
              <a:path w="1188085" h="118745">
                <a:moveTo>
                  <a:pt x="630378" y="65138"/>
                </a:moveTo>
                <a:lnTo>
                  <a:pt x="615670" y="65138"/>
                </a:lnTo>
                <a:lnTo>
                  <a:pt x="638276" y="93586"/>
                </a:lnTo>
                <a:lnTo>
                  <a:pt x="652627" y="93586"/>
                </a:lnTo>
                <a:lnTo>
                  <a:pt x="630378" y="65138"/>
                </a:lnTo>
                <a:close/>
              </a:path>
              <a:path w="1188085" h="118745">
                <a:moveTo>
                  <a:pt x="650849" y="26288"/>
                </a:moveTo>
                <a:lnTo>
                  <a:pt x="637768" y="26288"/>
                </a:lnTo>
                <a:lnTo>
                  <a:pt x="615924" y="54736"/>
                </a:lnTo>
                <a:lnTo>
                  <a:pt x="628425" y="54736"/>
                </a:lnTo>
                <a:lnTo>
                  <a:pt x="650849" y="26288"/>
                </a:lnTo>
                <a:close/>
              </a:path>
              <a:path w="1188085" h="118745">
                <a:moveTo>
                  <a:pt x="688200" y="25653"/>
                </a:moveTo>
                <a:lnTo>
                  <a:pt x="674199" y="28188"/>
                </a:lnTo>
                <a:lnTo>
                  <a:pt x="663097" y="35267"/>
                </a:lnTo>
                <a:lnTo>
                  <a:pt x="655783" y="46110"/>
                </a:lnTo>
                <a:lnTo>
                  <a:pt x="653148" y="59931"/>
                </a:lnTo>
                <a:lnTo>
                  <a:pt x="655783" y="73779"/>
                </a:lnTo>
                <a:lnTo>
                  <a:pt x="663097" y="84669"/>
                </a:lnTo>
                <a:lnTo>
                  <a:pt x="674199" y="91794"/>
                </a:lnTo>
                <a:lnTo>
                  <a:pt x="688200" y="94348"/>
                </a:lnTo>
                <a:lnTo>
                  <a:pt x="702174" y="91794"/>
                </a:lnTo>
                <a:lnTo>
                  <a:pt x="713228" y="84669"/>
                </a:lnTo>
                <a:lnTo>
                  <a:pt x="713880" y="83692"/>
                </a:lnTo>
                <a:lnTo>
                  <a:pt x="688200" y="83692"/>
                </a:lnTo>
                <a:lnTo>
                  <a:pt x="679175" y="82000"/>
                </a:lnTo>
                <a:lnTo>
                  <a:pt x="671964" y="77198"/>
                </a:lnTo>
                <a:lnTo>
                  <a:pt x="667185" y="69703"/>
                </a:lnTo>
                <a:lnTo>
                  <a:pt x="665454" y="59931"/>
                </a:lnTo>
                <a:lnTo>
                  <a:pt x="667185" y="50186"/>
                </a:lnTo>
                <a:lnTo>
                  <a:pt x="671964" y="42738"/>
                </a:lnTo>
                <a:lnTo>
                  <a:pt x="679175" y="37982"/>
                </a:lnTo>
                <a:lnTo>
                  <a:pt x="688200" y="36309"/>
                </a:lnTo>
                <a:lnTo>
                  <a:pt x="713926" y="36309"/>
                </a:lnTo>
                <a:lnTo>
                  <a:pt x="713228" y="35267"/>
                </a:lnTo>
                <a:lnTo>
                  <a:pt x="702174" y="28188"/>
                </a:lnTo>
                <a:lnTo>
                  <a:pt x="688200" y="25653"/>
                </a:lnTo>
                <a:close/>
              </a:path>
              <a:path w="1188085" h="118745">
                <a:moveTo>
                  <a:pt x="713926" y="36309"/>
                </a:moveTo>
                <a:lnTo>
                  <a:pt x="688200" y="36309"/>
                </a:lnTo>
                <a:lnTo>
                  <a:pt x="697197" y="37982"/>
                </a:lnTo>
                <a:lnTo>
                  <a:pt x="704361" y="42738"/>
                </a:lnTo>
                <a:lnTo>
                  <a:pt x="709095" y="50186"/>
                </a:lnTo>
                <a:lnTo>
                  <a:pt x="710806" y="59931"/>
                </a:lnTo>
                <a:lnTo>
                  <a:pt x="709095" y="69703"/>
                </a:lnTo>
                <a:lnTo>
                  <a:pt x="704361" y="77198"/>
                </a:lnTo>
                <a:lnTo>
                  <a:pt x="697197" y="82000"/>
                </a:lnTo>
                <a:lnTo>
                  <a:pt x="688200" y="83692"/>
                </a:lnTo>
                <a:lnTo>
                  <a:pt x="713880" y="83692"/>
                </a:lnTo>
                <a:lnTo>
                  <a:pt x="720497" y="73779"/>
                </a:lnTo>
                <a:lnTo>
                  <a:pt x="723112" y="59931"/>
                </a:lnTo>
                <a:lnTo>
                  <a:pt x="720497" y="46110"/>
                </a:lnTo>
                <a:lnTo>
                  <a:pt x="713926" y="36309"/>
                </a:lnTo>
                <a:close/>
              </a:path>
              <a:path w="1188085" h="118745">
                <a:moveTo>
                  <a:pt x="725995" y="83184"/>
                </a:moveTo>
                <a:lnTo>
                  <a:pt x="725233" y="93459"/>
                </a:lnTo>
                <a:lnTo>
                  <a:pt x="728027" y="94221"/>
                </a:lnTo>
                <a:lnTo>
                  <a:pt x="730440" y="94602"/>
                </a:lnTo>
                <a:lnTo>
                  <a:pt x="732726" y="94602"/>
                </a:lnTo>
                <a:lnTo>
                  <a:pt x="742060" y="91276"/>
                </a:lnTo>
                <a:lnTo>
                  <a:pt x="746931" y="83565"/>
                </a:lnTo>
                <a:lnTo>
                  <a:pt x="728154" y="83565"/>
                </a:lnTo>
                <a:lnTo>
                  <a:pt x="727138" y="83438"/>
                </a:lnTo>
                <a:lnTo>
                  <a:pt x="725995" y="83184"/>
                </a:lnTo>
                <a:close/>
              </a:path>
              <a:path w="1188085" h="118745">
                <a:moveTo>
                  <a:pt x="794232" y="36944"/>
                </a:moveTo>
                <a:lnTo>
                  <a:pt x="782053" y="36944"/>
                </a:lnTo>
                <a:lnTo>
                  <a:pt x="782053" y="93586"/>
                </a:lnTo>
                <a:lnTo>
                  <a:pt x="794232" y="93586"/>
                </a:lnTo>
                <a:lnTo>
                  <a:pt x="794232" y="36944"/>
                </a:lnTo>
                <a:close/>
              </a:path>
              <a:path w="1188085" h="118745">
                <a:moveTo>
                  <a:pt x="794232" y="26288"/>
                </a:moveTo>
                <a:lnTo>
                  <a:pt x="742505" y="26288"/>
                </a:lnTo>
                <a:lnTo>
                  <a:pt x="741362" y="51168"/>
                </a:lnTo>
                <a:lnTo>
                  <a:pt x="740598" y="62933"/>
                </a:lnTo>
                <a:lnTo>
                  <a:pt x="738965" y="73325"/>
                </a:lnTo>
                <a:lnTo>
                  <a:pt x="735451" y="80738"/>
                </a:lnTo>
                <a:lnTo>
                  <a:pt x="729043" y="83565"/>
                </a:lnTo>
                <a:lnTo>
                  <a:pt x="746931" y="83565"/>
                </a:lnTo>
                <a:lnTo>
                  <a:pt x="747809" y="82176"/>
                </a:lnTo>
                <a:lnTo>
                  <a:pt x="750912" y="68622"/>
                </a:lnTo>
                <a:lnTo>
                  <a:pt x="752309" y="51930"/>
                </a:lnTo>
                <a:lnTo>
                  <a:pt x="753071" y="36944"/>
                </a:lnTo>
                <a:lnTo>
                  <a:pt x="794232" y="36944"/>
                </a:lnTo>
                <a:lnTo>
                  <a:pt x="794232" y="26288"/>
                </a:lnTo>
                <a:close/>
              </a:path>
              <a:path w="1188085" h="118745">
                <a:moveTo>
                  <a:pt x="803592" y="83184"/>
                </a:moveTo>
                <a:lnTo>
                  <a:pt x="802830" y="93459"/>
                </a:lnTo>
                <a:lnTo>
                  <a:pt x="805624" y="94221"/>
                </a:lnTo>
                <a:lnTo>
                  <a:pt x="808037" y="94602"/>
                </a:lnTo>
                <a:lnTo>
                  <a:pt x="810323" y="94602"/>
                </a:lnTo>
                <a:lnTo>
                  <a:pt x="819657" y="91276"/>
                </a:lnTo>
                <a:lnTo>
                  <a:pt x="824528" y="83565"/>
                </a:lnTo>
                <a:lnTo>
                  <a:pt x="805751" y="83565"/>
                </a:lnTo>
                <a:lnTo>
                  <a:pt x="804735" y="83438"/>
                </a:lnTo>
                <a:lnTo>
                  <a:pt x="803592" y="83184"/>
                </a:lnTo>
                <a:close/>
              </a:path>
              <a:path w="1188085" h="118745">
                <a:moveTo>
                  <a:pt x="871829" y="36944"/>
                </a:moveTo>
                <a:lnTo>
                  <a:pt x="859650" y="36944"/>
                </a:lnTo>
                <a:lnTo>
                  <a:pt x="859650" y="93586"/>
                </a:lnTo>
                <a:lnTo>
                  <a:pt x="871829" y="93586"/>
                </a:lnTo>
                <a:lnTo>
                  <a:pt x="871829" y="36944"/>
                </a:lnTo>
                <a:close/>
              </a:path>
              <a:path w="1188085" h="118745">
                <a:moveTo>
                  <a:pt x="871829" y="26288"/>
                </a:moveTo>
                <a:lnTo>
                  <a:pt x="820102" y="26288"/>
                </a:lnTo>
                <a:lnTo>
                  <a:pt x="818959" y="51168"/>
                </a:lnTo>
                <a:lnTo>
                  <a:pt x="818195" y="62933"/>
                </a:lnTo>
                <a:lnTo>
                  <a:pt x="816562" y="73325"/>
                </a:lnTo>
                <a:lnTo>
                  <a:pt x="813048" y="80738"/>
                </a:lnTo>
                <a:lnTo>
                  <a:pt x="806640" y="83565"/>
                </a:lnTo>
                <a:lnTo>
                  <a:pt x="824528" y="83565"/>
                </a:lnTo>
                <a:lnTo>
                  <a:pt x="825406" y="82176"/>
                </a:lnTo>
                <a:lnTo>
                  <a:pt x="828509" y="68622"/>
                </a:lnTo>
                <a:lnTo>
                  <a:pt x="829906" y="51930"/>
                </a:lnTo>
                <a:lnTo>
                  <a:pt x="830668" y="36944"/>
                </a:lnTo>
                <a:lnTo>
                  <a:pt x="871829" y="36944"/>
                </a:lnTo>
                <a:lnTo>
                  <a:pt x="871829" y="26288"/>
                </a:lnTo>
                <a:close/>
              </a:path>
              <a:path w="1188085" h="118745">
                <a:moveTo>
                  <a:pt x="939454" y="36182"/>
                </a:moveTo>
                <a:lnTo>
                  <a:pt x="926325" y="36182"/>
                </a:lnTo>
                <a:lnTo>
                  <a:pt x="932294" y="42151"/>
                </a:lnTo>
                <a:lnTo>
                  <a:pt x="932294" y="54863"/>
                </a:lnTo>
                <a:lnTo>
                  <a:pt x="912977" y="54863"/>
                </a:lnTo>
                <a:lnTo>
                  <a:pt x="900287" y="56419"/>
                </a:lnTo>
                <a:lnTo>
                  <a:pt x="891933" y="60652"/>
                </a:lnTo>
                <a:lnTo>
                  <a:pt x="887342" y="66908"/>
                </a:lnTo>
                <a:lnTo>
                  <a:pt x="885939" y="74536"/>
                </a:lnTo>
                <a:lnTo>
                  <a:pt x="887683" y="82566"/>
                </a:lnTo>
                <a:lnTo>
                  <a:pt x="892663" y="88828"/>
                </a:lnTo>
                <a:lnTo>
                  <a:pt x="900501" y="92897"/>
                </a:lnTo>
                <a:lnTo>
                  <a:pt x="910818" y="94348"/>
                </a:lnTo>
                <a:lnTo>
                  <a:pt x="921372" y="94348"/>
                </a:lnTo>
                <a:lnTo>
                  <a:pt x="928865" y="90792"/>
                </a:lnTo>
                <a:lnTo>
                  <a:pt x="932759" y="84962"/>
                </a:lnTo>
                <a:lnTo>
                  <a:pt x="903579" y="84962"/>
                </a:lnTo>
                <a:lnTo>
                  <a:pt x="897991" y="80771"/>
                </a:lnTo>
                <a:lnTo>
                  <a:pt x="897991" y="68313"/>
                </a:lnTo>
                <a:lnTo>
                  <a:pt x="901420" y="63614"/>
                </a:lnTo>
                <a:lnTo>
                  <a:pt x="944473" y="63614"/>
                </a:lnTo>
                <a:lnTo>
                  <a:pt x="944473" y="52958"/>
                </a:lnTo>
                <a:lnTo>
                  <a:pt x="942560" y="40918"/>
                </a:lnTo>
                <a:lnTo>
                  <a:pt x="939454" y="36182"/>
                </a:lnTo>
                <a:close/>
              </a:path>
              <a:path w="1188085" h="118745">
                <a:moveTo>
                  <a:pt x="944473" y="84708"/>
                </a:moveTo>
                <a:lnTo>
                  <a:pt x="932929" y="84708"/>
                </a:lnTo>
                <a:lnTo>
                  <a:pt x="932929" y="93586"/>
                </a:lnTo>
                <a:lnTo>
                  <a:pt x="944473" y="93586"/>
                </a:lnTo>
                <a:lnTo>
                  <a:pt x="944473" y="84708"/>
                </a:lnTo>
                <a:close/>
              </a:path>
              <a:path w="1188085" h="118745">
                <a:moveTo>
                  <a:pt x="944473" y="63614"/>
                </a:moveTo>
                <a:lnTo>
                  <a:pt x="932294" y="63614"/>
                </a:lnTo>
                <a:lnTo>
                  <a:pt x="932294" y="73012"/>
                </a:lnTo>
                <a:lnTo>
                  <a:pt x="929246" y="80771"/>
                </a:lnTo>
                <a:lnTo>
                  <a:pt x="922007" y="84962"/>
                </a:lnTo>
                <a:lnTo>
                  <a:pt x="932759" y="84962"/>
                </a:lnTo>
                <a:lnTo>
                  <a:pt x="932929" y="84708"/>
                </a:lnTo>
                <a:lnTo>
                  <a:pt x="944473" y="84708"/>
                </a:lnTo>
                <a:lnTo>
                  <a:pt x="944473" y="63614"/>
                </a:lnTo>
                <a:close/>
              </a:path>
              <a:path w="1188085" h="118745">
                <a:moveTo>
                  <a:pt x="915657" y="25653"/>
                </a:moveTo>
                <a:lnTo>
                  <a:pt x="907732" y="26217"/>
                </a:lnTo>
                <a:lnTo>
                  <a:pt x="900312" y="27874"/>
                </a:lnTo>
                <a:lnTo>
                  <a:pt x="893611" y="30577"/>
                </a:lnTo>
                <a:lnTo>
                  <a:pt x="887844" y="34277"/>
                </a:lnTo>
                <a:lnTo>
                  <a:pt x="892911" y="43421"/>
                </a:lnTo>
                <a:lnTo>
                  <a:pt x="898118" y="38976"/>
                </a:lnTo>
                <a:lnTo>
                  <a:pt x="906246" y="36182"/>
                </a:lnTo>
                <a:lnTo>
                  <a:pt x="939454" y="36182"/>
                </a:lnTo>
                <a:lnTo>
                  <a:pt x="936971" y="32396"/>
                </a:lnTo>
                <a:lnTo>
                  <a:pt x="927928" y="27329"/>
                </a:lnTo>
                <a:lnTo>
                  <a:pt x="915657" y="25653"/>
                </a:lnTo>
                <a:close/>
              </a:path>
              <a:path w="1188085" h="118745">
                <a:moveTo>
                  <a:pt x="1045438" y="25653"/>
                </a:moveTo>
                <a:lnTo>
                  <a:pt x="1031964" y="28205"/>
                </a:lnTo>
                <a:lnTo>
                  <a:pt x="1021267" y="35315"/>
                </a:lnTo>
                <a:lnTo>
                  <a:pt x="1014213" y="46163"/>
                </a:lnTo>
                <a:lnTo>
                  <a:pt x="1011669" y="59931"/>
                </a:lnTo>
                <a:lnTo>
                  <a:pt x="1014268" y="73779"/>
                </a:lnTo>
                <a:lnTo>
                  <a:pt x="1021616" y="84669"/>
                </a:lnTo>
                <a:lnTo>
                  <a:pt x="1033036" y="91794"/>
                </a:lnTo>
                <a:lnTo>
                  <a:pt x="1047851" y="94348"/>
                </a:lnTo>
                <a:lnTo>
                  <a:pt x="1055863" y="93642"/>
                </a:lnTo>
                <a:lnTo>
                  <a:pt x="1063037" y="91555"/>
                </a:lnTo>
                <a:lnTo>
                  <a:pt x="1069254" y="88138"/>
                </a:lnTo>
                <a:lnTo>
                  <a:pt x="1074116" y="83692"/>
                </a:lnTo>
                <a:lnTo>
                  <a:pt x="1048245" y="83692"/>
                </a:lnTo>
                <a:lnTo>
                  <a:pt x="1039016" y="82277"/>
                </a:lnTo>
                <a:lnTo>
                  <a:pt x="1031613" y="78278"/>
                </a:lnTo>
                <a:lnTo>
                  <a:pt x="1026426" y="72061"/>
                </a:lnTo>
                <a:lnTo>
                  <a:pt x="1023848" y="63995"/>
                </a:lnTo>
                <a:lnTo>
                  <a:pt x="1078458" y="63995"/>
                </a:lnTo>
                <a:lnTo>
                  <a:pt x="1078585" y="62852"/>
                </a:lnTo>
                <a:lnTo>
                  <a:pt x="1078646" y="59931"/>
                </a:lnTo>
                <a:lnTo>
                  <a:pt x="1077829" y="55244"/>
                </a:lnTo>
                <a:lnTo>
                  <a:pt x="1023848" y="55244"/>
                </a:lnTo>
                <a:lnTo>
                  <a:pt x="1026114" y="47399"/>
                </a:lnTo>
                <a:lnTo>
                  <a:pt x="1030738" y="41295"/>
                </a:lnTo>
                <a:lnTo>
                  <a:pt x="1037314" y="37337"/>
                </a:lnTo>
                <a:lnTo>
                  <a:pt x="1045438" y="35928"/>
                </a:lnTo>
                <a:lnTo>
                  <a:pt x="1069812" y="35928"/>
                </a:lnTo>
                <a:lnTo>
                  <a:pt x="1069366" y="35220"/>
                </a:lnTo>
                <a:lnTo>
                  <a:pt x="1058840" y="28158"/>
                </a:lnTo>
                <a:lnTo>
                  <a:pt x="1045438" y="25653"/>
                </a:lnTo>
                <a:close/>
              </a:path>
              <a:path w="1188085" h="118745">
                <a:moveTo>
                  <a:pt x="1012164" y="26288"/>
                </a:moveTo>
                <a:lnTo>
                  <a:pt x="962647" y="26288"/>
                </a:lnTo>
                <a:lnTo>
                  <a:pt x="962647" y="93586"/>
                </a:lnTo>
                <a:lnTo>
                  <a:pt x="974826" y="93586"/>
                </a:lnTo>
                <a:lnTo>
                  <a:pt x="974826" y="36944"/>
                </a:lnTo>
                <a:lnTo>
                  <a:pt x="1012164" y="36944"/>
                </a:lnTo>
                <a:lnTo>
                  <a:pt x="1012164" y="26288"/>
                </a:lnTo>
                <a:close/>
              </a:path>
              <a:path w="1188085" h="118745">
                <a:moveTo>
                  <a:pt x="1067676" y="75552"/>
                </a:moveTo>
                <a:lnTo>
                  <a:pt x="1062723" y="81025"/>
                </a:lnTo>
                <a:lnTo>
                  <a:pt x="1056119" y="83692"/>
                </a:lnTo>
                <a:lnTo>
                  <a:pt x="1074116" y="83692"/>
                </a:lnTo>
                <a:lnTo>
                  <a:pt x="1074394" y="83438"/>
                </a:lnTo>
                <a:lnTo>
                  <a:pt x="1067676" y="75552"/>
                </a:lnTo>
                <a:close/>
              </a:path>
              <a:path w="1188085" h="118745">
                <a:moveTo>
                  <a:pt x="1069812" y="35928"/>
                </a:moveTo>
                <a:lnTo>
                  <a:pt x="1045438" y="35928"/>
                </a:lnTo>
                <a:lnTo>
                  <a:pt x="1053623" y="37355"/>
                </a:lnTo>
                <a:lnTo>
                  <a:pt x="1060197" y="41343"/>
                </a:lnTo>
                <a:lnTo>
                  <a:pt x="1064792" y="47452"/>
                </a:lnTo>
                <a:lnTo>
                  <a:pt x="1067041" y="55244"/>
                </a:lnTo>
                <a:lnTo>
                  <a:pt x="1077829" y="55244"/>
                </a:lnTo>
                <a:lnTo>
                  <a:pt x="1076247" y="46163"/>
                </a:lnTo>
                <a:lnTo>
                  <a:pt x="1069812" y="35928"/>
                </a:lnTo>
                <a:close/>
              </a:path>
              <a:path w="1188085" h="118745">
                <a:moveTo>
                  <a:pt x="1106017" y="26288"/>
                </a:moveTo>
                <a:lnTo>
                  <a:pt x="1093838" y="26288"/>
                </a:lnTo>
                <a:lnTo>
                  <a:pt x="1093838" y="93586"/>
                </a:lnTo>
                <a:lnTo>
                  <a:pt x="1106017" y="93586"/>
                </a:lnTo>
                <a:lnTo>
                  <a:pt x="1106017" y="65392"/>
                </a:lnTo>
                <a:lnTo>
                  <a:pt x="1156563" y="65392"/>
                </a:lnTo>
                <a:lnTo>
                  <a:pt x="1156563" y="54863"/>
                </a:lnTo>
                <a:lnTo>
                  <a:pt x="1106017" y="54863"/>
                </a:lnTo>
                <a:lnTo>
                  <a:pt x="1106017" y="26288"/>
                </a:lnTo>
                <a:close/>
              </a:path>
              <a:path w="1188085" h="118745">
                <a:moveTo>
                  <a:pt x="1156563" y="65392"/>
                </a:moveTo>
                <a:lnTo>
                  <a:pt x="1144384" y="65392"/>
                </a:lnTo>
                <a:lnTo>
                  <a:pt x="1144384" y="93586"/>
                </a:lnTo>
                <a:lnTo>
                  <a:pt x="1156563" y="93586"/>
                </a:lnTo>
                <a:lnTo>
                  <a:pt x="1156563" y="65392"/>
                </a:lnTo>
                <a:close/>
              </a:path>
              <a:path w="1188085" h="118745">
                <a:moveTo>
                  <a:pt x="1156563" y="26288"/>
                </a:moveTo>
                <a:lnTo>
                  <a:pt x="1144384" y="26288"/>
                </a:lnTo>
                <a:lnTo>
                  <a:pt x="1144384" y="54863"/>
                </a:lnTo>
                <a:lnTo>
                  <a:pt x="1156563" y="54863"/>
                </a:lnTo>
                <a:lnTo>
                  <a:pt x="1156563" y="26288"/>
                </a:lnTo>
                <a:close/>
              </a:path>
              <a:path w="1188085" h="118745">
                <a:moveTo>
                  <a:pt x="1183741" y="25653"/>
                </a:moveTo>
                <a:lnTo>
                  <a:pt x="1174483" y="25653"/>
                </a:lnTo>
                <a:lnTo>
                  <a:pt x="1170546" y="29209"/>
                </a:lnTo>
                <a:lnTo>
                  <a:pt x="1170546" y="39357"/>
                </a:lnTo>
                <a:lnTo>
                  <a:pt x="1174483" y="43040"/>
                </a:lnTo>
                <a:lnTo>
                  <a:pt x="1183741" y="43040"/>
                </a:lnTo>
                <a:lnTo>
                  <a:pt x="1187551" y="39357"/>
                </a:lnTo>
                <a:lnTo>
                  <a:pt x="1187551" y="29209"/>
                </a:lnTo>
                <a:lnTo>
                  <a:pt x="1183741" y="25653"/>
                </a:lnTo>
                <a:close/>
              </a:path>
              <a:path w="1188085" h="118745">
                <a:moveTo>
                  <a:pt x="1184122" y="76949"/>
                </a:moveTo>
                <a:lnTo>
                  <a:pt x="1174483" y="76949"/>
                </a:lnTo>
                <a:lnTo>
                  <a:pt x="1170800" y="80505"/>
                </a:lnTo>
                <a:lnTo>
                  <a:pt x="1170800" y="89395"/>
                </a:lnTo>
                <a:lnTo>
                  <a:pt x="1172959" y="92316"/>
                </a:lnTo>
                <a:lnTo>
                  <a:pt x="1176134" y="93459"/>
                </a:lnTo>
                <a:lnTo>
                  <a:pt x="1171435" y="112382"/>
                </a:lnTo>
                <a:lnTo>
                  <a:pt x="1179423" y="112382"/>
                </a:lnTo>
                <a:lnTo>
                  <a:pt x="1185392" y="94729"/>
                </a:lnTo>
                <a:lnTo>
                  <a:pt x="1187043" y="90030"/>
                </a:lnTo>
                <a:lnTo>
                  <a:pt x="1187551" y="88125"/>
                </a:lnTo>
                <a:lnTo>
                  <a:pt x="1187433" y="80505"/>
                </a:lnTo>
                <a:lnTo>
                  <a:pt x="1184122" y="7694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1118725" y="3985276"/>
            <a:ext cx="2319833" cy="1336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1118726" y="3458069"/>
            <a:ext cx="2035752" cy="1343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0" name="object 20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78423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1443" y="1648647"/>
            <a:ext cx="2227116" cy="137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30931" y="1436183"/>
            <a:ext cx="3964720" cy="133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22448" y="4658315"/>
            <a:ext cx="3723129" cy="132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31644" y="4441428"/>
            <a:ext cx="7218520" cy="135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22424" y="4227671"/>
            <a:ext cx="7233635" cy="132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16845" y="4006048"/>
            <a:ext cx="7232804" cy="1398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8623" y="3668366"/>
            <a:ext cx="2943118" cy="1393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31015" y="3455914"/>
            <a:ext cx="7226042" cy="1373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400261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29067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23" dirty="0">
                <a:solidFill>
                  <a:srgbClr val="000113"/>
                </a:solidFill>
                <a:latin typeface="Arial"/>
                <a:cs typeface="Arial"/>
              </a:rPr>
              <a:t>10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1115266" y="5931154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227" y="5704822"/>
            <a:ext cx="1863969" cy="113403"/>
          </a:xfrm>
          <a:custGeom>
            <a:avLst/>
            <a:gdLst/>
            <a:ahLst/>
            <a:cxnLst/>
            <a:rect l="l" t="t" r="r" b="b"/>
            <a:pathLst>
              <a:path w="1649095" h="100329">
                <a:moveTo>
                  <a:pt x="18491" y="1371"/>
                </a:moveTo>
                <a:lnTo>
                  <a:pt x="0" y="1371"/>
                </a:lnTo>
                <a:lnTo>
                  <a:pt x="0" y="46177"/>
                </a:lnTo>
                <a:lnTo>
                  <a:pt x="2460" y="61823"/>
                </a:lnTo>
                <a:lnTo>
                  <a:pt x="9580" y="73288"/>
                </a:lnTo>
                <a:lnTo>
                  <a:pt x="20965" y="80338"/>
                </a:lnTo>
                <a:lnTo>
                  <a:pt x="36220" y="82740"/>
                </a:lnTo>
                <a:lnTo>
                  <a:pt x="51475" y="80338"/>
                </a:lnTo>
                <a:lnTo>
                  <a:pt x="62860" y="73288"/>
                </a:lnTo>
                <a:lnTo>
                  <a:pt x="66777" y="66979"/>
                </a:lnTo>
                <a:lnTo>
                  <a:pt x="36334" y="66979"/>
                </a:lnTo>
                <a:lnTo>
                  <a:pt x="28821" y="65760"/>
                </a:lnTo>
                <a:lnTo>
                  <a:pt x="23212" y="61936"/>
                </a:lnTo>
                <a:lnTo>
                  <a:pt x="19704" y="55262"/>
                </a:lnTo>
                <a:lnTo>
                  <a:pt x="18576" y="46177"/>
                </a:lnTo>
                <a:lnTo>
                  <a:pt x="18491" y="1371"/>
                </a:lnTo>
                <a:close/>
              </a:path>
              <a:path w="1649095" h="100329">
                <a:moveTo>
                  <a:pt x="72440" y="1371"/>
                </a:moveTo>
                <a:lnTo>
                  <a:pt x="54178" y="1371"/>
                </a:lnTo>
                <a:lnTo>
                  <a:pt x="54094" y="46177"/>
                </a:lnTo>
                <a:lnTo>
                  <a:pt x="52981" y="55262"/>
                </a:lnTo>
                <a:lnTo>
                  <a:pt x="49499" y="61936"/>
                </a:lnTo>
                <a:lnTo>
                  <a:pt x="43896" y="65760"/>
                </a:lnTo>
                <a:lnTo>
                  <a:pt x="36334" y="66979"/>
                </a:lnTo>
                <a:lnTo>
                  <a:pt x="66777" y="66979"/>
                </a:lnTo>
                <a:lnTo>
                  <a:pt x="69979" y="61823"/>
                </a:lnTo>
                <a:lnTo>
                  <a:pt x="72440" y="46177"/>
                </a:lnTo>
                <a:lnTo>
                  <a:pt x="72440" y="1371"/>
                </a:lnTo>
                <a:close/>
              </a:path>
              <a:path w="1649095" h="100329">
                <a:moveTo>
                  <a:pt x="151777" y="1371"/>
                </a:moveTo>
                <a:lnTo>
                  <a:pt x="136474" y="1371"/>
                </a:lnTo>
                <a:lnTo>
                  <a:pt x="136474" y="81368"/>
                </a:lnTo>
                <a:lnTo>
                  <a:pt x="154736" y="81368"/>
                </a:lnTo>
                <a:lnTo>
                  <a:pt x="154736" y="32804"/>
                </a:lnTo>
                <a:lnTo>
                  <a:pt x="177530" y="32804"/>
                </a:lnTo>
                <a:lnTo>
                  <a:pt x="151777" y="1371"/>
                </a:lnTo>
                <a:close/>
              </a:path>
              <a:path w="1649095" h="100329">
                <a:moveTo>
                  <a:pt x="177530" y="32804"/>
                </a:moveTo>
                <a:lnTo>
                  <a:pt x="154736" y="32804"/>
                </a:lnTo>
                <a:lnTo>
                  <a:pt x="194640" y="81368"/>
                </a:lnTo>
                <a:lnTo>
                  <a:pt x="209829" y="81368"/>
                </a:lnTo>
                <a:lnTo>
                  <a:pt x="209829" y="49936"/>
                </a:lnTo>
                <a:lnTo>
                  <a:pt x="191566" y="49936"/>
                </a:lnTo>
                <a:lnTo>
                  <a:pt x="177530" y="32804"/>
                </a:lnTo>
                <a:close/>
              </a:path>
              <a:path w="1649095" h="100329">
                <a:moveTo>
                  <a:pt x="209829" y="1371"/>
                </a:moveTo>
                <a:lnTo>
                  <a:pt x="191566" y="1371"/>
                </a:lnTo>
                <a:lnTo>
                  <a:pt x="191566" y="49936"/>
                </a:lnTo>
                <a:lnTo>
                  <a:pt x="209829" y="49936"/>
                </a:lnTo>
                <a:lnTo>
                  <a:pt x="209829" y="1371"/>
                </a:lnTo>
                <a:close/>
              </a:path>
              <a:path w="1649095" h="100329">
                <a:moveTo>
                  <a:pt x="293052" y="1371"/>
                </a:moveTo>
                <a:lnTo>
                  <a:pt x="274548" y="1371"/>
                </a:lnTo>
                <a:lnTo>
                  <a:pt x="274548" y="81368"/>
                </a:lnTo>
                <a:lnTo>
                  <a:pt x="293052" y="81368"/>
                </a:lnTo>
                <a:lnTo>
                  <a:pt x="293052" y="1371"/>
                </a:lnTo>
                <a:close/>
              </a:path>
              <a:path w="1649095" h="100329">
                <a:moveTo>
                  <a:pt x="396494" y="0"/>
                </a:moveTo>
                <a:lnTo>
                  <a:pt x="378991" y="3119"/>
                </a:lnTo>
                <a:lnTo>
                  <a:pt x="365128" y="11766"/>
                </a:lnTo>
                <a:lnTo>
                  <a:pt x="356003" y="24870"/>
                </a:lnTo>
                <a:lnTo>
                  <a:pt x="352717" y="41363"/>
                </a:lnTo>
                <a:lnTo>
                  <a:pt x="355469" y="56558"/>
                </a:lnTo>
                <a:lnTo>
                  <a:pt x="363170" y="69007"/>
                </a:lnTo>
                <a:lnTo>
                  <a:pt x="374989" y="77895"/>
                </a:lnTo>
                <a:lnTo>
                  <a:pt x="390093" y="82410"/>
                </a:lnTo>
                <a:lnTo>
                  <a:pt x="398719" y="90614"/>
                </a:lnTo>
                <a:lnTo>
                  <a:pt x="406552" y="95972"/>
                </a:lnTo>
                <a:lnTo>
                  <a:pt x="414299" y="98889"/>
                </a:lnTo>
                <a:lnTo>
                  <a:pt x="422668" y="99771"/>
                </a:lnTo>
                <a:lnTo>
                  <a:pt x="431469" y="99771"/>
                </a:lnTo>
                <a:lnTo>
                  <a:pt x="439000" y="96342"/>
                </a:lnTo>
                <a:lnTo>
                  <a:pt x="444258" y="89954"/>
                </a:lnTo>
                <a:lnTo>
                  <a:pt x="441010" y="86067"/>
                </a:lnTo>
                <a:lnTo>
                  <a:pt x="419011" y="86067"/>
                </a:lnTo>
                <a:lnTo>
                  <a:pt x="415582" y="84581"/>
                </a:lnTo>
                <a:lnTo>
                  <a:pt x="411695" y="80467"/>
                </a:lnTo>
                <a:lnTo>
                  <a:pt x="423343" y="74680"/>
                </a:lnTo>
                <a:lnTo>
                  <a:pt x="431247" y="66979"/>
                </a:lnTo>
                <a:lnTo>
                  <a:pt x="396494" y="66979"/>
                </a:lnTo>
                <a:lnTo>
                  <a:pt x="386553" y="65116"/>
                </a:lnTo>
                <a:lnTo>
                  <a:pt x="378613" y="59877"/>
                </a:lnTo>
                <a:lnTo>
                  <a:pt x="373353" y="51785"/>
                </a:lnTo>
                <a:lnTo>
                  <a:pt x="371449" y="41363"/>
                </a:lnTo>
                <a:lnTo>
                  <a:pt x="373353" y="30950"/>
                </a:lnTo>
                <a:lnTo>
                  <a:pt x="378613" y="22861"/>
                </a:lnTo>
                <a:lnTo>
                  <a:pt x="386553" y="17623"/>
                </a:lnTo>
                <a:lnTo>
                  <a:pt x="396494" y="15760"/>
                </a:lnTo>
                <a:lnTo>
                  <a:pt x="430625" y="15760"/>
                </a:lnTo>
                <a:lnTo>
                  <a:pt x="427805" y="11723"/>
                </a:lnTo>
                <a:lnTo>
                  <a:pt x="413940" y="3103"/>
                </a:lnTo>
                <a:lnTo>
                  <a:pt x="396494" y="0"/>
                </a:lnTo>
                <a:close/>
              </a:path>
              <a:path w="1649095" h="100329">
                <a:moveTo>
                  <a:pt x="436041" y="80124"/>
                </a:moveTo>
                <a:lnTo>
                  <a:pt x="432269" y="84124"/>
                </a:lnTo>
                <a:lnTo>
                  <a:pt x="427926" y="86067"/>
                </a:lnTo>
                <a:lnTo>
                  <a:pt x="441010" y="86067"/>
                </a:lnTo>
                <a:lnTo>
                  <a:pt x="436041" y="80124"/>
                </a:lnTo>
                <a:close/>
              </a:path>
              <a:path w="1649095" h="100329">
                <a:moveTo>
                  <a:pt x="430625" y="15760"/>
                </a:moveTo>
                <a:lnTo>
                  <a:pt x="396494" y="15760"/>
                </a:lnTo>
                <a:lnTo>
                  <a:pt x="406432" y="17623"/>
                </a:lnTo>
                <a:lnTo>
                  <a:pt x="414367" y="22861"/>
                </a:lnTo>
                <a:lnTo>
                  <a:pt x="419623" y="30950"/>
                </a:lnTo>
                <a:lnTo>
                  <a:pt x="421525" y="41363"/>
                </a:lnTo>
                <a:lnTo>
                  <a:pt x="419623" y="51785"/>
                </a:lnTo>
                <a:lnTo>
                  <a:pt x="414367" y="59877"/>
                </a:lnTo>
                <a:lnTo>
                  <a:pt x="406432" y="65116"/>
                </a:lnTo>
                <a:lnTo>
                  <a:pt x="396494" y="66979"/>
                </a:lnTo>
                <a:lnTo>
                  <a:pt x="431247" y="66979"/>
                </a:lnTo>
                <a:lnTo>
                  <a:pt x="432363" y="65892"/>
                </a:lnTo>
                <a:lnTo>
                  <a:pt x="438190" y="54615"/>
                </a:lnTo>
                <a:lnTo>
                  <a:pt x="440258" y="41363"/>
                </a:lnTo>
                <a:lnTo>
                  <a:pt x="436956" y="24822"/>
                </a:lnTo>
                <a:lnTo>
                  <a:pt x="430625" y="15760"/>
                </a:lnTo>
                <a:close/>
              </a:path>
              <a:path w="1649095" h="100329">
                <a:moveTo>
                  <a:pt x="517753" y="1371"/>
                </a:moveTo>
                <a:lnTo>
                  <a:pt x="499249" y="1371"/>
                </a:lnTo>
                <a:lnTo>
                  <a:pt x="499249" y="46177"/>
                </a:lnTo>
                <a:lnTo>
                  <a:pt x="501712" y="61823"/>
                </a:lnTo>
                <a:lnTo>
                  <a:pt x="508836" y="73288"/>
                </a:lnTo>
                <a:lnTo>
                  <a:pt x="520225" y="80338"/>
                </a:lnTo>
                <a:lnTo>
                  <a:pt x="535482" y="82740"/>
                </a:lnTo>
                <a:lnTo>
                  <a:pt x="550738" y="80338"/>
                </a:lnTo>
                <a:lnTo>
                  <a:pt x="562122" y="73288"/>
                </a:lnTo>
                <a:lnTo>
                  <a:pt x="566040" y="66979"/>
                </a:lnTo>
                <a:lnTo>
                  <a:pt x="535597" y="66979"/>
                </a:lnTo>
                <a:lnTo>
                  <a:pt x="528078" y="65760"/>
                </a:lnTo>
                <a:lnTo>
                  <a:pt x="522470" y="61936"/>
                </a:lnTo>
                <a:lnTo>
                  <a:pt x="518964" y="55262"/>
                </a:lnTo>
                <a:lnTo>
                  <a:pt x="517838" y="46177"/>
                </a:lnTo>
                <a:lnTo>
                  <a:pt x="517753" y="1371"/>
                </a:lnTo>
                <a:close/>
              </a:path>
              <a:path w="1649095" h="100329">
                <a:moveTo>
                  <a:pt x="571703" y="1371"/>
                </a:moveTo>
                <a:lnTo>
                  <a:pt x="553427" y="1371"/>
                </a:lnTo>
                <a:lnTo>
                  <a:pt x="553344" y="46177"/>
                </a:lnTo>
                <a:lnTo>
                  <a:pt x="552233" y="55262"/>
                </a:lnTo>
                <a:lnTo>
                  <a:pt x="548755" y="61936"/>
                </a:lnTo>
                <a:lnTo>
                  <a:pt x="543156" y="65760"/>
                </a:lnTo>
                <a:lnTo>
                  <a:pt x="535597" y="66979"/>
                </a:lnTo>
                <a:lnTo>
                  <a:pt x="566040" y="66979"/>
                </a:lnTo>
                <a:lnTo>
                  <a:pt x="569242" y="61823"/>
                </a:lnTo>
                <a:lnTo>
                  <a:pt x="571703" y="46177"/>
                </a:lnTo>
                <a:lnTo>
                  <a:pt x="571703" y="1371"/>
                </a:lnTo>
                <a:close/>
              </a:path>
              <a:path w="1649095" h="100329">
                <a:moveTo>
                  <a:pt x="696175" y="1371"/>
                </a:moveTo>
                <a:lnTo>
                  <a:pt x="635723" y="1371"/>
                </a:lnTo>
                <a:lnTo>
                  <a:pt x="635723" y="81368"/>
                </a:lnTo>
                <a:lnTo>
                  <a:pt x="697661" y="81368"/>
                </a:lnTo>
                <a:lnTo>
                  <a:pt x="697661" y="66522"/>
                </a:lnTo>
                <a:lnTo>
                  <a:pt x="654113" y="66522"/>
                </a:lnTo>
                <a:lnTo>
                  <a:pt x="654113" y="47993"/>
                </a:lnTo>
                <a:lnTo>
                  <a:pt x="691261" y="47993"/>
                </a:lnTo>
                <a:lnTo>
                  <a:pt x="691261" y="33604"/>
                </a:lnTo>
                <a:lnTo>
                  <a:pt x="654113" y="33604"/>
                </a:lnTo>
                <a:lnTo>
                  <a:pt x="654113" y="16217"/>
                </a:lnTo>
                <a:lnTo>
                  <a:pt x="696175" y="16217"/>
                </a:lnTo>
                <a:lnTo>
                  <a:pt x="696175" y="1371"/>
                </a:lnTo>
                <a:close/>
              </a:path>
              <a:path w="1649095" h="100329">
                <a:moveTo>
                  <a:pt x="896658" y="1371"/>
                </a:moveTo>
                <a:lnTo>
                  <a:pt x="836206" y="1371"/>
                </a:lnTo>
                <a:lnTo>
                  <a:pt x="836206" y="81368"/>
                </a:lnTo>
                <a:lnTo>
                  <a:pt x="854710" y="81368"/>
                </a:lnTo>
                <a:lnTo>
                  <a:pt x="854710" y="52222"/>
                </a:lnTo>
                <a:lnTo>
                  <a:pt x="891743" y="52222"/>
                </a:lnTo>
                <a:lnTo>
                  <a:pt x="891743" y="37376"/>
                </a:lnTo>
                <a:lnTo>
                  <a:pt x="854710" y="37376"/>
                </a:lnTo>
                <a:lnTo>
                  <a:pt x="854710" y="16217"/>
                </a:lnTo>
                <a:lnTo>
                  <a:pt x="896658" y="16217"/>
                </a:lnTo>
                <a:lnTo>
                  <a:pt x="896658" y="1371"/>
                </a:lnTo>
                <a:close/>
              </a:path>
              <a:path w="1649095" h="100329">
                <a:moveTo>
                  <a:pt x="1015415" y="1371"/>
                </a:moveTo>
                <a:lnTo>
                  <a:pt x="954963" y="1371"/>
                </a:lnTo>
                <a:lnTo>
                  <a:pt x="954963" y="81368"/>
                </a:lnTo>
                <a:lnTo>
                  <a:pt x="1016901" y="81368"/>
                </a:lnTo>
                <a:lnTo>
                  <a:pt x="1016901" y="66522"/>
                </a:lnTo>
                <a:lnTo>
                  <a:pt x="973353" y="66522"/>
                </a:lnTo>
                <a:lnTo>
                  <a:pt x="973353" y="47993"/>
                </a:lnTo>
                <a:lnTo>
                  <a:pt x="1010500" y="47993"/>
                </a:lnTo>
                <a:lnTo>
                  <a:pt x="1010500" y="33604"/>
                </a:lnTo>
                <a:lnTo>
                  <a:pt x="973353" y="33604"/>
                </a:lnTo>
                <a:lnTo>
                  <a:pt x="973353" y="16217"/>
                </a:lnTo>
                <a:lnTo>
                  <a:pt x="1015415" y="16217"/>
                </a:lnTo>
                <a:lnTo>
                  <a:pt x="1015415" y="1371"/>
                </a:lnTo>
                <a:close/>
              </a:path>
              <a:path w="1649095" h="100329">
                <a:moveTo>
                  <a:pt x="1120800" y="1371"/>
                </a:moveTo>
                <a:lnTo>
                  <a:pt x="1102525" y="1371"/>
                </a:lnTo>
                <a:lnTo>
                  <a:pt x="1066863" y="81368"/>
                </a:lnTo>
                <a:lnTo>
                  <a:pt x="1085837" y="81368"/>
                </a:lnTo>
                <a:lnTo>
                  <a:pt x="1092923" y="64223"/>
                </a:lnTo>
                <a:lnTo>
                  <a:pt x="1148908" y="64223"/>
                </a:lnTo>
                <a:lnTo>
                  <a:pt x="1142627" y="50177"/>
                </a:lnTo>
                <a:lnTo>
                  <a:pt x="1098867" y="50177"/>
                </a:lnTo>
                <a:lnTo>
                  <a:pt x="1111542" y="19545"/>
                </a:lnTo>
                <a:lnTo>
                  <a:pt x="1128927" y="19545"/>
                </a:lnTo>
                <a:lnTo>
                  <a:pt x="1120800" y="1371"/>
                </a:lnTo>
                <a:close/>
              </a:path>
              <a:path w="1649095" h="100329">
                <a:moveTo>
                  <a:pt x="1148908" y="64223"/>
                </a:moveTo>
                <a:lnTo>
                  <a:pt x="1130058" y="64223"/>
                </a:lnTo>
                <a:lnTo>
                  <a:pt x="1137145" y="81368"/>
                </a:lnTo>
                <a:lnTo>
                  <a:pt x="1156576" y="81368"/>
                </a:lnTo>
                <a:lnTo>
                  <a:pt x="1148908" y="64223"/>
                </a:lnTo>
                <a:close/>
              </a:path>
              <a:path w="1649095" h="100329">
                <a:moveTo>
                  <a:pt x="1128927" y="19545"/>
                </a:moveTo>
                <a:lnTo>
                  <a:pt x="1111542" y="19545"/>
                </a:lnTo>
                <a:lnTo>
                  <a:pt x="1124229" y="50177"/>
                </a:lnTo>
                <a:lnTo>
                  <a:pt x="1142627" y="50177"/>
                </a:lnTo>
                <a:lnTo>
                  <a:pt x="1128927" y="19545"/>
                </a:lnTo>
                <a:close/>
              </a:path>
              <a:path w="1649095" h="100329">
                <a:moveTo>
                  <a:pt x="1241729" y="16446"/>
                </a:moveTo>
                <a:lnTo>
                  <a:pt x="1223225" y="16446"/>
                </a:lnTo>
                <a:lnTo>
                  <a:pt x="1223225" y="81368"/>
                </a:lnTo>
                <a:lnTo>
                  <a:pt x="1241729" y="81368"/>
                </a:lnTo>
                <a:lnTo>
                  <a:pt x="1241729" y="16446"/>
                </a:lnTo>
                <a:close/>
              </a:path>
              <a:path w="1649095" h="100329">
                <a:moveTo>
                  <a:pt x="1267333" y="1371"/>
                </a:moveTo>
                <a:lnTo>
                  <a:pt x="1197622" y="1371"/>
                </a:lnTo>
                <a:lnTo>
                  <a:pt x="1197622" y="16446"/>
                </a:lnTo>
                <a:lnTo>
                  <a:pt x="1267333" y="16446"/>
                </a:lnTo>
                <a:lnTo>
                  <a:pt x="1267333" y="1371"/>
                </a:lnTo>
                <a:close/>
              </a:path>
              <a:path w="1649095" h="100329">
                <a:moveTo>
                  <a:pt x="1339456" y="1371"/>
                </a:moveTo>
                <a:lnTo>
                  <a:pt x="1320952" y="1371"/>
                </a:lnTo>
                <a:lnTo>
                  <a:pt x="1320952" y="46177"/>
                </a:lnTo>
                <a:lnTo>
                  <a:pt x="1323413" y="61823"/>
                </a:lnTo>
                <a:lnTo>
                  <a:pt x="1330532" y="73288"/>
                </a:lnTo>
                <a:lnTo>
                  <a:pt x="1341917" y="80338"/>
                </a:lnTo>
                <a:lnTo>
                  <a:pt x="1357172" y="82740"/>
                </a:lnTo>
                <a:lnTo>
                  <a:pt x="1372435" y="80338"/>
                </a:lnTo>
                <a:lnTo>
                  <a:pt x="1383823" y="73288"/>
                </a:lnTo>
                <a:lnTo>
                  <a:pt x="1387742" y="66979"/>
                </a:lnTo>
                <a:lnTo>
                  <a:pt x="1357287" y="66979"/>
                </a:lnTo>
                <a:lnTo>
                  <a:pt x="1349775" y="65760"/>
                </a:lnTo>
                <a:lnTo>
                  <a:pt x="1344171" y="61936"/>
                </a:lnTo>
                <a:lnTo>
                  <a:pt x="1340667" y="55262"/>
                </a:lnTo>
                <a:lnTo>
                  <a:pt x="1339541" y="46177"/>
                </a:lnTo>
                <a:lnTo>
                  <a:pt x="1339456" y="1371"/>
                </a:lnTo>
                <a:close/>
              </a:path>
              <a:path w="1649095" h="100329">
                <a:moveTo>
                  <a:pt x="1393405" y="1371"/>
                </a:moveTo>
                <a:lnTo>
                  <a:pt x="1375130" y="1371"/>
                </a:lnTo>
                <a:lnTo>
                  <a:pt x="1375046" y="46177"/>
                </a:lnTo>
                <a:lnTo>
                  <a:pt x="1373935" y="55262"/>
                </a:lnTo>
                <a:lnTo>
                  <a:pt x="1370457" y="61936"/>
                </a:lnTo>
                <a:lnTo>
                  <a:pt x="1364854" y="65760"/>
                </a:lnTo>
                <a:lnTo>
                  <a:pt x="1357287" y="66979"/>
                </a:lnTo>
                <a:lnTo>
                  <a:pt x="1387742" y="66979"/>
                </a:lnTo>
                <a:lnTo>
                  <a:pt x="1390944" y="61823"/>
                </a:lnTo>
                <a:lnTo>
                  <a:pt x="1393405" y="46177"/>
                </a:lnTo>
                <a:lnTo>
                  <a:pt x="1393405" y="1371"/>
                </a:lnTo>
                <a:close/>
              </a:path>
              <a:path w="1649095" h="100329">
                <a:moveTo>
                  <a:pt x="1492046" y="1371"/>
                </a:moveTo>
                <a:lnTo>
                  <a:pt x="1457426" y="1371"/>
                </a:lnTo>
                <a:lnTo>
                  <a:pt x="1457426" y="81368"/>
                </a:lnTo>
                <a:lnTo>
                  <a:pt x="1475930" y="81368"/>
                </a:lnTo>
                <a:lnTo>
                  <a:pt x="1475930" y="59080"/>
                </a:lnTo>
                <a:lnTo>
                  <a:pt x="1512738" y="59080"/>
                </a:lnTo>
                <a:lnTo>
                  <a:pt x="1510347" y="55651"/>
                </a:lnTo>
                <a:lnTo>
                  <a:pt x="1517299" y="51518"/>
                </a:lnTo>
                <a:lnTo>
                  <a:pt x="1522466" y="45861"/>
                </a:lnTo>
                <a:lnTo>
                  <a:pt x="1523154" y="44348"/>
                </a:lnTo>
                <a:lnTo>
                  <a:pt x="1475930" y="44348"/>
                </a:lnTo>
                <a:lnTo>
                  <a:pt x="1475930" y="16446"/>
                </a:lnTo>
                <a:lnTo>
                  <a:pt x="1522972" y="16446"/>
                </a:lnTo>
                <a:lnTo>
                  <a:pt x="1517440" y="9153"/>
                </a:lnTo>
                <a:lnTo>
                  <a:pt x="1506498" y="3382"/>
                </a:lnTo>
                <a:lnTo>
                  <a:pt x="1492046" y="1371"/>
                </a:lnTo>
                <a:close/>
              </a:path>
              <a:path w="1649095" h="100329">
                <a:moveTo>
                  <a:pt x="1512738" y="59080"/>
                </a:moveTo>
                <a:lnTo>
                  <a:pt x="1492961" y="59080"/>
                </a:lnTo>
                <a:lnTo>
                  <a:pt x="1508404" y="81368"/>
                </a:lnTo>
                <a:lnTo>
                  <a:pt x="1528279" y="81368"/>
                </a:lnTo>
                <a:lnTo>
                  <a:pt x="1512738" y="59080"/>
                </a:lnTo>
                <a:close/>
              </a:path>
              <a:path w="1649095" h="100329">
                <a:moveTo>
                  <a:pt x="1522972" y="16446"/>
                </a:moveTo>
                <a:lnTo>
                  <a:pt x="1502346" y="16446"/>
                </a:lnTo>
                <a:lnTo>
                  <a:pt x="1508061" y="21589"/>
                </a:lnTo>
                <a:lnTo>
                  <a:pt x="1508061" y="39090"/>
                </a:lnTo>
                <a:lnTo>
                  <a:pt x="1502346" y="44348"/>
                </a:lnTo>
                <a:lnTo>
                  <a:pt x="1523154" y="44348"/>
                </a:lnTo>
                <a:lnTo>
                  <a:pt x="1525685" y="38786"/>
                </a:lnTo>
                <a:lnTo>
                  <a:pt x="1526794" y="30403"/>
                </a:lnTo>
                <a:lnTo>
                  <a:pt x="1524372" y="18291"/>
                </a:lnTo>
                <a:lnTo>
                  <a:pt x="1522972" y="16446"/>
                </a:lnTo>
                <a:close/>
              </a:path>
              <a:path w="1649095" h="100329">
                <a:moveTo>
                  <a:pt x="1647609" y="1371"/>
                </a:moveTo>
                <a:lnTo>
                  <a:pt x="1587157" y="1371"/>
                </a:lnTo>
                <a:lnTo>
                  <a:pt x="1587157" y="81368"/>
                </a:lnTo>
                <a:lnTo>
                  <a:pt x="1649095" y="81368"/>
                </a:lnTo>
                <a:lnTo>
                  <a:pt x="1649095" y="66522"/>
                </a:lnTo>
                <a:lnTo>
                  <a:pt x="1605546" y="66522"/>
                </a:lnTo>
                <a:lnTo>
                  <a:pt x="1605546" y="47993"/>
                </a:lnTo>
                <a:lnTo>
                  <a:pt x="1642694" y="47993"/>
                </a:lnTo>
                <a:lnTo>
                  <a:pt x="1642694" y="33604"/>
                </a:lnTo>
                <a:lnTo>
                  <a:pt x="1605546" y="33604"/>
                </a:lnTo>
                <a:lnTo>
                  <a:pt x="1605546" y="16217"/>
                </a:lnTo>
                <a:lnTo>
                  <a:pt x="1647609" y="16217"/>
                </a:lnTo>
                <a:lnTo>
                  <a:pt x="164760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24539" y="2091608"/>
            <a:ext cx="2349878" cy="442845"/>
          </a:xfrm>
          <a:custGeom>
            <a:avLst/>
            <a:gdLst/>
            <a:ahLst/>
            <a:cxnLst/>
            <a:rect l="l" t="t" r="r" b="b"/>
            <a:pathLst>
              <a:path w="2078989" h="391794">
                <a:moveTo>
                  <a:pt x="44475" y="217195"/>
                </a:moveTo>
                <a:lnTo>
                  <a:pt x="0" y="258648"/>
                </a:lnTo>
                <a:lnTo>
                  <a:pt x="24194" y="281837"/>
                </a:lnTo>
                <a:lnTo>
                  <a:pt x="53651" y="298751"/>
                </a:lnTo>
                <a:lnTo>
                  <a:pt x="87803" y="309108"/>
                </a:lnTo>
                <a:lnTo>
                  <a:pt x="126085" y="312623"/>
                </a:lnTo>
                <a:lnTo>
                  <a:pt x="177207" y="305113"/>
                </a:lnTo>
                <a:lnTo>
                  <a:pt x="220432" y="283841"/>
                </a:lnTo>
                <a:lnTo>
                  <a:pt x="251415" y="253034"/>
                </a:lnTo>
                <a:lnTo>
                  <a:pt x="122631" y="253034"/>
                </a:lnTo>
                <a:lnTo>
                  <a:pt x="100278" y="250774"/>
                </a:lnTo>
                <a:lnTo>
                  <a:pt x="79829" y="244020"/>
                </a:lnTo>
                <a:lnTo>
                  <a:pt x="61241" y="232814"/>
                </a:lnTo>
                <a:lnTo>
                  <a:pt x="44475" y="217195"/>
                </a:lnTo>
                <a:close/>
              </a:path>
              <a:path w="2078989" h="391794">
                <a:moveTo>
                  <a:pt x="251415" y="59588"/>
                </a:moveTo>
                <a:lnTo>
                  <a:pt x="122631" y="59588"/>
                </a:lnTo>
                <a:lnTo>
                  <a:pt x="152809" y="64419"/>
                </a:lnTo>
                <a:lnTo>
                  <a:pt x="177847" y="78155"/>
                </a:lnTo>
                <a:lnTo>
                  <a:pt x="196651" y="99664"/>
                </a:lnTo>
                <a:lnTo>
                  <a:pt x="208127" y="127812"/>
                </a:lnTo>
                <a:lnTo>
                  <a:pt x="86359" y="127812"/>
                </a:lnTo>
                <a:lnTo>
                  <a:pt x="86359" y="181356"/>
                </a:lnTo>
                <a:lnTo>
                  <a:pt x="208991" y="181356"/>
                </a:lnTo>
                <a:lnTo>
                  <a:pt x="197926" y="210772"/>
                </a:lnTo>
                <a:lnTo>
                  <a:pt x="179089" y="233387"/>
                </a:lnTo>
                <a:lnTo>
                  <a:pt x="153612" y="247907"/>
                </a:lnTo>
                <a:lnTo>
                  <a:pt x="122631" y="253034"/>
                </a:lnTo>
                <a:lnTo>
                  <a:pt x="251415" y="253034"/>
                </a:lnTo>
                <a:lnTo>
                  <a:pt x="253770" y="250692"/>
                </a:lnTo>
                <a:lnTo>
                  <a:pt x="275232" y="207554"/>
                </a:lnTo>
                <a:lnTo>
                  <a:pt x="282828" y="156311"/>
                </a:lnTo>
                <a:lnTo>
                  <a:pt x="275232" y="105069"/>
                </a:lnTo>
                <a:lnTo>
                  <a:pt x="253770" y="61930"/>
                </a:lnTo>
                <a:lnTo>
                  <a:pt x="251415" y="59588"/>
                </a:lnTo>
                <a:close/>
              </a:path>
              <a:path w="2078989" h="391794">
                <a:moveTo>
                  <a:pt x="126085" y="0"/>
                </a:moveTo>
                <a:lnTo>
                  <a:pt x="87803" y="3515"/>
                </a:lnTo>
                <a:lnTo>
                  <a:pt x="53651" y="13871"/>
                </a:lnTo>
                <a:lnTo>
                  <a:pt x="24194" y="30785"/>
                </a:lnTo>
                <a:lnTo>
                  <a:pt x="0" y="53975"/>
                </a:lnTo>
                <a:lnTo>
                  <a:pt x="44475" y="95427"/>
                </a:lnTo>
                <a:lnTo>
                  <a:pt x="61241" y="79808"/>
                </a:lnTo>
                <a:lnTo>
                  <a:pt x="79829" y="68602"/>
                </a:lnTo>
                <a:lnTo>
                  <a:pt x="100278" y="61848"/>
                </a:lnTo>
                <a:lnTo>
                  <a:pt x="122631" y="59588"/>
                </a:lnTo>
                <a:lnTo>
                  <a:pt x="251415" y="59588"/>
                </a:lnTo>
                <a:lnTo>
                  <a:pt x="220432" y="28782"/>
                </a:lnTo>
                <a:lnTo>
                  <a:pt x="177207" y="7509"/>
                </a:lnTo>
                <a:lnTo>
                  <a:pt x="126085" y="0"/>
                </a:lnTo>
                <a:close/>
              </a:path>
              <a:path w="2078989" h="391794">
                <a:moveTo>
                  <a:pt x="394665" y="75133"/>
                </a:moveTo>
                <a:lnTo>
                  <a:pt x="327304" y="75133"/>
                </a:lnTo>
                <a:lnTo>
                  <a:pt x="327304" y="307441"/>
                </a:lnTo>
                <a:lnTo>
                  <a:pt x="394665" y="307441"/>
                </a:lnTo>
                <a:lnTo>
                  <a:pt x="394665" y="219354"/>
                </a:lnTo>
                <a:lnTo>
                  <a:pt x="508037" y="219354"/>
                </a:lnTo>
                <a:lnTo>
                  <a:pt x="484479" y="186537"/>
                </a:lnTo>
                <a:lnTo>
                  <a:pt x="499897" y="165379"/>
                </a:lnTo>
                <a:lnTo>
                  <a:pt x="394665" y="165379"/>
                </a:lnTo>
                <a:lnTo>
                  <a:pt x="394665" y="75133"/>
                </a:lnTo>
                <a:close/>
              </a:path>
              <a:path w="2078989" h="391794">
                <a:moveTo>
                  <a:pt x="508037" y="219354"/>
                </a:moveTo>
                <a:lnTo>
                  <a:pt x="429641" y="219354"/>
                </a:lnTo>
                <a:lnTo>
                  <a:pt x="491820" y="307441"/>
                </a:lnTo>
                <a:lnTo>
                  <a:pt x="571271" y="307441"/>
                </a:lnTo>
                <a:lnTo>
                  <a:pt x="508037" y="219354"/>
                </a:lnTo>
                <a:close/>
              </a:path>
              <a:path w="2078989" h="391794">
                <a:moveTo>
                  <a:pt x="565658" y="75133"/>
                </a:moveTo>
                <a:lnTo>
                  <a:pt x="493979" y="75133"/>
                </a:lnTo>
                <a:lnTo>
                  <a:pt x="430936" y="165379"/>
                </a:lnTo>
                <a:lnTo>
                  <a:pt x="499897" y="165379"/>
                </a:lnTo>
                <a:lnTo>
                  <a:pt x="565658" y="75133"/>
                </a:lnTo>
                <a:close/>
              </a:path>
              <a:path w="2078989" h="391794">
                <a:moveTo>
                  <a:pt x="702538" y="71678"/>
                </a:moveTo>
                <a:lnTo>
                  <a:pt x="650418" y="80530"/>
                </a:lnTo>
                <a:lnTo>
                  <a:pt x="609431" y="105251"/>
                </a:lnTo>
                <a:lnTo>
                  <a:pt x="582612" y="143087"/>
                </a:lnTo>
                <a:lnTo>
                  <a:pt x="572998" y="191287"/>
                </a:lnTo>
                <a:lnTo>
                  <a:pt x="582612" y="239487"/>
                </a:lnTo>
                <a:lnTo>
                  <a:pt x="609431" y="277323"/>
                </a:lnTo>
                <a:lnTo>
                  <a:pt x="650418" y="302044"/>
                </a:lnTo>
                <a:lnTo>
                  <a:pt x="702538" y="310896"/>
                </a:lnTo>
                <a:lnTo>
                  <a:pt x="737015" y="306942"/>
                </a:lnTo>
                <a:lnTo>
                  <a:pt x="766552" y="295459"/>
                </a:lnTo>
                <a:lnTo>
                  <a:pt x="790099" y="277013"/>
                </a:lnTo>
                <a:lnTo>
                  <a:pt x="804307" y="255625"/>
                </a:lnTo>
                <a:lnTo>
                  <a:pt x="702106" y="255625"/>
                </a:lnTo>
                <a:lnTo>
                  <a:pt x="678202" y="251280"/>
                </a:lnTo>
                <a:lnTo>
                  <a:pt x="658872" y="238677"/>
                </a:lnTo>
                <a:lnTo>
                  <a:pt x="645939" y="218463"/>
                </a:lnTo>
                <a:lnTo>
                  <a:pt x="641222" y="191287"/>
                </a:lnTo>
                <a:lnTo>
                  <a:pt x="645939" y="164110"/>
                </a:lnTo>
                <a:lnTo>
                  <a:pt x="658872" y="143897"/>
                </a:lnTo>
                <a:lnTo>
                  <a:pt x="678202" y="131294"/>
                </a:lnTo>
                <a:lnTo>
                  <a:pt x="702106" y="126949"/>
                </a:lnTo>
                <a:lnTo>
                  <a:pt x="804064" y="126949"/>
                </a:lnTo>
                <a:lnTo>
                  <a:pt x="790099" y="105561"/>
                </a:lnTo>
                <a:lnTo>
                  <a:pt x="766552" y="87007"/>
                </a:lnTo>
                <a:lnTo>
                  <a:pt x="737015" y="75578"/>
                </a:lnTo>
                <a:lnTo>
                  <a:pt x="702538" y="71678"/>
                </a:lnTo>
                <a:close/>
              </a:path>
              <a:path w="2078989" h="391794">
                <a:moveTo>
                  <a:pt x="754354" y="223672"/>
                </a:moveTo>
                <a:lnTo>
                  <a:pt x="743883" y="238137"/>
                </a:lnTo>
                <a:lnTo>
                  <a:pt x="731469" y="248069"/>
                </a:lnTo>
                <a:lnTo>
                  <a:pt x="717435" y="253790"/>
                </a:lnTo>
                <a:lnTo>
                  <a:pt x="702106" y="255625"/>
                </a:lnTo>
                <a:lnTo>
                  <a:pt x="804307" y="255625"/>
                </a:lnTo>
                <a:lnTo>
                  <a:pt x="806602" y="252171"/>
                </a:lnTo>
                <a:lnTo>
                  <a:pt x="754354" y="223672"/>
                </a:lnTo>
                <a:close/>
              </a:path>
              <a:path w="2078989" h="391794">
                <a:moveTo>
                  <a:pt x="804064" y="126949"/>
                </a:moveTo>
                <a:lnTo>
                  <a:pt x="702106" y="126949"/>
                </a:lnTo>
                <a:lnTo>
                  <a:pt x="717435" y="128845"/>
                </a:lnTo>
                <a:lnTo>
                  <a:pt x="731469" y="134667"/>
                </a:lnTo>
                <a:lnTo>
                  <a:pt x="743883" y="144619"/>
                </a:lnTo>
                <a:lnTo>
                  <a:pt x="754354" y="158902"/>
                </a:lnTo>
                <a:lnTo>
                  <a:pt x="806602" y="130835"/>
                </a:lnTo>
                <a:lnTo>
                  <a:pt x="804064" y="126949"/>
                </a:lnTo>
                <a:close/>
              </a:path>
              <a:path w="2078989" h="391794">
                <a:moveTo>
                  <a:pt x="958164" y="130403"/>
                </a:moveTo>
                <a:lnTo>
                  <a:pt x="891222" y="130403"/>
                </a:lnTo>
                <a:lnTo>
                  <a:pt x="891222" y="307441"/>
                </a:lnTo>
                <a:lnTo>
                  <a:pt x="958164" y="307441"/>
                </a:lnTo>
                <a:lnTo>
                  <a:pt x="958164" y="130403"/>
                </a:lnTo>
                <a:close/>
              </a:path>
              <a:path w="2078989" h="391794">
                <a:moveTo>
                  <a:pt x="1036751" y="75133"/>
                </a:moveTo>
                <a:lnTo>
                  <a:pt x="812647" y="75133"/>
                </a:lnTo>
                <a:lnTo>
                  <a:pt x="812647" y="130403"/>
                </a:lnTo>
                <a:lnTo>
                  <a:pt x="1036751" y="130403"/>
                </a:lnTo>
                <a:lnTo>
                  <a:pt x="1036751" y="75133"/>
                </a:lnTo>
                <a:close/>
              </a:path>
              <a:path w="2078989" h="391794">
                <a:moveTo>
                  <a:pt x="1131303" y="75133"/>
                </a:moveTo>
                <a:lnTo>
                  <a:pt x="1066965" y="75133"/>
                </a:lnTo>
                <a:lnTo>
                  <a:pt x="1066965" y="391210"/>
                </a:lnTo>
                <a:lnTo>
                  <a:pt x="1134325" y="391210"/>
                </a:lnTo>
                <a:lnTo>
                  <a:pt x="1134325" y="282829"/>
                </a:lnTo>
                <a:lnTo>
                  <a:pt x="1279903" y="282829"/>
                </a:lnTo>
                <a:lnTo>
                  <a:pt x="1286589" y="278457"/>
                </a:lnTo>
                <a:lnTo>
                  <a:pt x="1301427" y="255625"/>
                </a:lnTo>
                <a:lnTo>
                  <a:pt x="1192618" y="255625"/>
                </a:lnTo>
                <a:lnTo>
                  <a:pt x="1169166" y="251219"/>
                </a:lnTo>
                <a:lnTo>
                  <a:pt x="1150410" y="238515"/>
                </a:lnTo>
                <a:lnTo>
                  <a:pt x="1137969" y="218281"/>
                </a:lnTo>
                <a:lnTo>
                  <a:pt x="1133462" y="191287"/>
                </a:lnTo>
                <a:lnTo>
                  <a:pt x="1137969" y="164293"/>
                </a:lnTo>
                <a:lnTo>
                  <a:pt x="1150410" y="144059"/>
                </a:lnTo>
                <a:lnTo>
                  <a:pt x="1169166" y="131354"/>
                </a:lnTo>
                <a:lnTo>
                  <a:pt x="1192618" y="126949"/>
                </a:lnTo>
                <a:lnTo>
                  <a:pt x="1301427" y="126949"/>
                </a:lnTo>
                <a:lnTo>
                  <a:pt x="1286589" y="104117"/>
                </a:lnTo>
                <a:lnTo>
                  <a:pt x="1283204" y="101904"/>
                </a:lnTo>
                <a:lnTo>
                  <a:pt x="1131303" y="101904"/>
                </a:lnTo>
                <a:lnTo>
                  <a:pt x="1131303" y="75133"/>
                </a:lnTo>
                <a:close/>
              </a:path>
              <a:path w="2078989" h="391794">
                <a:moveTo>
                  <a:pt x="1279903" y="282829"/>
                </a:moveTo>
                <a:lnTo>
                  <a:pt x="1134325" y="282829"/>
                </a:lnTo>
                <a:lnTo>
                  <a:pt x="1148474" y="295229"/>
                </a:lnTo>
                <a:lnTo>
                  <a:pt x="1164929" y="303987"/>
                </a:lnTo>
                <a:lnTo>
                  <a:pt x="1183571" y="309182"/>
                </a:lnTo>
                <a:lnTo>
                  <a:pt x="1204277" y="310896"/>
                </a:lnTo>
                <a:lnTo>
                  <a:pt x="1249866" y="302469"/>
                </a:lnTo>
                <a:lnTo>
                  <a:pt x="1279903" y="282829"/>
                </a:lnTo>
                <a:close/>
              </a:path>
              <a:path w="2078989" h="391794">
                <a:moveTo>
                  <a:pt x="1301427" y="126949"/>
                </a:moveTo>
                <a:lnTo>
                  <a:pt x="1192618" y="126949"/>
                </a:lnTo>
                <a:lnTo>
                  <a:pt x="1216071" y="131354"/>
                </a:lnTo>
                <a:lnTo>
                  <a:pt x="1234827" y="144059"/>
                </a:lnTo>
                <a:lnTo>
                  <a:pt x="1247268" y="164293"/>
                </a:lnTo>
                <a:lnTo>
                  <a:pt x="1251775" y="191287"/>
                </a:lnTo>
                <a:lnTo>
                  <a:pt x="1247268" y="218281"/>
                </a:lnTo>
                <a:lnTo>
                  <a:pt x="1234827" y="238515"/>
                </a:lnTo>
                <a:lnTo>
                  <a:pt x="1216071" y="251219"/>
                </a:lnTo>
                <a:lnTo>
                  <a:pt x="1192618" y="255625"/>
                </a:lnTo>
                <a:lnTo>
                  <a:pt x="1301427" y="255625"/>
                </a:lnTo>
                <a:lnTo>
                  <a:pt x="1311087" y="240762"/>
                </a:lnTo>
                <a:lnTo>
                  <a:pt x="1319999" y="191287"/>
                </a:lnTo>
                <a:lnTo>
                  <a:pt x="1311087" y="141812"/>
                </a:lnTo>
                <a:lnTo>
                  <a:pt x="1301427" y="126949"/>
                </a:lnTo>
                <a:close/>
              </a:path>
              <a:path w="2078989" h="391794">
                <a:moveTo>
                  <a:pt x="1204277" y="71678"/>
                </a:moveTo>
                <a:lnTo>
                  <a:pt x="1182127" y="73547"/>
                </a:lnTo>
                <a:lnTo>
                  <a:pt x="1162446" y="79181"/>
                </a:lnTo>
                <a:lnTo>
                  <a:pt x="1145438" y="88620"/>
                </a:lnTo>
                <a:lnTo>
                  <a:pt x="1131303" y="101904"/>
                </a:lnTo>
                <a:lnTo>
                  <a:pt x="1283204" y="101904"/>
                </a:lnTo>
                <a:lnTo>
                  <a:pt x="1249866" y="80105"/>
                </a:lnTo>
                <a:lnTo>
                  <a:pt x="1204277" y="71678"/>
                </a:lnTo>
                <a:close/>
              </a:path>
              <a:path w="2078989" h="391794">
                <a:moveTo>
                  <a:pt x="1549958" y="125222"/>
                </a:moveTo>
                <a:lnTo>
                  <a:pt x="1439176" y="125222"/>
                </a:lnTo>
                <a:lnTo>
                  <a:pt x="1462844" y="128305"/>
                </a:lnTo>
                <a:lnTo>
                  <a:pt x="1479550" y="137258"/>
                </a:lnTo>
                <a:lnTo>
                  <a:pt x="1489454" y="151636"/>
                </a:lnTo>
                <a:lnTo>
                  <a:pt x="1492719" y="170992"/>
                </a:lnTo>
                <a:lnTo>
                  <a:pt x="1439176" y="170992"/>
                </a:lnTo>
                <a:lnTo>
                  <a:pt x="1393716" y="176086"/>
                </a:lnTo>
                <a:lnTo>
                  <a:pt x="1362748" y="190369"/>
                </a:lnTo>
                <a:lnTo>
                  <a:pt x="1345056" y="212351"/>
                </a:lnTo>
                <a:lnTo>
                  <a:pt x="1339430" y="240512"/>
                </a:lnTo>
                <a:lnTo>
                  <a:pt x="1345341" y="268451"/>
                </a:lnTo>
                <a:lnTo>
                  <a:pt x="1362424" y="290763"/>
                </a:lnTo>
                <a:lnTo>
                  <a:pt x="1389708" y="305545"/>
                </a:lnTo>
                <a:lnTo>
                  <a:pt x="1426222" y="310896"/>
                </a:lnTo>
                <a:lnTo>
                  <a:pt x="1449917" y="308811"/>
                </a:lnTo>
                <a:lnTo>
                  <a:pt x="1469726" y="302637"/>
                </a:lnTo>
                <a:lnTo>
                  <a:pt x="1485487" y="292497"/>
                </a:lnTo>
                <a:lnTo>
                  <a:pt x="1497037" y="278511"/>
                </a:lnTo>
                <a:lnTo>
                  <a:pt x="1560080" y="278511"/>
                </a:lnTo>
                <a:lnTo>
                  <a:pt x="1560080" y="265557"/>
                </a:lnTo>
                <a:lnTo>
                  <a:pt x="1443062" y="265557"/>
                </a:lnTo>
                <a:lnTo>
                  <a:pt x="1427106" y="263539"/>
                </a:lnTo>
                <a:lnTo>
                  <a:pt x="1415157" y="257838"/>
                </a:lnTo>
                <a:lnTo>
                  <a:pt x="1407662" y="248979"/>
                </a:lnTo>
                <a:lnTo>
                  <a:pt x="1405064" y="237490"/>
                </a:lnTo>
                <a:lnTo>
                  <a:pt x="1407108" y="226681"/>
                </a:lnTo>
                <a:lnTo>
                  <a:pt x="1413970" y="218058"/>
                </a:lnTo>
                <a:lnTo>
                  <a:pt x="1426742" y="212351"/>
                </a:lnTo>
                <a:lnTo>
                  <a:pt x="1446517" y="210286"/>
                </a:lnTo>
                <a:lnTo>
                  <a:pt x="1560080" y="210286"/>
                </a:lnTo>
                <a:lnTo>
                  <a:pt x="1560080" y="174879"/>
                </a:lnTo>
                <a:lnTo>
                  <a:pt x="1552564" y="129060"/>
                </a:lnTo>
                <a:lnTo>
                  <a:pt x="1549958" y="125222"/>
                </a:lnTo>
                <a:close/>
              </a:path>
              <a:path w="2078989" h="391794">
                <a:moveTo>
                  <a:pt x="1560080" y="278511"/>
                </a:moveTo>
                <a:lnTo>
                  <a:pt x="1497037" y="278511"/>
                </a:lnTo>
                <a:lnTo>
                  <a:pt x="1497037" y="307441"/>
                </a:lnTo>
                <a:lnTo>
                  <a:pt x="1560080" y="307441"/>
                </a:lnTo>
                <a:lnTo>
                  <a:pt x="1560080" y="278511"/>
                </a:lnTo>
                <a:close/>
              </a:path>
              <a:path w="2078989" h="391794">
                <a:moveTo>
                  <a:pt x="1560080" y="210286"/>
                </a:moveTo>
                <a:lnTo>
                  <a:pt x="1492719" y="210286"/>
                </a:lnTo>
                <a:lnTo>
                  <a:pt x="1492719" y="234035"/>
                </a:lnTo>
                <a:lnTo>
                  <a:pt x="1484839" y="247886"/>
                </a:lnTo>
                <a:lnTo>
                  <a:pt x="1473396" y="257730"/>
                </a:lnTo>
                <a:lnTo>
                  <a:pt x="1459201" y="263607"/>
                </a:lnTo>
                <a:lnTo>
                  <a:pt x="1443062" y="265557"/>
                </a:lnTo>
                <a:lnTo>
                  <a:pt x="1560080" y="265557"/>
                </a:lnTo>
                <a:lnTo>
                  <a:pt x="1560080" y="210286"/>
                </a:lnTo>
                <a:close/>
              </a:path>
              <a:path w="2078989" h="391794">
                <a:moveTo>
                  <a:pt x="1448244" y="71678"/>
                </a:moveTo>
                <a:lnTo>
                  <a:pt x="1420508" y="73513"/>
                </a:lnTo>
                <a:lnTo>
                  <a:pt x="1393783" y="78911"/>
                </a:lnTo>
                <a:lnTo>
                  <a:pt x="1369245" y="87709"/>
                </a:lnTo>
                <a:lnTo>
                  <a:pt x="1348066" y="99745"/>
                </a:lnTo>
                <a:lnTo>
                  <a:pt x="1372247" y="146812"/>
                </a:lnTo>
                <a:lnTo>
                  <a:pt x="1386348" y="137791"/>
                </a:lnTo>
                <a:lnTo>
                  <a:pt x="1402797" y="130997"/>
                </a:lnTo>
                <a:lnTo>
                  <a:pt x="1420703" y="126713"/>
                </a:lnTo>
                <a:lnTo>
                  <a:pt x="1439176" y="125222"/>
                </a:lnTo>
                <a:lnTo>
                  <a:pt x="1549958" y="125222"/>
                </a:lnTo>
                <a:lnTo>
                  <a:pt x="1530718" y="96885"/>
                </a:lnTo>
                <a:lnTo>
                  <a:pt x="1495594" y="77906"/>
                </a:lnTo>
                <a:lnTo>
                  <a:pt x="1448244" y="71678"/>
                </a:lnTo>
                <a:close/>
              </a:path>
              <a:path w="2078989" h="391794">
                <a:moveTo>
                  <a:pt x="1680984" y="75133"/>
                </a:moveTo>
                <a:lnTo>
                  <a:pt x="1613623" y="75133"/>
                </a:lnTo>
                <a:lnTo>
                  <a:pt x="1613623" y="307441"/>
                </a:lnTo>
                <a:lnTo>
                  <a:pt x="1680984" y="307441"/>
                </a:lnTo>
                <a:lnTo>
                  <a:pt x="1680984" y="219354"/>
                </a:lnTo>
                <a:lnTo>
                  <a:pt x="1794356" y="219354"/>
                </a:lnTo>
                <a:lnTo>
                  <a:pt x="1770799" y="186537"/>
                </a:lnTo>
                <a:lnTo>
                  <a:pt x="1786216" y="165379"/>
                </a:lnTo>
                <a:lnTo>
                  <a:pt x="1680984" y="165379"/>
                </a:lnTo>
                <a:lnTo>
                  <a:pt x="1680984" y="75133"/>
                </a:lnTo>
                <a:close/>
              </a:path>
              <a:path w="2078989" h="391794">
                <a:moveTo>
                  <a:pt x="1794356" y="219354"/>
                </a:moveTo>
                <a:lnTo>
                  <a:pt x="1715960" y="219354"/>
                </a:lnTo>
                <a:lnTo>
                  <a:pt x="1778139" y="307441"/>
                </a:lnTo>
                <a:lnTo>
                  <a:pt x="1857590" y="307441"/>
                </a:lnTo>
                <a:lnTo>
                  <a:pt x="1794356" y="219354"/>
                </a:lnTo>
                <a:close/>
              </a:path>
              <a:path w="2078989" h="391794">
                <a:moveTo>
                  <a:pt x="2000084" y="130403"/>
                </a:moveTo>
                <a:lnTo>
                  <a:pt x="1933155" y="130403"/>
                </a:lnTo>
                <a:lnTo>
                  <a:pt x="1933155" y="307441"/>
                </a:lnTo>
                <a:lnTo>
                  <a:pt x="2000084" y="307441"/>
                </a:lnTo>
                <a:lnTo>
                  <a:pt x="2000084" y="130403"/>
                </a:lnTo>
                <a:close/>
              </a:path>
              <a:path w="2078989" h="391794">
                <a:moveTo>
                  <a:pt x="1851977" y="75133"/>
                </a:moveTo>
                <a:lnTo>
                  <a:pt x="1780298" y="75133"/>
                </a:lnTo>
                <a:lnTo>
                  <a:pt x="1717255" y="165379"/>
                </a:lnTo>
                <a:lnTo>
                  <a:pt x="1786216" y="165379"/>
                </a:lnTo>
                <a:lnTo>
                  <a:pt x="1851977" y="75133"/>
                </a:lnTo>
                <a:close/>
              </a:path>
              <a:path w="2078989" h="391794">
                <a:moveTo>
                  <a:pt x="2078672" y="75133"/>
                </a:moveTo>
                <a:lnTo>
                  <a:pt x="1854568" y="75133"/>
                </a:lnTo>
                <a:lnTo>
                  <a:pt x="1854568" y="130403"/>
                </a:lnTo>
                <a:lnTo>
                  <a:pt x="2078672" y="130403"/>
                </a:lnTo>
                <a:lnTo>
                  <a:pt x="2078672" y="75133"/>
                </a:lnTo>
                <a:close/>
              </a:path>
            </a:pathLst>
          </a:custGeom>
          <a:solidFill>
            <a:srgbClr val="E3E1DC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48625" y="1649594"/>
            <a:ext cx="2463282" cy="306475"/>
          </a:xfrm>
          <a:custGeom>
            <a:avLst/>
            <a:gdLst/>
            <a:ahLst/>
            <a:cxnLst/>
            <a:rect l="l" t="t" r="r" b="b"/>
            <a:pathLst>
              <a:path w="2179320" h="271144">
                <a:moveTo>
                  <a:pt x="338175" y="72542"/>
                </a:moveTo>
                <a:lnTo>
                  <a:pt x="296075" y="79832"/>
                </a:lnTo>
                <a:lnTo>
                  <a:pt x="262743" y="100190"/>
                </a:lnTo>
                <a:lnTo>
                  <a:pt x="240813" y="131349"/>
                </a:lnTo>
                <a:lnTo>
                  <a:pt x="232918" y="171043"/>
                </a:lnTo>
                <a:lnTo>
                  <a:pt x="240813" y="210737"/>
                </a:lnTo>
                <a:lnTo>
                  <a:pt x="262743" y="241896"/>
                </a:lnTo>
                <a:lnTo>
                  <a:pt x="296075" y="262255"/>
                </a:lnTo>
                <a:lnTo>
                  <a:pt x="338175" y="269544"/>
                </a:lnTo>
                <a:lnTo>
                  <a:pt x="380219" y="262255"/>
                </a:lnTo>
                <a:lnTo>
                  <a:pt x="413429" y="241896"/>
                </a:lnTo>
                <a:lnTo>
                  <a:pt x="425935" y="224028"/>
                </a:lnTo>
                <a:lnTo>
                  <a:pt x="338175" y="224028"/>
                </a:lnTo>
                <a:lnTo>
                  <a:pt x="318806" y="220399"/>
                </a:lnTo>
                <a:lnTo>
                  <a:pt x="303237" y="209937"/>
                </a:lnTo>
                <a:lnTo>
                  <a:pt x="292869" y="193274"/>
                </a:lnTo>
                <a:lnTo>
                  <a:pt x="289102" y="171043"/>
                </a:lnTo>
                <a:lnTo>
                  <a:pt x="292869" y="148813"/>
                </a:lnTo>
                <a:lnTo>
                  <a:pt x="303237" y="132149"/>
                </a:lnTo>
                <a:lnTo>
                  <a:pt x="318806" y="121687"/>
                </a:lnTo>
                <a:lnTo>
                  <a:pt x="338175" y="118059"/>
                </a:lnTo>
                <a:lnTo>
                  <a:pt x="425935" y="118059"/>
                </a:lnTo>
                <a:lnTo>
                  <a:pt x="413429" y="100190"/>
                </a:lnTo>
                <a:lnTo>
                  <a:pt x="380219" y="79832"/>
                </a:lnTo>
                <a:lnTo>
                  <a:pt x="338175" y="72542"/>
                </a:lnTo>
                <a:close/>
              </a:path>
              <a:path w="2179320" h="271144">
                <a:moveTo>
                  <a:pt x="57251" y="17779"/>
                </a:moveTo>
                <a:lnTo>
                  <a:pt x="0" y="17779"/>
                </a:lnTo>
                <a:lnTo>
                  <a:pt x="0" y="266700"/>
                </a:lnTo>
                <a:lnTo>
                  <a:pt x="57251" y="266700"/>
                </a:lnTo>
                <a:lnTo>
                  <a:pt x="57251" y="203758"/>
                </a:lnTo>
                <a:lnTo>
                  <a:pt x="90678" y="168910"/>
                </a:lnTo>
                <a:lnTo>
                  <a:pt x="160165" y="168910"/>
                </a:lnTo>
                <a:lnTo>
                  <a:pt x="132592" y="134061"/>
                </a:lnTo>
                <a:lnTo>
                  <a:pt x="57251" y="134061"/>
                </a:lnTo>
                <a:lnTo>
                  <a:pt x="57251" y="17779"/>
                </a:lnTo>
                <a:close/>
              </a:path>
              <a:path w="2179320" h="271144">
                <a:moveTo>
                  <a:pt x="160165" y="168910"/>
                </a:moveTo>
                <a:lnTo>
                  <a:pt x="90678" y="168910"/>
                </a:lnTo>
                <a:lnTo>
                  <a:pt x="170332" y="266700"/>
                </a:lnTo>
                <a:lnTo>
                  <a:pt x="237540" y="266700"/>
                </a:lnTo>
                <a:lnTo>
                  <a:pt x="160165" y="168910"/>
                </a:lnTo>
                <a:close/>
              </a:path>
              <a:path w="2179320" h="271144">
                <a:moveTo>
                  <a:pt x="425935" y="118059"/>
                </a:moveTo>
                <a:lnTo>
                  <a:pt x="338175" y="118059"/>
                </a:lnTo>
                <a:lnTo>
                  <a:pt x="357489" y="121687"/>
                </a:lnTo>
                <a:lnTo>
                  <a:pt x="372935" y="132149"/>
                </a:lnTo>
                <a:lnTo>
                  <a:pt x="383181" y="148813"/>
                </a:lnTo>
                <a:lnTo>
                  <a:pt x="386892" y="171043"/>
                </a:lnTo>
                <a:lnTo>
                  <a:pt x="383181" y="193274"/>
                </a:lnTo>
                <a:lnTo>
                  <a:pt x="372935" y="209937"/>
                </a:lnTo>
                <a:lnTo>
                  <a:pt x="357489" y="220399"/>
                </a:lnTo>
                <a:lnTo>
                  <a:pt x="338175" y="224028"/>
                </a:lnTo>
                <a:lnTo>
                  <a:pt x="425935" y="224028"/>
                </a:lnTo>
                <a:lnTo>
                  <a:pt x="435237" y="210737"/>
                </a:lnTo>
                <a:lnTo>
                  <a:pt x="443077" y="171043"/>
                </a:lnTo>
                <a:lnTo>
                  <a:pt x="435237" y="131349"/>
                </a:lnTo>
                <a:lnTo>
                  <a:pt x="425935" y="118059"/>
                </a:lnTo>
                <a:close/>
              </a:path>
              <a:path w="2179320" h="271144">
                <a:moveTo>
                  <a:pt x="231495" y="17779"/>
                </a:moveTo>
                <a:lnTo>
                  <a:pt x="167487" y="17779"/>
                </a:lnTo>
                <a:lnTo>
                  <a:pt x="57251" y="134061"/>
                </a:lnTo>
                <a:lnTo>
                  <a:pt x="132592" y="134061"/>
                </a:lnTo>
                <a:lnTo>
                  <a:pt x="128371" y="128727"/>
                </a:lnTo>
                <a:lnTo>
                  <a:pt x="231495" y="17779"/>
                </a:lnTo>
                <a:close/>
              </a:path>
              <a:path w="2179320" h="271144">
                <a:moveTo>
                  <a:pt x="528777" y="75387"/>
                </a:moveTo>
                <a:lnTo>
                  <a:pt x="475792" y="75387"/>
                </a:lnTo>
                <a:lnTo>
                  <a:pt x="475792" y="266700"/>
                </a:lnTo>
                <a:lnTo>
                  <a:pt x="531266" y="266700"/>
                </a:lnTo>
                <a:lnTo>
                  <a:pt x="531266" y="172110"/>
                </a:lnTo>
                <a:lnTo>
                  <a:pt x="534683" y="149201"/>
                </a:lnTo>
                <a:lnTo>
                  <a:pt x="544201" y="133127"/>
                </a:lnTo>
                <a:lnTo>
                  <a:pt x="558719" y="123654"/>
                </a:lnTo>
                <a:lnTo>
                  <a:pt x="577138" y="120548"/>
                </a:lnTo>
                <a:lnTo>
                  <a:pt x="665524" y="120548"/>
                </a:lnTo>
                <a:lnTo>
                  <a:pt x="665333" y="119348"/>
                </a:lnTo>
                <a:lnTo>
                  <a:pt x="651695" y="97789"/>
                </a:lnTo>
                <a:lnTo>
                  <a:pt x="528777" y="97789"/>
                </a:lnTo>
                <a:lnTo>
                  <a:pt x="528777" y="75387"/>
                </a:lnTo>
                <a:close/>
              </a:path>
              <a:path w="2179320" h="271144">
                <a:moveTo>
                  <a:pt x="665524" y="120548"/>
                </a:moveTo>
                <a:lnTo>
                  <a:pt x="577138" y="120548"/>
                </a:lnTo>
                <a:lnTo>
                  <a:pt x="593546" y="123254"/>
                </a:lnTo>
                <a:lnTo>
                  <a:pt x="605720" y="131527"/>
                </a:lnTo>
                <a:lnTo>
                  <a:pt x="613293" y="145601"/>
                </a:lnTo>
                <a:lnTo>
                  <a:pt x="615899" y="165709"/>
                </a:lnTo>
                <a:lnTo>
                  <a:pt x="615899" y="266700"/>
                </a:lnTo>
                <a:lnTo>
                  <a:pt x="671372" y="266700"/>
                </a:lnTo>
                <a:lnTo>
                  <a:pt x="671372" y="157175"/>
                </a:lnTo>
                <a:lnTo>
                  <a:pt x="665524" y="120548"/>
                </a:lnTo>
                <a:close/>
              </a:path>
              <a:path w="2179320" h="271144">
                <a:moveTo>
                  <a:pt x="592074" y="72542"/>
                </a:moveTo>
                <a:lnTo>
                  <a:pt x="573332" y="74187"/>
                </a:lnTo>
                <a:lnTo>
                  <a:pt x="556291" y="79032"/>
                </a:lnTo>
                <a:lnTo>
                  <a:pt x="541317" y="86944"/>
                </a:lnTo>
                <a:lnTo>
                  <a:pt x="528777" y="97789"/>
                </a:lnTo>
                <a:lnTo>
                  <a:pt x="651695" y="97789"/>
                </a:lnTo>
                <a:lnTo>
                  <a:pt x="648658" y="92989"/>
                </a:lnTo>
                <a:lnTo>
                  <a:pt x="623516" y="77565"/>
                </a:lnTo>
                <a:lnTo>
                  <a:pt x="592074" y="72542"/>
                </a:lnTo>
                <a:close/>
              </a:path>
              <a:path w="2179320" h="271144">
                <a:moveTo>
                  <a:pt x="878174" y="116636"/>
                </a:moveTo>
                <a:lnTo>
                  <a:pt x="786942" y="116636"/>
                </a:lnTo>
                <a:lnTo>
                  <a:pt x="806434" y="119176"/>
                </a:lnTo>
                <a:lnTo>
                  <a:pt x="820191" y="126549"/>
                </a:lnTo>
                <a:lnTo>
                  <a:pt x="828347" y="138389"/>
                </a:lnTo>
                <a:lnTo>
                  <a:pt x="831037" y="154330"/>
                </a:lnTo>
                <a:lnTo>
                  <a:pt x="786942" y="154330"/>
                </a:lnTo>
                <a:lnTo>
                  <a:pt x="749504" y="158525"/>
                </a:lnTo>
                <a:lnTo>
                  <a:pt x="724001" y="170287"/>
                </a:lnTo>
                <a:lnTo>
                  <a:pt x="709432" y="188390"/>
                </a:lnTo>
                <a:lnTo>
                  <a:pt x="704799" y="211582"/>
                </a:lnTo>
                <a:lnTo>
                  <a:pt x="709666" y="234590"/>
                </a:lnTo>
                <a:lnTo>
                  <a:pt x="723734" y="252964"/>
                </a:lnTo>
                <a:lnTo>
                  <a:pt x="746204" y="265138"/>
                </a:lnTo>
                <a:lnTo>
                  <a:pt x="776274" y="269544"/>
                </a:lnTo>
                <a:lnTo>
                  <a:pt x="795788" y="267827"/>
                </a:lnTo>
                <a:lnTo>
                  <a:pt x="812101" y="262743"/>
                </a:lnTo>
                <a:lnTo>
                  <a:pt x="825080" y="254392"/>
                </a:lnTo>
                <a:lnTo>
                  <a:pt x="834593" y="242874"/>
                </a:lnTo>
                <a:lnTo>
                  <a:pt x="886510" y="242874"/>
                </a:lnTo>
                <a:lnTo>
                  <a:pt x="886510" y="232206"/>
                </a:lnTo>
                <a:lnTo>
                  <a:pt x="790143" y="232206"/>
                </a:lnTo>
                <a:lnTo>
                  <a:pt x="777002" y="230545"/>
                </a:lnTo>
                <a:lnTo>
                  <a:pt x="767162" y="225850"/>
                </a:lnTo>
                <a:lnTo>
                  <a:pt x="760989" y="218555"/>
                </a:lnTo>
                <a:lnTo>
                  <a:pt x="758850" y="209092"/>
                </a:lnTo>
                <a:lnTo>
                  <a:pt x="760533" y="200191"/>
                </a:lnTo>
                <a:lnTo>
                  <a:pt x="766184" y="193090"/>
                </a:lnTo>
                <a:lnTo>
                  <a:pt x="776702" y="188390"/>
                </a:lnTo>
                <a:lnTo>
                  <a:pt x="792988" y="186690"/>
                </a:lnTo>
                <a:lnTo>
                  <a:pt x="886510" y="186690"/>
                </a:lnTo>
                <a:lnTo>
                  <a:pt x="886510" y="157530"/>
                </a:lnTo>
                <a:lnTo>
                  <a:pt x="880321" y="119798"/>
                </a:lnTo>
                <a:lnTo>
                  <a:pt x="878174" y="116636"/>
                </a:lnTo>
                <a:close/>
              </a:path>
              <a:path w="2179320" h="271144">
                <a:moveTo>
                  <a:pt x="886510" y="242874"/>
                </a:moveTo>
                <a:lnTo>
                  <a:pt x="834593" y="242874"/>
                </a:lnTo>
                <a:lnTo>
                  <a:pt x="834593" y="266700"/>
                </a:lnTo>
                <a:lnTo>
                  <a:pt x="886510" y="266700"/>
                </a:lnTo>
                <a:lnTo>
                  <a:pt x="886510" y="242874"/>
                </a:lnTo>
                <a:close/>
              </a:path>
              <a:path w="2179320" h="271144">
                <a:moveTo>
                  <a:pt x="886510" y="186690"/>
                </a:moveTo>
                <a:lnTo>
                  <a:pt x="831037" y="186690"/>
                </a:lnTo>
                <a:lnTo>
                  <a:pt x="831037" y="206248"/>
                </a:lnTo>
                <a:lnTo>
                  <a:pt x="824547" y="217654"/>
                </a:lnTo>
                <a:lnTo>
                  <a:pt x="815124" y="225761"/>
                </a:lnTo>
                <a:lnTo>
                  <a:pt x="803433" y="230601"/>
                </a:lnTo>
                <a:lnTo>
                  <a:pt x="790143" y="232206"/>
                </a:lnTo>
                <a:lnTo>
                  <a:pt x="886510" y="232206"/>
                </a:lnTo>
                <a:lnTo>
                  <a:pt x="886510" y="186690"/>
                </a:lnTo>
                <a:close/>
              </a:path>
              <a:path w="2179320" h="271144">
                <a:moveTo>
                  <a:pt x="794410" y="72542"/>
                </a:moveTo>
                <a:lnTo>
                  <a:pt x="771568" y="74053"/>
                </a:lnTo>
                <a:lnTo>
                  <a:pt x="749560" y="78498"/>
                </a:lnTo>
                <a:lnTo>
                  <a:pt x="729352" y="85744"/>
                </a:lnTo>
                <a:lnTo>
                  <a:pt x="711911" y="95656"/>
                </a:lnTo>
                <a:lnTo>
                  <a:pt x="731824" y="134416"/>
                </a:lnTo>
                <a:lnTo>
                  <a:pt x="743437" y="126988"/>
                </a:lnTo>
                <a:lnTo>
                  <a:pt x="756983" y="121392"/>
                </a:lnTo>
                <a:lnTo>
                  <a:pt x="771729" y="117864"/>
                </a:lnTo>
                <a:lnTo>
                  <a:pt x="786942" y="116636"/>
                </a:lnTo>
                <a:lnTo>
                  <a:pt x="878174" y="116636"/>
                </a:lnTo>
                <a:lnTo>
                  <a:pt x="862330" y="93300"/>
                </a:lnTo>
                <a:lnTo>
                  <a:pt x="833404" y="77670"/>
                </a:lnTo>
                <a:lnTo>
                  <a:pt x="794410" y="72542"/>
                </a:lnTo>
                <a:close/>
              </a:path>
              <a:path w="2179320" h="271144">
                <a:moveTo>
                  <a:pt x="1152131" y="13512"/>
                </a:moveTo>
                <a:lnTo>
                  <a:pt x="1108310" y="19697"/>
                </a:lnTo>
                <a:lnTo>
                  <a:pt x="1071077" y="37215"/>
                </a:lnTo>
                <a:lnTo>
                  <a:pt x="1042242" y="64514"/>
                </a:lnTo>
                <a:lnTo>
                  <a:pt x="1023614" y="100040"/>
                </a:lnTo>
                <a:lnTo>
                  <a:pt x="1017003" y="142240"/>
                </a:lnTo>
                <a:lnTo>
                  <a:pt x="1023611" y="184439"/>
                </a:lnTo>
                <a:lnTo>
                  <a:pt x="1042219" y="219965"/>
                </a:lnTo>
                <a:lnTo>
                  <a:pt x="1071000" y="247264"/>
                </a:lnTo>
                <a:lnTo>
                  <a:pt x="1108127" y="264782"/>
                </a:lnTo>
                <a:lnTo>
                  <a:pt x="1151775" y="270967"/>
                </a:lnTo>
                <a:lnTo>
                  <a:pt x="1182835" y="268072"/>
                </a:lnTo>
                <a:lnTo>
                  <a:pt x="1210627" y="259543"/>
                </a:lnTo>
                <a:lnTo>
                  <a:pt x="1234686" y="245614"/>
                </a:lnTo>
                <a:lnTo>
                  <a:pt x="1254544" y="226517"/>
                </a:lnTo>
                <a:lnTo>
                  <a:pt x="1249536" y="221894"/>
                </a:lnTo>
                <a:lnTo>
                  <a:pt x="1154976" y="221894"/>
                </a:lnTo>
                <a:lnTo>
                  <a:pt x="1122877" y="216049"/>
                </a:lnTo>
                <a:lnTo>
                  <a:pt x="1097680" y="199669"/>
                </a:lnTo>
                <a:lnTo>
                  <a:pt x="1081216" y="174488"/>
                </a:lnTo>
                <a:lnTo>
                  <a:pt x="1075321" y="142240"/>
                </a:lnTo>
                <a:lnTo>
                  <a:pt x="1081216" y="109991"/>
                </a:lnTo>
                <a:lnTo>
                  <a:pt x="1097680" y="84810"/>
                </a:lnTo>
                <a:lnTo>
                  <a:pt x="1122877" y="68430"/>
                </a:lnTo>
                <a:lnTo>
                  <a:pt x="1154976" y="62585"/>
                </a:lnTo>
                <a:lnTo>
                  <a:pt x="1249150" y="62585"/>
                </a:lnTo>
                <a:lnTo>
                  <a:pt x="1254544" y="57607"/>
                </a:lnTo>
                <a:lnTo>
                  <a:pt x="1234691" y="38715"/>
                </a:lnTo>
                <a:lnTo>
                  <a:pt x="1210671" y="24892"/>
                </a:lnTo>
                <a:lnTo>
                  <a:pt x="1182985" y="16402"/>
                </a:lnTo>
                <a:lnTo>
                  <a:pt x="1152131" y="13512"/>
                </a:lnTo>
                <a:close/>
              </a:path>
              <a:path w="2179320" h="271144">
                <a:moveTo>
                  <a:pt x="1217561" y="192379"/>
                </a:moveTo>
                <a:lnTo>
                  <a:pt x="1204232" y="205242"/>
                </a:lnTo>
                <a:lnTo>
                  <a:pt x="1189335" y="214471"/>
                </a:lnTo>
                <a:lnTo>
                  <a:pt x="1172906" y="220033"/>
                </a:lnTo>
                <a:lnTo>
                  <a:pt x="1154976" y="221894"/>
                </a:lnTo>
                <a:lnTo>
                  <a:pt x="1249536" y="221894"/>
                </a:lnTo>
                <a:lnTo>
                  <a:pt x="1217561" y="192379"/>
                </a:lnTo>
                <a:close/>
              </a:path>
              <a:path w="2179320" h="271144">
                <a:moveTo>
                  <a:pt x="1249150" y="62585"/>
                </a:moveTo>
                <a:lnTo>
                  <a:pt x="1154976" y="62585"/>
                </a:lnTo>
                <a:lnTo>
                  <a:pt x="1172906" y="64441"/>
                </a:lnTo>
                <a:lnTo>
                  <a:pt x="1189335" y="69964"/>
                </a:lnTo>
                <a:lnTo>
                  <a:pt x="1204232" y="79087"/>
                </a:lnTo>
                <a:lnTo>
                  <a:pt x="1217561" y="91744"/>
                </a:lnTo>
                <a:lnTo>
                  <a:pt x="1249150" y="62585"/>
                </a:lnTo>
                <a:close/>
              </a:path>
              <a:path w="2179320" h="271144">
                <a:moveTo>
                  <a:pt x="1369402" y="72542"/>
                </a:moveTo>
                <a:lnTo>
                  <a:pt x="1327303" y="79832"/>
                </a:lnTo>
                <a:lnTo>
                  <a:pt x="1293971" y="100190"/>
                </a:lnTo>
                <a:lnTo>
                  <a:pt x="1272040" y="131349"/>
                </a:lnTo>
                <a:lnTo>
                  <a:pt x="1264145" y="171043"/>
                </a:lnTo>
                <a:lnTo>
                  <a:pt x="1272040" y="210737"/>
                </a:lnTo>
                <a:lnTo>
                  <a:pt x="1293971" y="241896"/>
                </a:lnTo>
                <a:lnTo>
                  <a:pt x="1327303" y="262255"/>
                </a:lnTo>
                <a:lnTo>
                  <a:pt x="1369402" y="269544"/>
                </a:lnTo>
                <a:lnTo>
                  <a:pt x="1411447" y="262255"/>
                </a:lnTo>
                <a:lnTo>
                  <a:pt x="1444656" y="241896"/>
                </a:lnTo>
                <a:lnTo>
                  <a:pt x="1457163" y="224028"/>
                </a:lnTo>
                <a:lnTo>
                  <a:pt x="1369402" y="224028"/>
                </a:lnTo>
                <a:lnTo>
                  <a:pt x="1350033" y="220399"/>
                </a:lnTo>
                <a:lnTo>
                  <a:pt x="1334465" y="209937"/>
                </a:lnTo>
                <a:lnTo>
                  <a:pt x="1324097" y="193274"/>
                </a:lnTo>
                <a:lnTo>
                  <a:pt x="1320330" y="171043"/>
                </a:lnTo>
                <a:lnTo>
                  <a:pt x="1324097" y="148813"/>
                </a:lnTo>
                <a:lnTo>
                  <a:pt x="1334465" y="132149"/>
                </a:lnTo>
                <a:lnTo>
                  <a:pt x="1350033" y="121687"/>
                </a:lnTo>
                <a:lnTo>
                  <a:pt x="1369402" y="118059"/>
                </a:lnTo>
                <a:lnTo>
                  <a:pt x="1457163" y="118059"/>
                </a:lnTo>
                <a:lnTo>
                  <a:pt x="1444656" y="100190"/>
                </a:lnTo>
                <a:lnTo>
                  <a:pt x="1411447" y="79832"/>
                </a:lnTo>
                <a:lnTo>
                  <a:pt x="1369402" y="72542"/>
                </a:lnTo>
                <a:close/>
              </a:path>
              <a:path w="2179320" h="271144">
                <a:moveTo>
                  <a:pt x="1457163" y="118059"/>
                </a:moveTo>
                <a:lnTo>
                  <a:pt x="1369402" y="118059"/>
                </a:lnTo>
                <a:lnTo>
                  <a:pt x="1388716" y="121687"/>
                </a:lnTo>
                <a:lnTo>
                  <a:pt x="1404162" y="132149"/>
                </a:lnTo>
                <a:lnTo>
                  <a:pt x="1414408" y="148813"/>
                </a:lnTo>
                <a:lnTo>
                  <a:pt x="1418120" y="171043"/>
                </a:lnTo>
                <a:lnTo>
                  <a:pt x="1414408" y="193274"/>
                </a:lnTo>
                <a:lnTo>
                  <a:pt x="1404162" y="209937"/>
                </a:lnTo>
                <a:lnTo>
                  <a:pt x="1388716" y="220399"/>
                </a:lnTo>
                <a:lnTo>
                  <a:pt x="1369402" y="224028"/>
                </a:lnTo>
                <a:lnTo>
                  <a:pt x="1457163" y="224028"/>
                </a:lnTo>
                <a:lnTo>
                  <a:pt x="1466465" y="210737"/>
                </a:lnTo>
                <a:lnTo>
                  <a:pt x="1474304" y="171043"/>
                </a:lnTo>
                <a:lnTo>
                  <a:pt x="1466465" y="131349"/>
                </a:lnTo>
                <a:lnTo>
                  <a:pt x="1457163" y="118059"/>
                </a:lnTo>
                <a:close/>
              </a:path>
              <a:path w="2179320" h="271144">
                <a:moveTo>
                  <a:pt x="1859064" y="72542"/>
                </a:moveTo>
                <a:lnTo>
                  <a:pt x="1818514" y="79882"/>
                </a:lnTo>
                <a:lnTo>
                  <a:pt x="1786166" y="100323"/>
                </a:lnTo>
                <a:lnTo>
                  <a:pt x="1764752" y="131499"/>
                </a:lnTo>
                <a:lnTo>
                  <a:pt x="1757006" y="171043"/>
                </a:lnTo>
                <a:lnTo>
                  <a:pt x="1764763" y="210437"/>
                </a:lnTo>
                <a:lnTo>
                  <a:pt x="1786788" y="241630"/>
                </a:lnTo>
                <a:lnTo>
                  <a:pt x="1821214" y="262154"/>
                </a:lnTo>
                <a:lnTo>
                  <a:pt x="1866176" y="269544"/>
                </a:lnTo>
                <a:lnTo>
                  <a:pt x="1890562" y="267561"/>
                </a:lnTo>
                <a:lnTo>
                  <a:pt x="1911915" y="261677"/>
                </a:lnTo>
                <a:lnTo>
                  <a:pt x="1930134" y="251992"/>
                </a:lnTo>
                <a:lnTo>
                  <a:pt x="1945119" y="238607"/>
                </a:lnTo>
                <a:lnTo>
                  <a:pt x="1932657" y="225094"/>
                </a:lnTo>
                <a:lnTo>
                  <a:pt x="1867598" y="225094"/>
                </a:lnTo>
                <a:lnTo>
                  <a:pt x="1847490" y="222444"/>
                </a:lnTo>
                <a:lnTo>
                  <a:pt x="1831282" y="214826"/>
                </a:lnTo>
                <a:lnTo>
                  <a:pt x="1819542" y="202742"/>
                </a:lnTo>
                <a:lnTo>
                  <a:pt x="1812836" y="186690"/>
                </a:lnTo>
                <a:lnTo>
                  <a:pt x="1957565" y="186690"/>
                </a:lnTo>
                <a:lnTo>
                  <a:pt x="1957920" y="182067"/>
                </a:lnTo>
                <a:lnTo>
                  <a:pt x="1958632" y="176022"/>
                </a:lnTo>
                <a:lnTo>
                  <a:pt x="1958632" y="171754"/>
                </a:lnTo>
                <a:lnTo>
                  <a:pt x="1955413" y="154330"/>
                </a:lnTo>
                <a:lnTo>
                  <a:pt x="1812124" y="154330"/>
                </a:lnTo>
                <a:lnTo>
                  <a:pt x="1817614" y="137756"/>
                </a:lnTo>
                <a:lnTo>
                  <a:pt x="1827771" y="125215"/>
                </a:lnTo>
                <a:lnTo>
                  <a:pt x="1841928" y="117275"/>
                </a:lnTo>
                <a:lnTo>
                  <a:pt x="1859419" y="114503"/>
                </a:lnTo>
                <a:lnTo>
                  <a:pt x="1940320" y="114503"/>
                </a:lnTo>
                <a:lnTo>
                  <a:pt x="1929917" y="99079"/>
                </a:lnTo>
                <a:lnTo>
                  <a:pt x="1898324" y="79393"/>
                </a:lnTo>
                <a:lnTo>
                  <a:pt x="1859064" y="72542"/>
                </a:lnTo>
                <a:close/>
              </a:path>
              <a:path w="2179320" h="271144">
                <a:moveTo>
                  <a:pt x="1569250" y="122326"/>
                </a:moveTo>
                <a:lnTo>
                  <a:pt x="1513776" y="122326"/>
                </a:lnTo>
                <a:lnTo>
                  <a:pt x="1513776" y="266700"/>
                </a:lnTo>
                <a:lnTo>
                  <a:pt x="1569250" y="266700"/>
                </a:lnTo>
                <a:lnTo>
                  <a:pt x="1569250" y="122326"/>
                </a:lnTo>
                <a:close/>
              </a:path>
              <a:path w="2179320" h="271144">
                <a:moveTo>
                  <a:pt x="1702600" y="122326"/>
                </a:moveTo>
                <a:lnTo>
                  <a:pt x="1647126" y="122326"/>
                </a:lnTo>
                <a:lnTo>
                  <a:pt x="1647126" y="266700"/>
                </a:lnTo>
                <a:lnTo>
                  <a:pt x="1702600" y="266700"/>
                </a:lnTo>
                <a:lnTo>
                  <a:pt x="1702600" y="122326"/>
                </a:lnTo>
                <a:close/>
              </a:path>
              <a:path w="2179320" h="271144">
                <a:moveTo>
                  <a:pt x="1915604" y="206603"/>
                </a:moveTo>
                <a:lnTo>
                  <a:pt x="1905403" y="214743"/>
                </a:lnTo>
                <a:lnTo>
                  <a:pt x="1894268" y="220516"/>
                </a:lnTo>
                <a:lnTo>
                  <a:pt x="1881800" y="223955"/>
                </a:lnTo>
                <a:lnTo>
                  <a:pt x="1867598" y="225094"/>
                </a:lnTo>
                <a:lnTo>
                  <a:pt x="1932657" y="225094"/>
                </a:lnTo>
                <a:lnTo>
                  <a:pt x="1915604" y="206603"/>
                </a:lnTo>
                <a:close/>
              </a:path>
              <a:path w="2179320" h="271144">
                <a:moveTo>
                  <a:pt x="1940320" y="114503"/>
                </a:moveTo>
                <a:lnTo>
                  <a:pt x="1859419" y="114503"/>
                </a:lnTo>
                <a:lnTo>
                  <a:pt x="1876705" y="117325"/>
                </a:lnTo>
                <a:lnTo>
                  <a:pt x="1890756" y="125349"/>
                </a:lnTo>
                <a:lnTo>
                  <a:pt x="1900874" y="137906"/>
                </a:lnTo>
                <a:lnTo>
                  <a:pt x="1906358" y="154330"/>
                </a:lnTo>
                <a:lnTo>
                  <a:pt x="1955413" y="154330"/>
                </a:lnTo>
                <a:lnTo>
                  <a:pt x="1950975" y="130299"/>
                </a:lnTo>
                <a:lnTo>
                  <a:pt x="1940320" y="114503"/>
                </a:lnTo>
                <a:close/>
              </a:path>
              <a:path w="2179320" h="271144">
                <a:moveTo>
                  <a:pt x="1616900" y="79654"/>
                </a:moveTo>
                <a:lnTo>
                  <a:pt x="1484261" y="79654"/>
                </a:lnTo>
                <a:lnTo>
                  <a:pt x="1484261" y="122326"/>
                </a:lnTo>
                <a:lnTo>
                  <a:pt x="1616900" y="122326"/>
                </a:lnTo>
                <a:lnTo>
                  <a:pt x="1616900" y="79654"/>
                </a:lnTo>
                <a:close/>
              </a:path>
              <a:path w="2179320" h="271144">
                <a:moveTo>
                  <a:pt x="1750250" y="79654"/>
                </a:moveTo>
                <a:lnTo>
                  <a:pt x="1617611" y="79654"/>
                </a:lnTo>
                <a:lnTo>
                  <a:pt x="1617611" y="122326"/>
                </a:lnTo>
                <a:lnTo>
                  <a:pt x="1750250" y="122326"/>
                </a:lnTo>
                <a:lnTo>
                  <a:pt x="1750250" y="79654"/>
                </a:lnTo>
                <a:close/>
              </a:path>
              <a:path w="2179320" h="271144">
                <a:moveTo>
                  <a:pt x="1587741" y="0"/>
                </a:moveTo>
                <a:lnTo>
                  <a:pt x="1556081" y="5061"/>
                </a:lnTo>
                <a:lnTo>
                  <a:pt x="1532890" y="19424"/>
                </a:lnTo>
                <a:lnTo>
                  <a:pt x="1518632" y="41855"/>
                </a:lnTo>
                <a:lnTo>
                  <a:pt x="1513776" y="71120"/>
                </a:lnTo>
                <a:lnTo>
                  <a:pt x="1513776" y="79654"/>
                </a:lnTo>
                <a:lnTo>
                  <a:pt x="1567827" y="79654"/>
                </a:lnTo>
                <a:lnTo>
                  <a:pt x="1567875" y="71120"/>
                </a:lnTo>
                <a:lnTo>
                  <a:pt x="1569472" y="59190"/>
                </a:lnTo>
                <a:lnTo>
                  <a:pt x="1574317" y="50539"/>
                </a:lnTo>
                <a:lnTo>
                  <a:pt x="1582229" y="45422"/>
                </a:lnTo>
                <a:lnTo>
                  <a:pt x="1593075" y="43738"/>
                </a:lnTo>
                <a:lnTo>
                  <a:pt x="1617929" y="43738"/>
                </a:lnTo>
                <a:lnTo>
                  <a:pt x="1630057" y="10312"/>
                </a:lnTo>
                <a:lnTo>
                  <a:pt x="1621295" y="5700"/>
                </a:lnTo>
                <a:lnTo>
                  <a:pt x="1610899" y="2489"/>
                </a:lnTo>
                <a:lnTo>
                  <a:pt x="1599503" y="611"/>
                </a:lnTo>
                <a:lnTo>
                  <a:pt x="1587741" y="0"/>
                </a:lnTo>
                <a:close/>
              </a:path>
              <a:path w="2179320" h="271144">
                <a:moveTo>
                  <a:pt x="1721091" y="0"/>
                </a:moveTo>
                <a:lnTo>
                  <a:pt x="1689431" y="5061"/>
                </a:lnTo>
                <a:lnTo>
                  <a:pt x="1666239" y="19424"/>
                </a:lnTo>
                <a:lnTo>
                  <a:pt x="1651982" y="41855"/>
                </a:lnTo>
                <a:lnTo>
                  <a:pt x="1647126" y="71120"/>
                </a:lnTo>
                <a:lnTo>
                  <a:pt x="1647126" y="79654"/>
                </a:lnTo>
                <a:lnTo>
                  <a:pt x="1701177" y="79654"/>
                </a:lnTo>
                <a:lnTo>
                  <a:pt x="1701225" y="71120"/>
                </a:lnTo>
                <a:lnTo>
                  <a:pt x="1702822" y="59190"/>
                </a:lnTo>
                <a:lnTo>
                  <a:pt x="1707667" y="50539"/>
                </a:lnTo>
                <a:lnTo>
                  <a:pt x="1715579" y="45422"/>
                </a:lnTo>
                <a:lnTo>
                  <a:pt x="1726425" y="43738"/>
                </a:lnTo>
                <a:lnTo>
                  <a:pt x="1751279" y="43738"/>
                </a:lnTo>
                <a:lnTo>
                  <a:pt x="1763407" y="10312"/>
                </a:lnTo>
                <a:lnTo>
                  <a:pt x="1754645" y="5700"/>
                </a:lnTo>
                <a:lnTo>
                  <a:pt x="1744249" y="2489"/>
                </a:lnTo>
                <a:lnTo>
                  <a:pt x="1732853" y="611"/>
                </a:lnTo>
                <a:lnTo>
                  <a:pt x="1721091" y="0"/>
                </a:lnTo>
                <a:close/>
              </a:path>
              <a:path w="2179320" h="271144">
                <a:moveTo>
                  <a:pt x="1617929" y="43738"/>
                </a:moveTo>
                <a:lnTo>
                  <a:pt x="1601609" y="43738"/>
                </a:lnTo>
                <a:lnTo>
                  <a:pt x="1609432" y="46228"/>
                </a:lnTo>
                <a:lnTo>
                  <a:pt x="1615478" y="50495"/>
                </a:lnTo>
                <a:lnTo>
                  <a:pt x="1617929" y="43738"/>
                </a:lnTo>
                <a:close/>
              </a:path>
              <a:path w="2179320" h="271144">
                <a:moveTo>
                  <a:pt x="1751279" y="43738"/>
                </a:moveTo>
                <a:lnTo>
                  <a:pt x="1734959" y="43738"/>
                </a:lnTo>
                <a:lnTo>
                  <a:pt x="1742782" y="46228"/>
                </a:lnTo>
                <a:lnTo>
                  <a:pt x="1748828" y="50495"/>
                </a:lnTo>
                <a:lnTo>
                  <a:pt x="1751279" y="43738"/>
                </a:lnTo>
                <a:close/>
              </a:path>
              <a:path w="2179320" h="271144">
                <a:moveTo>
                  <a:pt x="2079180" y="72542"/>
                </a:moveTo>
                <a:lnTo>
                  <a:pt x="2038630" y="79882"/>
                </a:lnTo>
                <a:lnTo>
                  <a:pt x="2006282" y="100323"/>
                </a:lnTo>
                <a:lnTo>
                  <a:pt x="1984868" y="131499"/>
                </a:lnTo>
                <a:lnTo>
                  <a:pt x="1977123" y="171043"/>
                </a:lnTo>
                <a:lnTo>
                  <a:pt x="1984879" y="210437"/>
                </a:lnTo>
                <a:lnTo>
                  <a:pt x="2006904" y="241630"/>
                </a:lnTo>
                <a:lnTo>
                  <a:pt x="2041331" y="262154"/>
                </a:lnTo>
                <a:lnTo>
                  <a:pt x="2086292" y="269544"/>
                </a:lnTo>
                <a:lnTo>
                  <a:pt x="2110678" y="267561"/>
                </a:lnTo>
                <a:lnTo>
                  <a:pt x="2132031" y="261677"/>
                </a:lnTo>
                <a:lnTo>
                  <a:pt x="2150250" y="251992"/>
                </a:lnTo>
                <a:lnTo>
                  <a:pt x="2165235" y="238607"/>
                </a:lnTo>
                <a:lnTo>
                  <a:pt x="2152773" y="225094"/>
                </a:lnTo>
                <a:lnTo>
                  <a:pt x="2087714" y="225094"/>
                </a:lnTo>
                <a:lnTo>
                  <a:pt x="2067606" y="222444"/>
                </a:lnTo>
                <a:lnTo>
                  <a:pt x="2051399" y="214826"/>
                </a:lnTo>
                <a:lnTo>
                  <a:pt x="2039658" y="202742"/>
                </a:lnTo>
                <a:lnTo>
                  <a:pt x="2032952" y="186690"/>
                </a:lnTo>
                <a:lnTo>
                  <a:pt x="2177681" y="186690"/>
                </a:lnTo>
                <a:lnTo>
                  <a:pt x="2178037" y="182067"/>
                </a:lnTo>
                <a:lnTo>
                  <a:pt x="2178748" y="176022"/>
                </a:lnTo>
                <a:lnTo>
                  <a:pt x="2178748" y="171754"/>
                </a:lnTo>
                <a:lnTo>
                  <a:pt x="2175530" y="154330"/>
                </a:lnTo>
                <a:lnTo>
                  <a:pt x="2032241" y="154330"/>
                </a:lnTo>
                <a:lnTo>
                  <a:pt x="2037730" y="137756"/>
                </a:lnTo>
                <a:lnTo>
                  <a:pt x="2047887" y="125215"/>
                </a:lnTo>
                <a:lnTo>
                  <a:pt x="2062045" y="117275"/>
                </a:lnTo>
                <a:lnTo>
                  <a:pt x="2079536" y="114503"/>
                </a:lnTo>
                <a:lnTo>
                  <a:pt x="2160437" y="114503"/>
                </a:lnTo>
                <a:lnTo>
                  <a:pt x="2150033" y="99079"/>
                </a:lnTo>
                <a:lnTo>
                  <a:pt x="2118440" y="79393"/>
                </a:lnTo>
                <a:lnTo>
                  <a:pt x="2079180" y="72542"/>
                </a:lnTo>
                <a:close/>
              </a:path>
              <a:path w="2179320" h="271144">
                <a:moveTo>
                  <a:pt x="2135720" y="206603"/>
                </a:moveTo>
                <a:lnTo>
                  <a:pt x="2125519" y="214743"/>
                </a:lnTo>
                <a:lnTo>
                  <a:pt x="2114384" y="220516"/>
                </a:lnTo>
                <a:lnTo>
                  <a:pt x="2101916" y="223955"/>
                </a:lnTo>
                <a:lnTo>
                  <a:pt x="2087714" y="225094"/>
                </a:lnTo>
                <a:lnTo>
                  <a:pt x="2152773" y="225094"/>
                </a:lnTo>
                <a:lnTo>
                  <a:pt x="2135720" y="206603"/>
                </a:lnTo>
                <a:close/>
              </a:path>
              <a:path w="2179320" h="271144">
                <a:moveTo>
                  <a:pt x="2160437" y="114503"/>
                </a:moveTo>
                <a:lnTo>
                  <a:pt x="2079536" y="114503"/>
                </a:lnTo>
                <a:lnTo>
                  <a:pt x="2096821" y="117325"/>
                </a:lnTo>
                <a:lnTo>
                  <a:pt x="2110873" y="125349"/>
                </a:lnTo>
                <a:lnTo>
                  <a:pt x="2120991" y="137906"/>
                </a:lnTo>
                <a:lnTo>
                  <a:pt x="2126475" y="154330"/>
                </a:lnTo>
                <a:lnTo>
                  <a:pt x="2175530" y="154330"/>
                </a:lnTo>
                <a:lnTo>
                  <a:pt x="2171091" y="130299"/>
                </a:lnTo>
                <a:lnTo>
                  <a:pt x="2160437" y="11450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56428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006" y="2584939"/>
            <a:ext cx="1815881" cy="109814"/>
          </a:xfrm>
          <a:custGeom>
            <a:avLst/>
            <a:gdLst/>
            <a:ahLst/>
            <a:cxnLst/>
            <a:rect l="l" t="t" r="r" b="b"/>
            <a:pathLst>
              <a:path w="1606550" h="97155">
                <a:moveTo>
                  <a:pt x="13068" y="66154"/>
                </a:moveTo>
                <a:lnTo>
                  <a:pt x="0" y="78359"/>
                </a:lnTo>
                <a:lnTo>
                  <a:pt x="7108" y="85171"/>
                </a:lnTo>
                <a:lnTo>
                  <a:pt x="15768" y="90143"/>
                </a:lnTo>
                <a:lnTo>
                  <a:pt x="25812" y="93187"/>
                </a:lnTo>
                <a:lnTo>
                  <a:pt x="37071" y="94221"/>
                </a:lnTo>
                <a:lnTo>
                  <a:pt x="55524" y="90807"/>
                </a:lnTo>
                <a:lnTo>
                  <a:pt x="70116" y="81287"/>
                </a:lnTo>
                <a:lnTo>
                  <a:pt x="73136" y="76708"/>
                </a:lnTo>
                <a:lnTo>
                  <a:pt x="26911" y="76708"/>
                </a:lnTo>
                <a:lnTo>
                  <a:pt x="19291" y="73152"/>
                </a:lnTo>
                <a:lnTo>
                  <a:pt x="13068" y="66154"/>
                </a:lnTo>
                <a:close/>
              </a:path>
              <a:path w="1606550" h="97155">
                <a:moveTo>
                  <a:pt x="73138" y="19799"/>
                </a:moveTo>
                <a:lnTo>
                  <a:pt x="36055" y="19799"/>
                </a:lnTo>
                <a:lnTo>
                  <a:pt x="44931" y="21220"/>
                </a:lnTo>
                <a:lnTo>
                  <a:pt x="52295" y="25261"/>
                </a:lnTo>
                <a:lnTo>
                  <a:pt x="57825" y="31591"/>
                </a:lnTo>
                <a:lnTo>
                  <a:pt x="61201" y="39878"/>
                </a:lnTo>
                <a:lnTo>
                  <a:pt x="25387" y="39878"/>
                </a:lnTo>
                <a:lnTo>
                  <a:pt x="25387" y="55613"/>
                </a:lnTo>
                <a:lnTo>
                  <a:pt x="61455" y="55613"/>
                </a:lnTo>
                <a:lnTo>
                  <a:pt x="58200" y="64272"/>
                </a:lnTo>
                <a:lnTo>
                  <a:pt x="52660" y="70927"/>
                </a:lnTo>
                <a:lnTo>
                  <a:pt x="45167" y="75199"/>
                </a:lnTo>
                <a:lnTo>
                  <a:pt x="36055" y="76708"/>
                </a:lnTo>
                <a:lnTo>
                  <a:pt x="73136" y="76708"/>
                </a:lnTo>
                <a:lnTo>
                  <a:pt x="79708" y="66741"/>
                </a:lnTo>
                <a:lnTo>
                  <a:pt x="83159" y="48247"/>
                </a:lnTo>
                <a:lnTo>
                  <a:pt x="79708" y="29760"/>
                </a:lnTo>
                <a:lnTo>
                  <a:pt x="73138" y="19799"/>
                </a:lnTo>
                <a:close/>
              </a:path>
              <a:path w="1606550" h="97155">
                <a:moveTo>
                  <a:pt x="37071" y="2286"/>
                </a:moveTo>
                <a:lnTo>
                  <a:pt x="25812" y="3319"/>
                </a:lnTo>
                <a:lnTo>
                  <a:pt x="15768" y="6364"/>
                </a:lnTo>
                <a:lnTo>
                  <a:pt x="7108" y="11335"/>
                </a:lnTo>
                <a:lnTo>
                  <a:pt x="0" y="18148"/>
                </a:lnTo>
                <a:lnTo>
                  <a:pt x="13068" y="30340"/>
                </a:lnTo>
                <a:lnTo>
                  <a:pt x="19291" y="23355"/>
                </a:lnTo>
                <a:lnTo>
                  <a:pt x="26911" y="19799"/>
                </a:lnTo>
                <a:lnTo>
                  <a:pt x="73138" y="19799"/>
                </a:lnTo>
                <a:lnTo>
                  <a:pt x="70116" y="15217"/>
                </a:lnTo>
                <a:lnTo>
                  <a:pt x="55524" y="5699"/>
                </a:lnTo>
                <a:lnTo>
                  <a:pt x="37071" y="2286"/>
                </a:lnTo>
                <a:close/>
              </a:path>
              <a:path w="1606550" h="97155">
                <a:moveTo>
                  <a:pt x="121005" y="3810"/>
                </a:moveTo>
                <a:lnTo>
                  <a:pt x="100571" y="3810"/>
                </a:lnTo>
                <a:lnTo>
                  <a:pt x="100571" y="92697"/>
                </a:lnTo>
                <a:lnTo>
                  <a:pt x="121005" y="92697"/>
                </a:lnTo>
                <a:lnTo>
                  <a:pt x="121005" y="56883"/>
                </a:lnTo>
                <a:lnTo>
                  <a:pt x="158356" y="56883"/>
                </a:lnTo>
                <a:lnTo>
                  <a:pt x="151739" y="46736"/>
                </a:lnTo>
                <a:lnTo>
                  <a:pt x="156472" y="39751"/>
                </a:lnTo>
                <a:lnTo>
                  <a:pt x="121005" y="39751"/>
                </a:lnTo>
                <a:lnTo>
                  <a:pt x="121005" y="3810"/>
                </a:lnTo>
                <a:close/>
              </a:path>
              <a:path w="1606550" h="97155">
                <a:moveTo>
                  <a:pt x="158356" y="56883"/>
                </a:moveTo>
                <a:lnTo>
                  <a:pt x="135229" y="56883"/>
                </a:lnTo>
                <a:lnTo>
                  <a:pt x="158343" y="92697"/>
                </a:lnTo>
                <a:lnTo>
                  <a:pt x="181711" y="92697"/>
                </a:lnTo>
                <a:lnTo>
                  <a:pt x="158356" y="56883"/>
                </a:lnTo>
                <a:close/>
              </a:path>
              <a:path w="1606550" h="97155">
                <a:moveTo>
                  <a:pt x="180822" y="3810"/>
                </a:moveTo>
                <a:lnTo>
                  <a:pt x="159105" y="3810"/>
                </a:lnTo>
                <a:lnTo>
                  <a:pt x="135737" y="39751"/>
                </a:lnTo>
                <a:lnTo>
                  <a:pt x="156472" y="39751"/>
                </a:lnTo>
                <a:lnTo>
                  <a:pt x="180822" y="3810"/>
                </a:lnTo>
                <a:close/>
              </a:path>
              <a:path w="1606550" h="97155">
                <a:moveTo>
                  <a:pt x="234670" y="2286"/>
                </a:moveTo>
                <a:lnTo>
                  <a:pt x="215451" y="5699"/>
                </a:lnTo>
                <a:lnTo>
                  <a:pt x="200164" y="15217"/>
                </a:lnTo>
                <a:lnTo>
                  <a:pt x="190068" y="29760"/>
                </a:lnTo>
                <a:lnTo>
                  <a:pt x="186423" y="48247"/>
                </a:lnTo>
                <a:lnTo>
                  <a:pt x="190066" y="66741"/>
                </a:lnTo>
                <a:lnTo>
                  <a:pt x="200148" y="81287"/>
                </a:lnTo>
                <a:lnTo>
                  <a:pt x="215398" y="90807"/>
                </a:lnTo>
                <a:lnTo>
                  <a:pt x="234543" y="94221"/>
                </a:lnTo>
                <a:lnTo>
                  <a:pt x="245636" y="93187"/>
                </a:lnTo>
                <a:lnTo>
                  <a:pt x="255562" y="90143"/>
                </a:lnTo>
                <a:lnTo>
                  <a:pt x="264154" y="85171"/>
                </a:lnTo>
                <a:lnTo>
                  <a:pt x="271246" y="78359"/>
                </a:lnTo>
                <a:lnTo>
                  <a:pt x="269458" y="76708"/>
                </a:lnTo>
                <a:lnTo>
                  <a:pt x="235686" y="76708"/>
                </a:lnTo>
                <a:lnTo>
                  <a:pt x="224222" y="74620"/>
                </a:lnTo>
                <a:lnTo>
                  <a:pt x="215223" y="68768"/>
                </a:lnTo>
                <a:lnTo>
                  <a:pt x="209344" y="59771"/>
                </a:lnTo>
                <a:lnTo>
                  <a:pt x="207238" y="48247"/>
                </a:lnTo>
                <a:lnTo>
                  <a:pt x="209344" y="36729"/>
                </a:lnTo>
                <a:lnTo>
                  <a:pt x="215223" y="27736"/>
                </a:lnTo>
                <a:lnTo>
                  <a:pt x="224222" y="21886"/>
                </a:lnTo>
                <a:lnTo>
                  <a:pt x="235686" y="19799"/>
                </a:lnTo>
                <a:lnTo>
                  <a:pt x="269332" y="19799"/>
                </a:lnTo>
                <a:lnTo>
                  <a:pt x="271246" y="18034"/>
                </a:lnTo>
                <a:lnTo>
                  <a:pt x="264156" y="11287"/>
                </a:lnTo>
                <a:lnTo>
                  <a:pt x="255577" y="6350"/>
                </a:lnTo>
                <a:lnTo>
                  <a:pt x="245689" y="3317"/>
                </a:lnTo>
                <a:lnTo>
                  <a:pt x="234670" y="2286"/>
                </a:lnTo>
                <a:close/>
              </a:path>
              <a:path w="1606550" h="97155">
                <a:moveTo>
                  <a:pt x="258038" y="66167"/>
                </a:moveTo>
                <a:lnTo>
                  <a:pt x="252069" y="73152"/>
                </a:lnTo>
                <a:lnTo>
                  <a:pt x="244576" y="76708"/>
                </a:lnTo>
                <a:lnTo>
                  <a:pt x="269458" y="76708"/>
                </a:lnTo>
                <a:lnTo>
                  <a:pt x="258038" y="66167"/>
                </a:lnTo>
                <a:close/>
              </a:path>
              <a:path w="1606550" h="97155">
                <a:moveTo>
                  <a:pt x="269332" y="19799"/>
                </a:moveTo>
                <a:lnTo>
                  <a:pt x="244576" y="19799"/>
                </a:lnTo>
                <a:lnTo>
                  <a:pt x="252069" y="23355"/>
                </a:lnTo>
                <a:lnTo>
                  <a:pt x="258038" y="30213"/>
                </a:lnTo>
                <a:lnTo>
                  <a:pt x="269332" y="19799"/>
                </a:lnTo>
                <a:close/>
              </a:path>
              <a:path w="1606550" h="97155">
                <a:moveTo>
                  <a:pt x="324840" y="20561"/>
                </a:moveTo>
                <a:lnTo>
                  <a:pt x="304533" y="20561"/>
                </a:lnTo>
                <a:lnTo>
                  <a:pt x="304533" y="92697"/>
                </a:lnTo>
                <a:lnTo>
                  <a:pt x="324840" y="92697"/>
                </a:lnTo>
                <a:lnTo>
                  <a:pt x="324840" y="20561"/>
                </a:lnTo>
                <a:close/>
              </a:path>
              <a:path w="1606550" h="97155">
                <a:moveTo>
                  <a:pt x="353288" y="3810"/>
                </a:moveTo>
                <a:lnTo>
                  <a:pt x="276212" y="3810"/>
                </a:lnTo>
                <a:lnTo>
                  <a:pt x="276212" y="20561"/>
                </a:lnTo>
                <a:lnTo>
                  <a:pt x="353288" y="20561"/>
                </a:lnTo>
                <a:lnTo>
                  <a:pt x="353288" y="3810"/>
                </a:lnTo>
                <a:close/>
              </a:path>
              <a:path w="1606550" h="97155">
                <a:moveTo>
                  <a:pt x="406260" y="3810"/>
                </a:moveTo>
                <a:lnTo>
                  <a:pt x="367779" y="3810"/>
                </a:lnTo>
                <a:lnTo>
                  <a:pt x="367779" y="92697"/>
                </a:lnTo>
                <a:lnTo>
                  <a:pt x="388340" y="92697"/>
                </a:lnTo>
                <a:lnTo>
                  <a:pt x="388340" y="68186"/>
                </a:lnTo>
                <a:lnTo>
                  <a:pt x="406260" y="68186"/>
                </a:lnTo>
                <a:lnTo>
                  <a:pt x="422309" y="65953"/>
                </a:lnTo>
                <a:lnTo>
                  <a:pt x="434463" y="59555"/>
                </a:lnTo>
                <a:lnTo>
                  <a:pt x="440645" y="51435"/>
                </a:lnTo>
                <a:lnTo>
                  <a:pt x="388340" y="51435"/>
                </a:lnTo>
                <a:lnTo>
                  <a:pt x="388340" y="20561"/>
                </a:lnTo>
                <a:lnTo>
                  <a:pt x="440613" y="20561"/>
                </a:lnTo>
                <a:lnTo>
                  <a:pt x="434463" y="12455"/>
                </a:lnTo>
                <a:lnTo>
                  <a:pt x="422309" y="6044"/>
                </a:lnTo>
                <a:lnTo>
                  <a:pt x="406260" y="3810"/>
                </a:lnTo>
                <a:close/>
              </a:path>
              <a:path w="1606550" h="97155">
                <a:moveTo>
                  <a:pt x="440613" y="20561"/>
                </a:moveTo>
                <a:lnTo>
                  <a:pt x="417690" y="20561"/>
                </a:lnTo>
                <a:lnTo>
                  <a:pt x="424040" y="26276"/>
                </a:lnTo>
                <a:lnTo>
                  <a:pt x="424040" y="45720"/>
                </a:lnTo>
                <a:lnTo>
                  <a:pt x="417690" y="51435"/>
                </a:lnTo>
                <a:lnTo>
                  <a:pt x="440645" y="51435"/>
                </a:lnTo>
                <a:lnTo>
                  <a:pt x="442164" y="49439"/>
                </a:lnTo>
                <a:lnTo>
                  <a:pt x="444855" y="36055"/>
                </a:lnTo>
                <a:lnTo>
                  <a:pt x="442164" y="22605"/>
                </a:lnTo>
                <a:lnTo>
                  <a:pt x="440613" y="20561"/>
                </a:lnTo>
                <a:close/>
              </a:path>
              <a:path w="1606550" h="97155">
                <a:moveTo>
                  <a:pt x="505447" y="3810"/>
                </a:moveTo>
                <a:lnTo>
                  <a:pt x="485127" y="3810"/>
                </a:lnTo>
                <a:lnTo>
                  <a:pt x="445503" y="92697"/>
                </a:lnTo>
                <a:lnTo>
                  <a:pt x="466585" y="92697"/>
                </a:lnTo>
                <a:lnTo>
                  <a:pt x="474459" y="73647"/>
                </a:lnTo>
                <a:lnTo>
                  <a:pt x="536669" y="73647"/>
                </a:lnTo>
                <a:lnTo>
                  <a:pt x="529691" y="58039"/>
                </a:lnTo>
                <a:lnTo>
                  <a:pt x="481063" y="58039"/>
                </a:lnTo>
                <a:lnTo>
                  <a:pt x="495160" y="24003"/>
                </a:lnTo>
                <a:lnTo>
                  <a:pt x="514474" y="24003"/>
                </a:lnTo>
                <a:lnTo>
                  <a:pt x="505447" y="3810"/>
                </a:lnTo>
                <a:close/>
              </a:path>
              <a:path w="1606550" h="97155">
                <a:moveTo>
                  <a:pt x="536669" y="73647"/>
                </a:moveTo>
                <a:lnTo>
                  <a:pt x="515734" y="73647"/>
                </a:lnTo>
                <a:lnTo>
                  <a:pt x="523595" y="92697"/>
                </a:lnTo>
                <a:lnTo>
                  <a:pt x="545185" y="92697"/>
                </a:lnTo>
                <a:lnTo>
                  <a:pt x="536669" y="73647"/>
                </a:lnTo>
                <a:close/>
              </a:path>
              <a:path w="1606550" h="97155">
                <a:moveTo>
                  <a:pt x="514474" y="24003"/>
                </a:moveTo>
                <a:lnTo>
                  <a:pt x="495160" y="24003"/>
                </a:lnTo>
                <a:lnTo>
                  <a:pt x="509257" y="58039"/>
                </a:lnTo>
                <a:lnTo>
                  <a:pt x="529691" y="58039"/>
                </a:lnTo>
                <a:lnTo>
                  <a:pt x="514474" y="24003"/>
                </a:lnTo>
                <a:close/>
              </a:path>
              <a:path w="1606550" h="97155">
                <a:moveTo>
                  <a:pt x="578713" y="3810"/>
                </a:moveTo>
                <a:lnTo>
                  <a:pt x="558279" y="3810"/>
                </a:lnTo>
                <a:lnTo>
                  <a:pt x="558279" y="92697"/>
                </a:lnTo>
                <a:lnTo>
                  <a:pt x="578713" y="92697"/>
                </a:lnTo>
                <a:lnTo>
                  <a:pt x="578713" y="56883"/>
                </a:lnTo>
                <a:lnTo>
                  <a:pt x="616064" y="56883"/>
                </a:lnTo>
                <a:lnTo>
                  <a:pt x="609447" y="46736"/>
                </a:lnTo>
                <a:lnTo>
                  <a:pt x="614180" y="39751"/>
                </a:lnTo>
                <a:lnTo>
                  <a:pt x="578713" y="39751"/>
                </a:lnTo>
                <a:lnTo>
                  <a:pt x="578713" y="3810"/>
                </a:lnTo>
                <a:close/>
              </a:path>
              <a:path w="1606550" h="97155">
                <a:moveTo>
                  <a:pt x="616064" y="56883"/>
                </a:moveTo>
                <a:lnTo>
                  <a:pt x="592937" y="56883"/>
                </a:lnTo>
                <a:lnTo>
                  <a:pt x="616051" y="92697"/>
                </a:lnTo>
                <a:lnTo>
                  <a:pt x="639419" y="92697"/>
                </a:lnTo>
                <a:lnTo>
                  <a:pt x="616064" y="56883"/>
                </a:lnTo>
                <a:close/>
              </a:path>
              <a:path w="1606550" h="97155">
                <a:moveTo>
                  <a:pt x="638530" y="3810"/>
                </a:moveTo>
                <a:lnTo>
                  <a:pt x="616813" y="3810"/>
                </a:lnTo>
                <a:lnTo>
                  <a:pt x="593445" y="39751"/>
                </a:lnTo>
                <a:lnTo>
                  <a:pt x="614180" y="39751"/>
                </a:lnTo>
                <a:lnTo>
                  <a:pt x="638530" y="3810"/>
                </a:lnTo>
                <a:close/>
              </a:path>
              <a:path w="1606550" h="97155">
                <a:moveTo>
                  <a:pt x="689076" y="20561"/>
                </a:moveTo>
                <a:lnTo>
                  <a:pt x="668769" y="20561"/>
                </a:lnTo>
                <a:lnTo>
                  <a:pt x="668769" y="92697"/>
                </a:lnTo>
                <a:lnTo>
                  <a:pt x="689076" y="92697"/>
                </a:lnTo>
                <a:lnTo>
                  <a:pt x="689076" y="20561"/>
                </a:lnTo>
                <a:close/>
              </a:path>
              <a:path w="1606550" h="97155">
                <a:moveTo>
                  <a:pt x="717524" y="3810"/>
                </a:moveTo>
                <a:lnTo>
                  <a:pt x="640448" y="3810"/>
                </a:lnTo>
                <a:lnTo>
                  <a:pt x="640448" y="20561"/>
                </a:lnTo>
                <a:lnTo>
                  <a:pt x="717524" y="20561"/>
                </a:lnTo>
                <a:lnTo>
                  <a:pt x="717524" y="3810"/>
                </a:lnTo>
                <a:close/>
              </a:path>
              <a:path w="1606550" h="97155">
                <a:moveTo>
                  <a:pt x="789660" y="3810"/>
                </a:moveTo>
                <a:lnTo>
                  <a:pt x="769226" y="3810"/>
                </a:lnTo>
                <a:lnTo>
                  <a:pt x="769226" y="92697"/>
                </a:lnTo>
                <a:lnTo>
                  <a:pt x="789660" y="92697"/>
                </a:lnTo>
                <a:lnTo>
                  <a:pt x="789660" y="56883"/>
                </a:lnTo>
                <a:lnTo>
                  <a:pt x="827011" y="56883"/>
                </a:lnTo>
                <a:lnTo>
                  <a:pt x="820394" y="46736"/>
                </a:lnTo>
                <a:lnTo>
                  <a:pt x="825127" y="39751"/>
                </a:lnTo>
                <a:lnTo>
                  <a:pt x="789660" y="39751"/>
                </a:lnTo>
                <a:lnTo>
                  <a:pt x="789660" y="3810"/>
                </a:lnTo>
                <a:close/>
              </a:path>
              <a:path w="1606550" h="97155">
                <a:moveTo>
                  <a:pt x="827011" y="56883"/>
                </a:moveTo>
                <a:lnTo>
                  <a:pt x="803884" y="56883"/>
                </a:lnTo>
                <a:lnTo>
                  <a:pt x="826998" y="92697"/>
                </a:lnTo>
                <a:lnTo>
                  <a:pt x="850366" y="92697"/>
                </a:lnTo>
                <a:lnTo>
                  <a:pt x="827011" y="56883"/>
                </a:lnTo>
                <a:close/>
              </a:path>
              <a:path w="1606550" h="97155">
                <a:moveTo>
                  <a:pt x="849477" y="3810"/>
                </a:moveTo>
                <a:lnTo>
                  <a:pt x="827760" y="3810"/>
                </a:lnTo>
                <a:lnTo>
                  <a:pt x="804392" y="39751"/>
                </a:lnTo>
                <a:lnTo>
                  <a:pt x="825127" y="39751"/>
                </a:lnTo>
                <a:lnTo>
                  <a:pt x="849477" y="3810"/>
                </a:lnTo>
                <a:close/>
              </a:path>
              <a:path w="1606550" h="97155">
                <a:moveTo>
                  <a:pt x="903579" y="2286"/>
                </a:moveTo>
                <a:lnTo>
                  <a:pt x="884140" y="5752"/>
                </a:lnTo>
                <a:lnTo>
                  <a:pt x="868740" y="15360"/>
                </a:lnTo>
                <a:lnTo>
                  <a:pt x="858602" y="29921"/>
                </a:lnTo>
                <a:lnTo>
                  <a:pt x="854951" y="48247"/>
                </a:lnTo>
                <a:lnTo>
                  <a:pt x="858602" y="66580"/>
                </a:lnTo>
                <a:lnTo>
                  <a:pt x="868740" y="81145"/>
                </a:lnTo>
                <a:lnTo>
                  <a:pt x="884140" y="90754"/>
                </a:lnTo>
                <a:lnTo>
                  <a:pt x="903579" y="94221"/>
                </a:lnTo>
                <a:lnTo>
                  <a:pt x="923001" y="90754"/>
                </a:lnTo>
                <a:lnTo>
                  <a:pt x="938382" y="81192"/>
                </a:lnTo>
                <a:lnTo>
                  <a:pt x="941514" y="76708"/>
                </a:lnTo>
                <a:lnTo>
                  <a:pt x="903579" y="76708"/>
                </a:lnTo>
                <a:lnTo>
                  <a:pt x="892536" y="74638"/>
                </a:lnTo>
                <a:lnTo>
                  <a:pt x="883719" y="68816"/>
                </a:lnTo>
                <a:lnTo>
                  <a:pt x="877879" y="59825"/>
                </a:lnTo>
                <a:lnTo>
                  <a:pt x="875766" y="48247"/>
                </a:lnTo>
                <a:lnTo>
                  <a:pt x="877879" y="36676"/>
                </a:lnTo>
                <a:lnTo>
                  <a:pt x="883719" y="27689"/>
                </a:lnTo>
                <a:lnTo>
                  <a:pt x="892536" y="21869"/>
                </a:lnTo>
                <a:lnTo>
                  <a:pt x="903579" y="19799"/>
                </a:lnTo>
                <a:lnTo>
                  <a:pt x="941516" y="19799"/>
                </a:lnTo>
                <a:lnTo>
                  <a:pt x="938382" y="15313"/>
                </a:lnTo>
                <a:lnTo>
                  <a:pt x="922972" y="5734"/>
                </a:lnTo>
                <a:lnTo>
                  <a:pt x="903579" y="2286"/>
                </a:lnTo>
                <a:close/>
              </a:path>
              <a:path w="1606550" h="97155">
                <a:moveTo>
                  <a:pt x="941516" y="19799"/>
                </a:moveTo>
                <a:lnTo>
                  <a:pt x="903579" y="19799"/>
                </a:lnTo>
                <a:lnTo>
                  <a:pt x="914629" y="21869"/>
                </a:lnTo>
                <a:lnTo>
                  <a:pt x="923450" y="27689"/>
                </a:lnTo>
                <a:lnTo>
                  <a:pt x="929291" y="36676"/>
                </a:lnTo>
                <a:lnTo>
                  <a:pt x="931405" y="48247"/>
                </a:lnTo>
                <a:lnTo>
                  <a:pt x="929291" y="59825"/>
                </a:lnTo>
                <a:lnTo>
                  <a:pt x="923450" y="68816"/>
                </a:lnTo>
                <a:lnTo>
                  <a:pt x="914629" y="74638"/>
                </a:lnTo>
                <a:lnTo>
                  <a:pt x="903579" y="76708"/>
                </a:lnTo>
                <a:lnTo>
                  <a:pt x="941514" y="76708"/>
                </a:lnTo>
                <a:lnTo>
                  <a:pt x="948551" y="66633"/>
                </a:lnTo>
                <a:lnTo>
                  <a:pt x="952220" y="48247"/>
                </a:lnTo>
                <a:lnTo>
                  <a:pt x="948551" y="29868"/>
                </a:lnTo>
                <a:lnTo>
                  <a:pt x="941516" y="19799"/>
                </a:lnTo>
                <a:close/>
              </a:path>
              <a:path w="1606550" h="97155">
                <a:moveTo>
                  <a:pt x="990193" y="3810"/>
                </a:moveTo>
                <a:lnTo>
                  <a:pt x="969632" y="3810"/>
                </a:lnTo>
                <a:lnTo>
                  <a:pt x="969632" y="92697"/>
                </a:lnTo>
                <a:lnTo>
                  <a:pt x="990193" y="92697"/>
                </a:lnTo>
                <a:lnTo>
                  <a:pt x="990193" y="56248"/>
                </a:lnTo>
                <a:lnTo>
                  <a:pt x="1051153" y="56248"/>
                </a:lnTo>
                <a:lnTo>
                  <a:pt x="1051153" y="38862"/>
                </a:lnTo>
                <a:lnTo>
                  <a:pt x="990193" y="38862"/>
                </a:lnTo>
                <a:lnTo>
                  <a:pt x="990193" y="3810"/>
                </a:lnTo>
                <a:close/>
              </a:path>
              <a:path w="1606550" h="97155">
                <a:moveTo>
                  <a:pt x="1051153" y="56248"/>
                </a:moveTo>
                <a:lnTo>
                  <a:pt x="1030592" y="56248"/>
                </a:lnTo>
                <a:lnTo>
                  <a:pt x="1030592" y="92697"/>
                </a:lnTo>
                <a:lnTo>
                  <a:pt x="1051153" y="92697"/>
                </a:lnTo>
                <a:lnTo>
                  <a:pt x="1051153" y="56248"/>
                </a:lnTo>
                <a:close/>
              </a:path>
              <a:path w="1606550" h="97155">
                <a:moveTo>
                  <a:pt x="1051153" y="3810"/>
                </a:moveTo>
                <a:lnTo>
                  <a:pt x="1030592" y="3810"/>
                </a:lnTo>
                <a:lnTo>
                  <a:pt x="1030592" y="38862"/>
                </a:lnTo>
                <a:lnTo>
                  <a:pt x="1051153" y="38862"/>
                </a:lnTo>
                <a:lnTo>
                  <a:pt x="1051153" y="3810"/>
                </a:lnTo>
                <a:close/>
              </a:path>
              <a:path w="1606550" h="97155">
                <a:moveTo>
                  <a:pt x="1124813" y="3810"/>
                </a:moveTo>
                <a:lnTo>
                  <a:pt x="1104493" y="3810"/>
                </a:lnTo>
                <a:lnTo>
                  <a:pt x="1064882" y="92697"/>
                </a:lnTo>
                <a:lnTo>
                  <a:pt x="1085964" y="92697"/>
                </a:lnTo>
                <a:lnTo>
                  <a:pt x="1093825" y="73647"/>
                </a:lnTo>
                <a:lnTo>
                  <a:pt x="1156045" y="73647"/>
                </a:lnTo>
                <a:lnTo>
                  <a:pt x="1149065" y="58039"/>
                </a:lnTo>
                <a:lnTo>
                  <a:pt x="1100429" y="58039"/>
                </a:lnTo>
                <a:lnTo>
                  <a:pt x="1114526" y="24003"/>
                </a:lnTo>
                <a:lnTo>
                  <a:pt x="1133844" y="24003"/>
                </a:lnTo>
                <a:lnTo>
                  <a:pt x="1124813" y="3810"/>
                </a:lnTo>
                <a:close/>
              </a:path>
              <a:path w="1606550" h="97155">
                <a:moveTo>
                  <a:pt x="1156045" y="73647"/>
                </a:moveTo>
                <a:lnTo>
                  <a:pt x="1135100" y="73647"/>
                </a:lnTo>
                <a:lnTo>
                  <a:pt x="1142974" y="92697"/>
                </a:lnTo>
                <a:lnTo>
                  <a:pt x="1164564" y="92697"/>
                </a:lnTo>
                <a:lnTo>
                  <a:pt x="1156045" y="73647"/>
                </a:lnTo>
                <a:close/>
              </a:path>
              <a:path w="1606550" h="97155">
                <a:moveTo>
                  <a:pt x="1133844" y="24003"/>
                </a:moveTo>
                <a:lnTo>
                  <a:pt x="1114526" y="24003"/>
                </a:lnTo>
                <a:lnTo>
                  <a:pt x="1128623" y="58039"/>
                </a:lnTo>
                <a:lnTo>
                  <a:pt x="1149065" y="58039"/>
                </a:lnTo>
                <a:lnTo>
                  <a:pt x="1133844" y="24003"/>
                </a:lnTo>
                <a:close/>
              </a:path>
              <a:path w="1606550" h="97155">
                <a:moveTo>
                  <a:pt x="1235544" y="3810"/>
                </a:moveTo>
                <a:lnTo>
                  <a:pt x="1215123" y="3810"/>
                </a:lnTo>
                <a:lnTo>
                  <a:pt x="1215123" y="92697"/>
                </a:lnTo>
                <a:lnTo>
                  <a:pt x="1235544" y="92697"/>
                </a:lnTo>
                <a:lnTo>
                  <a:pt x="1235544" y="56883"/>
                </a:lnTo>
                <a:lnTo>
                  <a:pt x="1272896" y="56883"/>
                </a:lnTo>
                <a:lnTo>
                  <a:pt x="1266278" y="46736"/>
                </a:lnTo>
                <a:lnTo>
                  <a:pt x="1271011" y="39751"/>
                </a:lnTo>
                <a:lnTo>
                  <a:pt x="1235544" y="39751"/>
                </a:lnTo>
                <a:lnTo>
                  <a:pt x="1235544" y="3810"/>
                </a:lnTo>
                <a:close/>
              </a:path>
              <a:path w="1606550" h="97155">
                <a:moveTo>
                  <a:pt x="1272896" y="56883"/>
                </a:moveTo>
                <a:lnTo>
                  <a:pt x="1249768" y="56883"/>
                </a:lnTo>
                <a:lnTo>
                  <a:pt x="1272882" y="92697"/>
                </a:lnTo>
                <a:lnTo>
                  <a:pt x="1296250" y="92697"/>
                </a:lnTo>
                <a:lnTo>
                  <a:pt x="1272896" y="56883"/>
                </a:lnTo>
                <a:close/>
              </a:path>
              <a:path w="1606550" h="97155">
                <a:moveTo>
                  <a:pt x="1295361" y="3810"/>
                </a:moveTo>
                <a:lnTo>
                  <a:pt x="1273644" y="3810"/>
                </a:lnTo>
                <a:lnTo>
                  <a:pt x="1250276" y="39751"/>
                </a:lnTo>
                <a:lnTo>
                  <a:pt x="1271011" y="39751"/>
                </a:lnTo>
                <a:lnTo>
                  <a:pt x="1295361" y="3810"/>
                </a:lnTo>
                <a:close/>
              </a:path>
              <a:path w="1606550" h="97155">
                <a:moveTo>
                  <a:pt x="1349476" y="2286"/>
                </a:moveTo>
                <a:lnTo>
                  <a:pt x="1330032" y="5752"/>
                </a:lnTo>
                <a:lnTo>
                  <a:pt x="1314632" y="15360"/>
                </a:lnTo>
                <a:lnTo>
                  <a:pt x="1304497" y="29921"/>
                </a:lnTo>
                <a:lnTo>
                  <a:pt x="1300848" y="48247"/>
                </a:lnTo>
                <a:lnTo>
                  <a:pt x="1304497" y="66580"/>
                </a:lnTo>
                <a:lnTo>
                  <a:pt x="1314632" y="81145"/>
                </a:lnTo>
                <a:lnTo>
                  <a:pt x="1330032" y="90754"/>
                </a:lnTo>
                <a:lnTo>
                  <a:pt x="1349476" y="94221"/>
                </a:lnTo>
                <a:lnTo>
                  <a:pt x="1368896" y="90754"/>
                </a:lnTo>
                <a:lnTo>
                  <a:pt x="1384273" y="81192"/>
                </a:lnTo>
                <a:lnTo>
                  <a:pt x="1387404" y="76708"/>
                </a:lnTo>
                <a:lnTo>
                  <a:pt x="1349476" y="76708"/>
                </a:lnTo>
                <a:lnTo>
                  <a:pt x="1338431" y="74638"/>
                </a:lnTo>
                <a:lnTo>
                  <a:pt x="1329610" y="68816"/>
                </a:lnTo>
                <a:lnTo>
                  <a:pt x="1323766" y="59825"/>
                </a:lnTo>
                <a:lnTo>
                  <a:pt x="1321650" y="48247"/>
                </a:lnTo>
                <a:lnTo>
                  <a:pt x="1323766" y="36676"/>
                </a:lnTo>
                <a:lnTo>
                  <a:pt x="1329610" y="27689"/>
                </a:lnTo>
                <a:lnTo>
                  <a:pt x="1338431" y="21869"/>
                </a:lnTo>
                <a:lnTo>
                  <a:pt x="1349476" y="19799"/>
                </a:lnTo>
                <a:lnTo>
                  <a:pt x="1387406" y="19799"/>
                </a:lnTo>
                <a:lnTo>
                  <a:pt x="1384273" y="15313"/>
                </a:lnTo>
                <a:lnTo>
                  <a:pt x="1368867" y="5734"/>
                </a:lnTo>
                <a:lnTo>
                  <a:pt x="1349476" y="2286"/>
                </a:lnTo>
                <a:close/>
              </a:path>
              <a:path w="1606550" h="97155">
                <a:moveTo>
                  <a:pt x="1387406" y="19799"/>
                </a:moveTo>
                <a:lnTo>
                  <a:pt x="1349476" y="19799"/>
                </a:lnTo>
                <a:lnTo>
                  <a:pt x="1360521" y="21869"/>
                </a:lnTo>
                <a:lnTo>
                  <a:pt x="1369342" y="27689"/>
                </a:lnTo>
                <a:lnTo>
                  <a:pt x="1375186" y="36676"/>
                </a:lnTo>
                <a:lnTo>
                  <a:pt x="1377302" y="48247"/>
                </a:lnTo>
                <a:lnTo>
                  <a:pt x="1375186" y="59825"/>
                </a:lnTo>
                <a:lnTo>
                  <a:pt x="1369342" y="68816"/>
                </a:lnTo>
                <a:lnTo>
                  <a:pt x="1360521" y="74638"/>
                </a:lnTo>
                <a:lnTo>
                  <a:pt x="1349476" y="76708"/>
                </a:lnTo>
                <a:lnTo>
                  <a:pt x="1387404" y="76708"/>
                </a:lnTo>
                <a:lnTo>
                  <a:pt x="1394437" y="66633"/>
                </a:lnTo>
                <a:lnTo>
                  <a:pt x="1398104" y="48247"/>
                </a:lnTo>
                <a:lnTo>
                  <a:pt x="1394437" y="29868"/>
                </a:lnTo>
                <a:lnTo>
                  <a:pt x="1387406" y="19799"/>
                </a:lnTo>
                <a:close/>
              </a:path>
              <a:path w="1606550" h="97155">
                <a:moveTo>
                  <a:pt x="1474304" y="0"/>
                </a:moveTo>
                <a:lnTo>
                  <a:pt x="1455407" y="0"/>
                </a:lnTo>
                <a:lnTo>
                  <a:pt x="1455407" y="9144"/>
                </a:lnTo>
                <a:lnTo>
                  <a:pt x="1435421" y="12672"/>
                </a:lnTo>
                <a:lnTo>
                  <a:pt x="1420810" y="20467"/>
                </a:lnTo>
                <a:lnTo>
                  <a:pt x="1411846" y="32312"/>
                </a:lnTo>
                <a:lnTo>
                  <a:pt x="1408798" y="47993"/>
                </a:lnTo>
                <a:lnTo>
                  <a:pt x="1411846" y="63625"/>
                </a:lnTo>
                <a:lnTo>
                  <a:pt x="1420810" y="75477"/>
                </a:lnTo>
                <a:lnTo>
                  <a:pt x="1435421" y="83303"/>
                </a:lnTo>
                <a:lnTo>
                  <a:pt x="1455407" y="86855"/>
                </a:lnTo>
                <a:lnTo>
                  <a:pt x="1455407" y="96634"/>
                </a:lnTo>
                <a:lnTo>
                  <a:pt x="1474304" y="96634"/>
                </a:lnTo>
                <a:lnTo>
                  <a:pt x="1474304" y="86982"/>
                </a:lnTo>
                <a:lnTo>
                  <a:pt x="1494271" y="83535"/>
                </a:lnTo>
                <a:lnTo>
                  <a:pt x="1508837" y="75684"/>
                </a:lnTo>
                <a:lnTo>
                  <a:pt x="1512434" y="70866"/>
                </a:lnTo>
                <a:lnTo>
                  <a:pt x="1455407" y="70866"/>
                </a:lnTo>
                <a:lnTo>
                  <a:pt x="1443997" y="68472"/>
                </a:lnTo>
                <a:lnTo>
                  <a:pt x="1435625" y="63911"/>
                </a:lnTo>
                <a:lnTo>
                  <a:pt x="1430470" y="57108"/>
                </a:lnTo>
                <a:lnTo>
                  <a:pt x="1428711" y="47993"/>
                </a:lnTo>
                <a:lnTo>
                  <a:pt x="1430345" y="38833"/>
                </a:lnTo>
                <a:lnTo>
                  <a:pt x="1435292" y="32054"/>
                </a:lnTo>
                <a:lnTo>
                  <a:pt x="1443622" y="27562"/>
                </a:lnTo>
                <a:lnTo>
                  <a:pt x="1455407" y="25260"/>
                </a:lnTo>
                <a:lnTo>
                  <a:pt x="1512408" y="25260"/>
                </a:lnTo>
                <a:lnTo>
                  <a:pt x="1508790" y="20451"/>
                </a:lnTo>
                <a:lnTo>
                  <a:pt x="1494217" y="12583"/>
                </a:lnTo>
                <a:lnTo>
                  <a:pt x="1474304" y="9017"/>
                </a:lnTo>
                <a:lnTo>
                  <a:pt x="1474304" y="0"/>
                </a:lnTo>
                <a:close/>
              </a:path>
              <a:path w="1606550" h="97155">
                <a:moveTo>
                  <a:pt x="1474304" y="25260"/>
                </a:moveTo>
                <a:lnTo>
                  <a:pt x="1455407" y="25260"/>
                </a:lnTo>
                <a:lnTo>
                  <a:pt x="1455407" y="70866"/>
                </a:lnTo>
                <a:lnTo>
                  <a:pt x="1474304" y="70866"/>
                </a:lnTo>
                <a:lnTo>
                  <a:pt x="1474304" y="25260"/>
                </a:lnTo>
                <a:close/>
              </a:path>
              <a:path w="1606550" h="97155">
                <a:moveTo>
                  <a:pt x="1512408" y="25260"/>
                </a:moveTo>
                <a:lnTo>
                  <a:pt x="1474304" y="25260"/>
                </a:lnTo>
                <a:lnTo>
                  <a:pt x="1485928" y="27506"/>
                </a:lnTo>
                <a:lnTo>
                  <a:pt x="1494277" y="31991"/>
                </a:lnTo>
                <a:lnTo>
                  <a:pt x="1499313" y="38761"/>
                </a:lnTo>
                <a:lnTo>
                  <a:pt x="1501000" y="47866"/>
                </a:lnTo>
                <a:lnTo>
                  <a:pt x="1499349" y="57073"/>
                </a:lnTo>
                <a:lnTo>
                  <a:pt x="1494372" y="63942"/>
                </a:lnTo>
                <a:lnTo>
                  <a:pt x="1486035" y="68524"/>
                </a:lnTo>
                <a:lnTo>
                  <a:pt x="1474304" y="70866"/>
                </a:lnTo>
                <a:lnTo>
                  <a:pt x="1512434" y="70866"/>
                </a:lnTo>
                <a:lnTo>
                  <a:pt x="1517758" y="63734"/>
                </a:lnTo>
                <a:lnTo>
                  <a:pt x="1520786" y="47993"/>
                </a:lnTo>
                <a:lnTo>
                  <a:pt x="1517740" y="32346"/>
                </a:lnTo>
                <a:lnTo>
                  <a:pt x="1512408" y="25260"/>
                </a:lnTo>
                <a:close/>
              </a:path>
              <a:path w="1606550" h="97155">
                <a:moveTo>
                  <a:pt x="1604860" y="3810"/>
                </a:moveTo>
                <a:lnTo>
                  <a:pt x="1537703" y="3810"/>
                </a:lnTo>
                <a:lnTo>
                  <a:pt x="1537703" y="92697"/>
                </a:lnTo>
                <a:lnTo>
                  <a:pt x="1606511" y="92697"/>
                </a:lnTo>
                <a:lnTo>
                  <a:pt x="1606511" y="76200"/>
                </a:lnTo>
                <a:lnTo>
                  <a:pt x="1558124" y="76200"/>
                </a:lnTo>
                <a:lnTo>
                  <a:pt x="1558124" y="55613"/>
                </a:lnTo>
                <a:lnTo>
                  <a:pt x="1599399" y="55613"/>
                </a:lnTo>
                <a:lnTo>
                  <a:pt x="1599399" y="39624"/>
                </a:lnTo>
                <a:lnTo>
                  <a:pt x="1558124" y="39624"/>
                </a:lnTo>
                <a:lnTo>
                  <a:pt x="1558124" y="20307"/>
                </a:lnTo>
                <a:lnTo>
                  <a:pt x="1604860" y="20307"/>
                </a:lnTo>
                <a:lnTo>
                  <a:pt x="1604860" y="381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15844" y="1645762"/>
            <a:ext cx="3189016" cy="140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28708" y="1430440"/>
            <a:ext cx="5608630" cy="140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2737" y="1220860"/>
            <a:ext cx="5619999" cy="134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5049109" y="4582723"/>
            <a:ext cx="2974542" cy="139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5054435" y="4390799"/>
            <a:ext cx="1691712" cy="104790"/>
          </a:xfrm>
          <a:custGeom>
            <a:avLst/>
            <a:gdLst/>
            <a:ahLst/>
            <a:cxnLst/>
            <a:rect l="l" t="t" r="r" b="b"/>
            <a:pathLst>
              <a:path w="1496695" h="92710">
                <a:moveTo>
                  <a:pt x="52451" y="73025"/>
                </a:moveTo>
                <a:lnTo>
                  <a:pt x="51181" y="90411"/>
                </a:lnTo>
                <a:lnTo>
                  <a:pt x="54991" y="91300"/>
                </a:lnTo>
                <a:lnTo>
                  <a:pt x="58293" y="91808"/>
                </a:lnTo>
                <a:lnTo>
                  <a:pt x="61341" y="91808"/>
                </a:lnTo>
                <a:lnTo>
                  <a:pt x="74183" y="88129"/>
                </a:lnTo>
                <a:lnTo>
                  <a:pt x="82202" y="77414"/>
                </a:lnTo>
                <a:lnTo>
                  <a:pt x="83174" y="73533"/>
                </a:lnTo>
                <a:lnTo>
                  <a:pt x="54864" y="73533"/>
                </a:lnTo>
                <a:lnTo>
                  <a:pt x="53721" y="73406"/>
                </a:lnTo>
                <a:lnTo>
                  <a:pt x="52451" y="73025"/>
                </a:lnTo>
                <a:close/>
              </a:path>
              <a:path w="1496695" h="92710">
                <a:moveTo>
                  <a:pt x="62763" y="1524"/>
                </a:moveTo>
                <a:lnTo>
                  <a:pt x="0" y="1524"/>
                </a:lnTo>
                <a:lnTo>
                  <a:pt x="0" y="90411"/>
                </a:lnTo>
                <a:lnTo>
                  <a:pt x="20472" y="90411"/>
                </a:lnTo>
                <a:lnTo>
                  <a:pt x="20345" y="18275"/>
                </a:lnTo>
                <a:lnTo>
                  <a:pt x="62636" y="18275"/>
                </a:lnTo>
                <a:lnTo>
                  <a:pt x="62763" y="1524"/>
                </a:lnTo>
                <a:close/>
              </a:path>
              <a:path w="1496695" h="92710">
                <a:moveTo>
                  <a:pt x="139674" y="18275"/>
                </a:moveTo>
                <a:lnTo>
                  <a:pt x="119367" y="18275"/>
                </a:lnTo>
                <a:lnTo>
                  <a:pt x="119367" y="90411"/>
                </a:lnTo>
                <a:lnTo>
                  <a:pt x="139674" y="90411"/>
                </a:lnTo>
                <a:lnTo>
                  <a:pt x="139674" y="18275"/>
                </a:lnTo>
                <a:close/>
              </a:path>
              <a:path w="1496695" h="92710">
                <a:moveTo>
                  <a:pt x="139674" y="1524"/>
                </a:moveTo>
                <a:lnTo>
                  <a:pt x="71374" y="1524"/>
                </a:lnTo>
                <a:lnTo>
                  <a:pt x="70104" y="37579"/>
                </a:lnTo>
                <a:lnTo>
                  <a:pt x="69010" y="52792"/>
                </a:lnTo>
                <a:lnTo>
                  <a:pt x="66690" y="64085"/>
                </a:lnTo>
                <a:lnTo>
                  <a:pt x="62585" y="71113"/>
                </a:lnTo>
                <a:lnTo>
                  <a:pt x="56134" y="73533"/>
                </a:lnTo>
                <a:lnTo>
                  <a:pt x="83174" y="73533"/>
                </a:lnTo>
                <a:lnTo>
                  <a:pt x="86528" y="60148"/>
                </a:lnTo>
                <a:lnTo>
                  <a:pt x="88290" y="36817"/>
                </a:lnTo>
                <a:lnTo>
                  <a:pt x="88925" y="18275"/>
                </a:lnTo>
                <a:lnTo>
                  <a:pt x="139674" y="18275"/>
                </a:lnTo>
                <a:lnTo>
                  <a:pt x="139674" y="1524"/>
                </a:lnTo>
                <a:close/>
              </a:path>
              <a:path w="1496695" h="92710">
                <a:moveTo>
                  <a:pt x="161150" y="73787"/>
                </a:moveTo>
                <a:lnTo>
                  <a:pt x="156197" y="89395"/>
                </a:lnTo>
                <a:lnTo>
                  <a:pt x="161150" y="91427"/>
                </a:lnTo>
                <a:lnTo>
                  <a:pt x="165976" y="92443"/>
                </a:lnTo>
                <a:lnTo>
                  <a:pt x="170675" y="92443"/>
                </a:lnTo>
                <a:lnTo>
                  <a:pt x="179337" y="91157"/>
                </a:lnTo>
                <a:lnTo>
                  <a:pt x="187305" y="87301"/>
                </a:lnTo>
                <a:lnTo>
                  <a:pt x="194417" y="80875"/>
                </a:lnTo>
                <a:lnTo>
                  <a:pt x="198099" y="75438"/>
                </a:lnTo>
                <a:lnTo>
                  <a:pt x="167373" y="75438"/>
                </a:lnTo>
                <a:lnTo>
                  <a:pt x="164452" y="74803"/>
                </a:lnTo>
                <a:lnTo>
                  <a:pt x="161150" y="73787"/>
                </a:lnTo>
                <a:close/>
              </a:path>
              <a:path w="1496695" h="92710">
                <a:moveTo>
                  <a:pt x="170167" y="1524"/>
                </a:moveTo>
                <a:lnTo>
                  <a:pt x="148196" y="1524"/>
                </a:lnTo>
                <a:lnTo>
                  <a:pt x="183248" y="66802"/>
                </a:lnTo>
                <a:lnTo>
                  <a:pt x="182486" y="67818"/>
                </a:lnTo>
                <a:lnTo>
                  <a:pt x="179057" y="73152"/>
                </a:lnTo>
                <a:lnTo>
                  <a:pt x="175120" y="75438"/>
                </a:lnTo>
                <a:lnTo>
                  <a:pt x="198099" y="75438"/>
                </a:lnTo>
                <a:lnTo>
                  <a:pt x="200507" y="71882"/>
                </a:lnTo>
                <a:lnTo>
                  <a:pt x="212667" y="49276"/>
                </a:lnTo>
                <a:lnTo>
                  <a:pt x="193776" y="49276"/>
                </a:lnTo>
                <a:lnTo>
                  <a:pt x="170167" y="1524"/>
                </a:lnTo>
                <a:close/>
              </a:path>
              <a:path w="1496695" h="92710">
                <a:moveTo>
                  <a:pt x="238353" y="1524"/>
                </a:moveTo>
                <a:lnTo>
                  <a:pt x="218160" y="1524"/>
                </a:lnTo>
                <a:lnTo>
                  <a:pt x="193776" y="49276"/>
                </a:lnTo>
                <a:lnTo>
                  <a:pt x="212667" y="49276"/>
                </a:lnTo>
                <a:lnTo>
                  <a:pt x="238353" y="1524"/>
                </a:lnTo>
                <a:close/>
              </a:path>
              <a:path w="1496695" h="92710">
                <a:moveTo>
                  <a:pt x="316077" y="1524"/>
                </a:moveTo>
                <a:lnTo>
                  <a:pt x="244335" y="1524"/>
                </a:lnTo>
                <a:lnTo>
                  <a:pt x="244335" y="90411"/>
                </a:lnTo>
                <a:lnTo>
                  <a:pt x="286499" y="90411"/>
                </a:lnTo>
                <a:lnTo>
                  <a:pt x="301757" y="88527"/>
                </a:lnTo>
                <a:lnTo>
                  <a:pt x="313035" y="83050"/>
                </a:lnTo>
                <a:lnTo>
                  <a:pt x="319276" y="75184"/>
                </a:lnTo>
                <a:lnTo>
                  <a:pt x="264769" y="75184"/>
                </a:lnTo>
                <a:lnTo>
                  <a:pt x="264769" y="51295"/>
                </a:lnTo>
                <a:lnTo>
                  <a:pt x="320329" y="51295"/>
                </a:lnTo>
                <a:lnTo>
                  <a:pt x="320288" y="51079"/>
                </a:lnTo>
                <a:lnTo>
                  <a:pt x="313972" y="42887"/>
                </a:lnTo>
                <a:lnTo>
                  <a:pt x="303632" y="37887"/>
                </a:lnTo>
                <a:lnTo>
                  <a:pt x="289420" y="36195"/>
                </a:lnTo>
                <a:lnTo>
                  <a:pt x="264769" y="36195"/>
                </a:lnTo>
                <a:lnTo>
                  <a:pt x="264769" y="17894"/>
                </a:lnTo>
                <a:lnTo>
                  <a:pt x="316077" y="17894"/>
                </a:lnTo>
                <a:lnTo>
                  <a:pt x="316077" y="1524"/>
                </a:lnTo>
                <a:close/>
              </a:path>
              <a:path w="1496695" h="92710">
                <a:moveTo>
                  <a:pt x="320329" y="51295"/>
                </a:moveTo>
                <a:lnTo>
                  <a:pt x="296151" y="51295"/>
                </a:lnTo>
                <a:lnTo>
                  <a:pt x="301612" y="55105"/>
                </a:lnTo>
                <a:lnTo>
                  <a:pt x="301612" y="70993"/>
                </a:lnTo>
                <a:lnTo>
                  <a:pt x="295897" y="75184"/>
                </a:lnTo>
                <a:lnTo>
                  <a:pt x="319276" y="75184"/>
                </a:lnTo>
                <a:lnTo>
                  <a:pt x="320028" y="74236"/>
                </a:lnTo>
                <a:lnTo>
                  <a:pt x="322427" y="62344"/>
                </a:lnTo>
                <a:lnTo>
                  <a:pt x="320329" y="51295"/>
                </a:lnTo>
                <a:close/>
              </a:path>
              <a:path w="1496695" h="92710">
                <a:moveTo>
                  <a:pt x="376656" y="0"/>
                </a:moveTo>
                <a:lnTo>
                  <a:pt x="357217" y="3466"/>
                </a:lnTo>
                <a:lnTo>
                  <a:pt x="341817" y="13074"/>
                </a:lnTo>
                <a:lnTo>
                  <a:pt x="331679" y="27635"/>
                </a:lnTo>
                <a:lnTo>
                  <a:pt x="328028" y="45961"/>
                </a:lnTo>
                <a:lnTo>
                  <a:pt x="331679" y="64294"/>
                </a:lnTo>
                <a:lnTo>
                  <a:pt x="341817" y="78859"/>
                </a:lnTo>
                <a:lnTo>
                  <a:pt x="357217" y="88468"/>
                </a:lnTo>
                <a:lnTo>
                  <a:pt x="376656" y="91935"/>
                </a:lnTo>
                <a:lnTo>
                  <a:pt x="396078" y="88468"/>
                </a:lnTo>
                <a:lnTo>
                  <a:pt x="411459" y="78906"/>
                </a:lnTo>
                <a:lnTo>
                  <a:pt x="414591" y="74422"/>
                </a:lnTo>
                <a:lnTo>
                  <a:pt x="376656" y="74422"/>
                </a:lnTo>
                <a:lnTo>
                  <a:pt x="365613" y="72352"/>
                </a:lnTo>
                <a:lnTo>
                  <a:pt x="356796" y="66530"/>
                </a:lnTo>
                <a:lnTo>
                  <a:pt x="350956" y="57539"/>
                </a:lnTo>
                <a:lnTo>
                  <a:pt x="348843" y="45961"/>
                </a:lnTo>
                <a:lnTo>
                  <a:pt x="350956" y="34390"/>
                </a:lnTo>
                <a:lnTo>
                  <a:pt x="356796" y="25403"/>
                </a:lnTo>
                <a:lnTo>
                  <a:pt x="365613" y="19583"/>
                </a:lnTo>
                <a:lnTo>
                  <a:pt x="376656" y="17513"/>
                </a:lnTo>
                <a:lnTo>
                  <a:pt x="414593" y="17513"/>
                </a:lnTo>
                <a:lnTo>
                  <a:pt x="411459" y="13027"/>
                </a:lnTo>
                <a:lnTo>
                  <a:pt x="396049" y="3448"/>
                </a:lnTo>
                <a:lnTo>
                  <a:pt x="376656" y="0"/>
                </a:lnTo>
                <a:close/>
              </a:path>
              <a:path w="1496695" h="92710">
                <a:moveTo>
                  <a:pt x="414593" y="17513"/>
                </a:moveTo>
                <a:lnTo>
                  <a:pt x="376656" y="17513"/>
                </a:lnTo>
                <a:lnTo>
                  <a:pt x="387706" y="19583"/>
                </a:lnTo>
                <a:lnTo>
                  <a:pt x="396527" y="25403"/>
                </a:lnTo>
                <a:lnTo>
                  <a:pt x="402368" y="34390"/>
                </a:lnTo>
                <a:lnTo>
                  <a:pt x="404482" y="45961"/>
                </a:lnTo>
                <a:lnTo>
                  <a:pt x="402368" y="57539"/>
                </a:lnTo>
                <a:lnTo>
                  <a:pt x="396527" y="66530"/>
                </a:lnTo>
                <a:lnTo>
                  <a:pt x="387706" y="72352"/>
                </a:lnTo>
                <a:lnTo>
                  <a:pt x="376656" y="74422"/>
                </a:lnTo>
                <a:lnTo>
                  <a:pt x="414591" y="74422"/>
                </a:lnTo>
                <a:lnTo>
                  <a:pt x="421628" y="64347"/>
                </a:lnTo>
                <a:lnTo>
                  <a:pt x="425297" y="45961"/>
                </a:lnTo>
                <a:lnTo>
                  <a:pt x="421628" y="27582"/>
                </a:lnTo>
                <a:lnTo>
                  <a:pt x="414593" y="17513"/>
                </a:lnTo>
                <a:close/>
              </a:path>
              <a:path w="1496695" h="92710">
                <a:moveTo>
                  <a:pt x="566140" y="0"/>
                </a:moveTo>
                <a:lnTo>
                  <a:pt x="546701" y="3466"/>
                </a:lnTo>
                <a:lnTo>
                  <a:pt x="531301" y="13074"/>
                </a:lnTo>
                <a:lnTo>
                  <a:pt x="521163" y="27635"/>
                </a:lnTo>
                <a:lnTo>
                  <a:pt x="517512" y="45961"/>
                </a:lnTo>
                <a:lnTo>
                  <a:pt x="521163" y="64294"/>
                </a:lnTo>
                <a:lnTo>
                  <a:pt x="531301" y="78859"/>
                </a:lnTo>
                <a:lnTo>
                  <a:pt x="546701" y="88468"/>
                </a:lnTo>
                <a:lnTo>
                  <a:pt x="566140" y="91935"/>
                </a:lnTo>
                <a:lnTo>
                  <a:pt x="585562" y="88468"/>
                </a:lnTo>
                <a:lnTo>
                  <a:pt x="600943" y="78906"/>
                </a:lnTo>
                <a:lnTo>
                  <a:pt x="604075" y="74422"/>
                </a:lnTo>
                <a:lnTo>
                  <a:pt x="566140" y="74422"/>
                </a:lnTo>
                <a:lnTo>
                  <a:pt x="555097" y="72352"/>
                </a:lnTo>
                <a:lnTo>
                  <a:pt x="546280" y="66530"/>
                </a:lnTo>
                <a:lnTo>
                  <a:pt x="540440" y="57539"/>
                </a:lnTo>
                <a:lnTo>
                  <a:pt x="538327" y="45961"/>
                </a:lnTo>
                <a:lnTo>
                  <a:pt x="540440" y="34390"/>
                </a:lnTo>
                <a:lnTo>
                  <a:pt x="546280" y="25403"/>
                </a:lnTo>
                <a:lnTo>
                  <a:pt x="555097" y="19583"/>
                </a:lnTo>
                <a:lnTo>
                  <a:pt x="566140" y="17513"/>
                </a:lnTo>
                <a:lnTo>
                  <a:pt x="604077" y="17513"/>
                </a:lnTo>
                <a:lnTo>
                  <a:pt x="600943" y="13027"/>
                </a:lnTo>
                <a:lnTo>
                  <a:pt x="585533" y="3448"/>
                </a:lnTo>
                <a:lnTo>
                  <a:pt x="566140" y="0"/>
                </a:lnTo>
                <a:close/>
              </a:path>
              <a:path w="1496695" h="92710">
                <a:moveTo>
                  <a:pt x="457555" y="1524"/>
                </a:moveTo>
                <a:lnTo>
                  <a:pt x="437121" y="1524"/>
                </a:lnTo>
                <a:lnTo>
                  <a:pt x="437121" y="90411"/>
                </a:lnTo>
                <a:lnTo>
                  <a:pt x="457555" y="90411"/>
                </a:lnTo>
                <a:lnTo>
                  <a:pt x="457555" y="54597"/>
                </a:lnTo>
                <a:lnTo>
                  <a:pt x="494906" y="54597"/>
                </a:lnTo>
                <a:lnTo>
                  <a:pt x="488289" y="44450"/>
                </a:lnTo>
                <a:lnTo>
                  <a:pt x="493022" y="37465"/>
                </a:lnTo>
                <a:lnTo>
                  <a:pt x="457555" y="37465"/>
                </a:lnTo>
                <a:lnTo>
                  <a:pt x="457555" y="1524"/>
                </a:lnTo>
                <a:close/>
              </a:path>
              <a:path w="1496695" h="92710">
                <a:moveTo>
                  <a:pt x="494906" y="54597"/>
                </a:moveTo>
                <a:lnTo>
                  <a:pt x="471779" y="54597"/>
                </a:lnTo>
                <a:lnTo>
                  <a:pt x="494893" y="90411"/>
                </a:lnTo>
                <a:lnTo>
                  <a:pt x="518261" y="90411"/>
                </a:lnTo>
                <a:lnTo>
                  <a:pt x="494906" y="54597"/>
                </a:lnTo>
                <a:close/>
              </a:path>
              <a:path w="1496695" h="92710">
                <a:moveTo>
                  <a:pt x="604077" y="17513"/>
                </a:moveTo>
                <a:lnTo>
                  <a:pt x="566140" y="17513"/>
                </a:lnTo>
                <a:lnTo>
                  <a:pt x="577190" y="19583"/>
                </a:lnTo>
                <a:lnTo>
                  <a:pt x="586011" y="25403"/>
                </a:lnTo>
                <a:lnTo>
                  <a:pt x="591852" y="34390"/>
                </a:lnTo>
                <a:lnTo>
                  <a:pt x="593966" y="45961"/>
                </a:lnTo>
                <a:lnTo>
                  <a:pt x="591852" y="57539"/>
                </a:lnTo>
                <a:lnTo>
                  <a:pt x="586011" y="66530"/>
                </a:lnTo>
                <a:lnTo>
                  <a:pt x="577190" y="72352"/>
                </a:lnTo>
                <a:lnTo>
                  <a:pt x="566140" y="74422"/>
                </a:lnTo>
                <a:lnTo>
                  <a:pt x="604075" y="74422"/>
                </a:lnTo>
                <a:lnTo>
                  <a:pt x="611112" y="64347"/>
                </a:lnTo>
                <a:lnTo>
                  <a:pt x="614781" y="45961"/>
                </a:lnTo>
                <a:lnTo>
                  <a:pt x="611112" y="27582"/>
                </a:lnTo>
                <a:lnTo>
                  <a:pt x="604077" y="17513"/>
                </a:lnTo>
                <a:close/>
              </a:path>
              <a:path w="1496695" h="92710">
                <a:moveTo>
                  <a:pt x="517372" y="1524"/>
                </a:moveTo>
                <a:lnTo>
                  <a:pt x="495655" y="1524"/>
                </a:lnTo>
                <a:lnTo>
                  <a:pt x="472287" y="37465"/>
                </a:lnTo>
                <a:lnTo>
                  <a:pt x="493022" y="37465"/>
                </a:lnTo>
                <a:lnTo>
                  <a:pt x="517372" y="1524"/>
                </a:lnTo>
                <a:close/>
              </a:path>
              <a:path w="1496695" h="92710">
                <a:moveTo>
                  <a:pt x="662038" y="73787"/>
                </a:moveTo>
                <a:lnTo>
                  <a:pt x="657085" y="89395"/>
                </a:lnTo>
                <a:lnTo>
                  <a:pt x="662038" y="91427"/>
                </a:lnTo>
                <a:lnTo>
                  <a:pt x="666851" y="92443"/>
                </a:lnTo>
                <a:lnTo>
                  <a:pt x="671550" y="92443"/>
                </a:lnTo>
                <a:lnTo>
                  <a:pt x="680214" y="91157"/>
                </a:lnTo>
                <a:lnTo>
                  <a:pt x="688187" y="87301"/>
                </a:lnTo>
                <a:lnTo>
                  <a:pt x="695303" y="80875"/>
                </a:lnTo>
                <a:lnTo>
                  <a:pt x="698986" y="75438"/>
                </a:lnTo>
                <a:lnTo>
                  <a:pt x="668248" y="75438"/>
                </a:lnTo>
                <a:lnTo>
                  <a:pt x="665340" y="74803"/>
                </a:lnTo>
                <a:lnTo>
                  <a:pt x="662038" y="73787"/>
                </a:lnTo>
                <a:close/>
              </a:path>
              <a:path w="1496695" h="92710">
                <a:moveTo>
                  <a:pt x="671042" y="1524"/>
                </a:moveTo>
                <a:lnTo>
                  <a:pt x="649084" y="1524"/>
                </a:lnTo>
                <a:lnTo>
                  <a:pt x="684123" y="66802"/>
                </a:lnTo>
                <a:lnTo>
                  <a:pt x="683361" y="67818"/>
                </a:lnTo>
                <a:lnTo>
                  <a:pt x="679932" y="73152"/>
                </a:lnTo>
                <a:lnTo>
                  <a:pt x="675995" y="75438"/>
                </a:lnTo>
                <a:lnTo>
                  <a:pt x="698986" y="75438"/>
                </a:lnTo>
                <a:lnTo>
                  <a:pt x="701395" y="71882"/>
                </a:lnTo>
                <a:lnTo>
                  <a:pt x="713551" y="49276"/>
                </a:lnTo>
                <a:lnTo>
                  <a:pt x="694664" y="49276"/>
                </a:lnTo>
                <a:lnTo>
                  <a:pt x="671042" y="1524"/>
                </a:lnTo>
                <a:close/>
              </a:path>
              <a:path w="1496695" h="92710">
                <a:moveTo>
                  <a:pt x="739228" y="1524"/>
                </a:moveTo>
                <a:lnTo>
                  <a:pt x="719048" y="1524"/>
                </a:lnTo>
                <a:lnTo>
                  <a:pt x="694664" y="49276"/>
                </a:lnTo>
                <a:lnTo>
                  <a:pt x="713551" y="49276"/>
                </a:lnTo>
                <a:lnTo>
                  <a:pt x="739228" y="1524"/>
                </a:lnTo>
                <a:close/>
              </a:path>
              <a:path w="1496695" h="92710">
                <a:moveTo>
                  <a:pt x="786612" y="1524"/>
                </a:moveTo>
                <a:lnTo>
                  <a:pt x="745223" y="1524"/>
                </a:lnTo>
                <a:lnTo>
                  <a:pt x="745223" y="90411"/>
                </a:lnTo>
                <a:lnTo>
                  <a:pt x="789025" y="90411"/>
                </a:lnTo>
                <a:lnTo>
                  <a:pt x="803904" y="88682"/>
                </a:lnTo>
                <a:lnTo>
                  <a:pt x="814720" y="83716"/>
                </a:lnTo>
                <a:lnTo>
                  <a:pt x="821322" y="75843"/>
                </a:lnTo>
                <a:lnTo>
                  <a:pt x="821463" y="75184"/>
                </a:lnTo>
                <a:lnTo>
                  <a:pt x="765644" y="75184"/>
                </a:lnTo>
                <a:lnTo>
                  <a:pt x="765644" y="52692"/>
                </a:lnTo>
                <a:lnTo>
                  <a:pt x="819666" y="52692"/>
                </a:lnTo>
                <a:lnTo>
                  <a:pt x="819229" y="51868"/>
                </a:lnTo>
                <a:lnTo>
                  <a:pt x="813977" y="47216"/>
                </a:lnTo>
                <a:lnTo>
                  <a:pt x="806805" y="44069"/>
                </a:lnTo>
                <a:lnTo>
                  <a:pt x="814679" y="40259"/>
                </a:lnTo>
                <a:lnTo>
                  <a:pt x="816005" y="38354"/>
                </a:lnTo>
                <a:lnTo>
                  <a:pt x="765644" y="38354"/>
                </a:lnTo>
                <a:lnTo>
                  <a:pt x="765644" y="16751"/>
                </a:lnTo>
                <a:lnTo>
                  <a:pt x="817608" y="16751"/>
                </a:lnTo>
                <a:lnTo>
                  <a:pt x="817141" y="14693"/>
                </a:lnTo>
                <a:lnTo>
                  <a:pt x="810704" y="7486"/>
                </a:lnTo>
                <a:lnTo>
                  <a:pt x="800409" y="3042"/>
                </a:lnTo>
                <a:lnTo>
                  <a:pt x="786612" y="1524"/>
                </a:lnTo>
                <a:close/>
              </a:path>
              <a:path w="1496695" h="92710">
                <a:moveTo>
                  <a:pt x="819666" y="52692"/>
                </a:moveTo>
                <a:lnTo>
                  <a:pt x="797801" y="52692"/>
                </a:lnTo>
                <a:lnTo>
                  <a:pt x="802754" y="56248"/>
                </a:lnTo>
                <a:lnTo>
                  <a:pt x="802754" y="71501"/>
                </a:lnTo>
                <a:lnTo>
                  <a:pt x="797801" y="75184"/>
                </a:lnTo>
                <a:lnTo>
                  <a:pt x="821463" y="75184"/>
                </a:lnTo>
                <a:lnTo>
                  <a:pt x="823556" y="65392"/>
                </a:lnTo>
                <a:lnTo>
                  <a:pt x="822457" y="57951"/>
                </a:lnTo>
                <a:lnTo>
                  <a:pt x="819666" y="52692"/>
                </a:lnTo>
                <a:close/>
              </a:path>
              <a:path w="1496695" h="92710">
                <a:moveTo>
                  <a:pt x="817608" y="16751"/>
                </a:moveTo>
                <a:lnTo>
                  <a:pt x="793737" y="16751"/>
                </a:lnTo>
                <a:lnTo>
                  <a:pt x="798436" y="20561"/>
                </a:lnTo>
                <a:lnTo>
                  <a:pt x="798436" y="34671"/>
                </a:lnTo>
                <a:lnTo>
                  <a:pt x="793737" y="38354"/>
                </a:lnTo>
                <a:lnTo>
                  <a:pt x="816005" y="38354"/>
                </a:lnTo>
                <a:lnTo>
                  <a:pt x="819365" y="33528"/>
                </a:lnTo>
                <a:lnTo>
                  <a:pt x="819365" y="24498"/>
                </a:lnTo>
                <a:lnTo>
                  <a:pt x="817608" y="16751"/>
                </a:lnTo>
                <a:close/>
              </a:path>
              <a:path w="1496695" h="92710">
                <a:moveTo>
                  <a:pt x="828040" y="73025"/>
                </a:moveTo>
                <a:lnTo>
                  <a:pt x="826770" y="90411"/>
                </a:lnTo>
                <a:lnTo>
                  <a:pt x="830580" y="91300"/>
                </a:lnTo>
                <a:lnTo>
                  <a:pt x="833882" y="91808"/>
                </a:lnTo>
                <a:lnTo>
                  <a:pt x="836930" y="91808"/>
                </a:lnTo>
                <a:lnTo>
                  <a:pt x="849770" y="88129"/>
                </a:lnTo>
                <a:lnTo>
                  <a:pt x="857784" y="77414"/>
                </a:lnTo>
                <a:lnTo>
                  <a:pt x="858756" y="73533"/>
                </a:lnTo>
                <a:lnTo>
                  <a:pt x="830453" y="73533"/>
                </a:lnTo>
                <a:lnTo>
                  <a:pt x="829310" y="73406"/>
                </a:lnTo>
                <a:lnTo>
                  <a:pt x="828040" y="73025"/>
                </a:lnTo>
                <a:close/>
              </a:path>
              <a:path w="1496695" h="92710">
                <a:moveTo>
                  <a:pt x="915250" y="18275"/>
                </a:moveTo>
                <a:lnTo>
                  <a:pt x="894956" y="18275"/>
                </a:lnTo>
                <a:lnTo>
                  <a:pt x="894956" y="90411"/>
                </a:lnTo>
                <a:lnTo>
                  <a:pt x="915250" y="90411"/>
                </a:lnTo>
                <a:lnTo>
                  <a:pt x="915250" y="18275"/>
                </a:lnTo>
                <a:close/>
              </a:path>
              <a:path w="1496695" h="92710">
                <a:moveTo>
                  <a:pt x="915250" y="1524"/>
                </a:moveTo>
                <a:lnTo>
                  <a:pt x="846963" y="1524"/>
                </a:lnTo>
                <a:lnTo>
                  <a:pt x="845693" y="37579"/>
                </a:lnTo>
                <a:lnTo>
                  <a:pt x="844599" y="52792"/>
                </a:lnTo>
                <a:lnTo>
                  <a:pt x="842279" y="64085"/>
                </a:lnTo>
                <a:lnTo>
                  <a:pt x="838174" y="71113"/>
                </a:lnTo>
                <a:lnTo>
                  <a:pt x="831723" y="73533"/>
                </a:lnTo>
                <a:lnTo>
                  <a:pt x="858756" y="73533"/>
                </a:lnTo>
                <a:lnTo>
                  <a:pt x="862106" y="60148"/>
                </a:lnTo>
                <a:lnTo>
                  <a:pt x="863866" y="36817"/>
                </a:lnTo>
                <a:lnTo>
                  <a:pt x="864501" y="18275"/>
                </a:lnTo>
                <a:lnTo>
                  <a:pt x="915250" y="18275"/>
                </a:lnTo>
                <a:lnTo>
                  <a:pt x="915250" y="1524"/>
                </a:lnTo>
                <a:close/>
              </a:path>
              <a:path w="1496695" h="92710">
                <a:moveTo>
                  <a:pt x="983589" y="1524"/>
                </a:moveTo>
                <a:lnTo>
                  <a:pt x="963269" y="1524"/>
                </a:lnTo>
                <a:lnTo>
                  <a:pt x="923658" y="90411"/>
                </a:lnTo>
                <a:lnTo>
                  <a:pt x="944727" y="90411"/>
                </a:lnTo>
                <a:lnTo>
                  <a:pt x="952601" y="71361"/>
                </a:lnTo>
                <a:lnTo>
                  <a:pt x="1014811" y="71361"/>
                </a:lnTo>
                <a:lnTo>
                  <a:pt x="1007833" y="55753"/>
                </a:lnTo>
                <a:lnTo>
                  <a:pt x="959205" y="55753"/>
                </a:lnTo>
                <a:lnTo>
                  <a:pt x="973302" y="21717"/>
                </a:lnTo>
                <a:lnTo>
                  <a:pt x="992617" y="21717"/>
                </a:lnTo>
                <a:lnTo>
                  <a:pt x="983589" y="1524"/>
                </a:lnTo>
                <a:close/>
              </a:path>
              <a:path w="1496695" h="92710">
                <a:moveTo>
                  <a:pt x="1014811" y="71361"/>
                </a:moveTo>
                <a:lnTo>
                  <a:pt x="993876" y="71361"/>
                </a:lnTo>
                <a:lnTo>
                  <a:pt x="1001750" y="90411"/>
                </a:lnTo>
                <a:lnTo>
                  <a:pt x="1017384" y="90411"/>
                </a:lnTo>
                <a:lnTo>
                  <a:pt x="1020725" y="84589"/>
                </a:lnTo>
                <a:lnTo>
                  <a:pt x="1014811" y="71361"/>
                </a:lnTo>
                <a:close/>
              </a:path>
              <a:path w="1496695" h="92710">
                <a:moveTo>
                  <a:pt x="1020725" y="84589"/>
                </a:moveTo>
                <a:lnTo>
                  <a:pt x="1017384" y="90411"/>
                </a:lnTo>
                <a:lnTo>
                  <a:pt x="1023327" y="90411"/>
                </a:lnTo>
                <a:lnTo>
                  <a:pt x="1020725" y="84589"/>
                </a:lnTo>
                <a:close/>
              </a:path>
              <a:path w="1496695" h="92710">
                <a:moveTo>
                  <a:pt x="1040752" y="1524"/>
                </a:moveTo>
                <a:lnTo>
                  <a:pt x="1019035" y="1524"/>
                </a:lnTo>
                <a:lnTo>
                  <a:pt x="1044054" y="43942"/>
                </a:lnTo>
                <a:lnTo>
                  <a:pt x="1020725" y="84589"/>
                </a:lnTo>
                <a:lnTo>
                  <a:pt x="1023327" y="90411"/>
                </a:lnTo>
                <a:lnTo>
                  <a:pt x="1041133" y="90411"/>
                </a:lnTo>
                <a:lnTo>
                  <a:pt x="1061072" y="54597"/>
                </a:lnTo>
                <a:lnTo>
                  <a:pt x="1130633" y="54597"/>
                </a:lnTo>
                <a:lnTo>
                  <a:pt x="1124546" y="43942"/>
                </a:lnTo>
                <a:lnTo>
                  <a:pt x="1128347" y="37465"/>
                </a:lnTo>
                <a:lnTo>
                  <a:pt x="1060691" y="37465"/>
                </a:lnTo>
                <a:lnTo>
                  <a:pt x="1040752" y="1524"/>
                </a:lnTo>
                <a:close/>
              </a:path>
              <a:path w="1496695" h="92710">
                <a:moveTo>
                  <a:pt x="1094447" y="54597"/>
                </a:moveTo>
                <a:lnTo>
                  <a:pt x="1074280" y="54597"/>
                </a:lnTo>
                <a:lnTo>
                  <a:pt x="1074280" y="90411"/>
                </a:lnTo>
                <a:lnTo>
                  <a:pt x="1094447" y="90411"/>
                </a:lnTo>
                <a:lnTo>
                  <a:pt x="1094447" y="54597"/>
                </a:lnTo>
                <a:close/>
              </a:path>
              <a:path w="1496695" h="92710">
                <a:moveTo>
                  <a:pt x="1130633" y="54597"/>
                </a:moveTo>
                <a:lnTo>
                  <a:pt x="1107401" y="54597"/>
                </a:lnTo>
                <a:lnTo>
                  <a:pt x="1127340" y="90411"/>
                </a:lnTo>
                <a:lnTo>
                  <a:pt x="1151089" y="90411"/>
                </a:lnTo>
                <a:lnTo>
                  <a:pt x="1130633" y="54597"/>
                </a:lnTo>
                <a:close/>
              </a:path>
              <a:path w="1496695" h="92710">
                <a:moveTo>
                  <a:pt x="992617" y="21717"/>
                </a:moveTo>
                <a:lnTo>
                  <a:pt x="973302" y="21717"/>
                </a:lnTo>
                <a:lnTo>
                  <a:pt x="987399" y="55753"/>
                </a:lnTo>
                <a:lnTo>
                  <a:pt x="1007833" y="55753"/>
                </a:lnTo>
                <a:lnTo>
                  <a:pt x="992617" y="21717"/>
                </a:lnTo>
                <a:close/>
              </a:path>
              <a:path w="1496695" h="92710">
                <a:moveTo>
                  <a:pt x="1094447" y="1524"/>
                </a:moveTo>
                <a:lnTo>
                  <a:pt x="1074280" y="1524"/>
                </a:lnTo>
                <a:lnTo>
                  <a:pt x="1074280" y="37465"/>
                </a:lnTo>
                <a:lnTo>
                  <a:pt x="1094447" y="37465"/>
                </a:lnTo>
                <a:lnTo>
                  <a:pt x="1094447" y="1524"/>
                </a:lnTo>
                <a:close/>
              </a:path>
              <a:path w="1496695" h="92710">
                <a:moveTo>
                  <a:pt x="1149438" y="1524"/>
                </a:moveTo>
                <a:lnTo>
                  <a:pt x="1127721" y="1524"/>
                </a:lnTo>
                <a:lnTo>
                  <a:pt x="1107655" y="37465"/>
                </a:lnTo>
                <a:lnTo>
                  <a:pt x="1128347" y="37465"/>
                </a:lnTo>
                <a:lnTo>
                  <a:pt x="1149438" y="1524"/>
                </a:lnTo>
                <a:close/>
              </a:path>
              <a:path w="1496695" h="92710">
                <a:moveTo>
                  <a:pt x="1177759" y="1524"/>
                </a:moveTo>
                <a:lnTo>
                  <a:pt x="1157211" y="1524"/>
                </a:lnTo>
                <a:lnTo>
                  <a:pt x="1157211" y="90411"/>
                </a:lnTo>
                <a:lnTo>
                  <a:pt x="1177759" y="90411"/>
                </a:lnTo>
                <a:lnTo>
                  <a:pt x="1177759" y="53962"/>
                </a:lnTo>
                <a:lnTo>
                  <a:pt x="1238719" y="53962"/>
                </a:lnTo>
                <a:lnTo>
                  <a:pt x="1238719" y="36576"/>
                </a:lnTo>
                <a:lnTo>
                  <a:pt x="1177759" y="36576"/>
                </a:lnTo>
                <a:lnTo>
                  <a:pt x="1177759" y="1524"/>
                </a:lnTo>
                <a:close/>
              </a:path>
              <a:path w="1496695" h="92710">
                <a:moveTo>
                  <a:pt x="1238719" y="53962"/>
                </a:moveTo>
                <a:lnTo>
                  <a:pt x="1218171" y="53962"/>
                </a:lnTo>
                <a:lnTo>
                  <a:pt x="1218171" y="90411"/>
                </a:lnTo>
                <a:lnTo>
                  <a:pt x="1238719" y="90411"/>
                </a:lnTo>
                <a:lnTo>
                  <a:pt x="1238719" y="53962"/>
                </a:lnTo>
                <a:close/>
              </a:path>
              <a:path w="1496695" h="92710">
                <a:moveTo>
                  <a:pt x="1238719" y="1524"/>
                </a:moveTo>
                <a:lnTo>
                  <a:pt x="1218171" y="1524"/>
                </a:lnTo>
                <a:lnTo>
                  <a:pt x="1218171" y="36576"/>
                </a:lnTo>
                <a:lnTo>
                  <a:pt x="1238719" y="36576"/>
                </a:lnTo>
                <a:lnTo>
                  <a:pt x="1238719" y="1524"/>
                </a:lnTo>
                <a:close/>
              </a:path>
              <a:path w="1496695" h="92710">
                <a:moveTo>
                  <a:pt x="1328127" y="1524"/>
                </a:moveTo>
                <a:lnTo>
                  <a:pt x="1289786" y="1524"/>
                </a:lnTo>
                <a:lnTo>
                  <a:pt x="1273883" y="3790"/>
                </a:lnTo>
                <a:lnTo>
                  <a:pt x="1261805" y="10328"/>
                </a:lnTo>
                <a:lnTo>
                  <a:pt x="1254132" y="20747"/>
                </a:lnTo>
                <a:lnTo>
                  <a:pt x="1251445" y="34658"/>
                </a:lnTo>
                <a:lnTo>
                  <a:pt x="1252681" y="44402"/>
                </a:lnTo>
                <a:lnTo>
                  <a:pt x="1256295" y="52570"/>
                </a:lnTo>
                <a:lnTo>
                  <a:pt x="1262144" y="59020"/>
                </a:lnTo>
                <a:lnTo>
                  <a:pt x="1270088" y="63614"/>
                </a:lnTo>
                <a:lnTo>
                  <a:pt x="1251572" y="90411"/>
                </a:lnTo>
                <a:lnTo>
                  <a:pt x="1273263" y="90411"/>
                </a:lnTo>
                <a:lnTo>
                  <a:pt x="1289024" y="66789"/>
                </a:lnTo>
                <a:lnTo>
                  <a:pt x="1328127" y="66789"/>
                </a:lnTo>
                <a:lnTo>
                  <a:pt x="1328127" y="50546"/>
                </a:lnTo>
                <a:lnTo>
                  <a:pt x="1278229" y="50546"/>
                </a:lnTo>
                <a:lnTo>
                  <a:pt x="1272247" y="44704"/>
                </a:lnTo>
                <a:lnTo>
                  <a:pt x="1272247" y="23736"/>
                </a:lnTo>
                <a:lnTo>
                  <a:pt x="1278610" y="18275"/>
                </a:lnTo>
                <a:lnTo>
                  <a:pt x="1328127" y="18275"/>
                </a:lnTo>
                <a:lnTo>
                  <a:pt x="1328127" y="1524"/>
                </a:lnTo>
                <a:close/>
              </a:path>
              <a:path w="1496695" h="92710">
                <a:moveTo>
                  <a:pt x="1328127" y="66789"/>
                </a:moveTo>
                <a:lnTo>
                  <a:pt x="1307833" y="66789"/>
                </a:lnTo>
                <a:lnTo>
                  <a:pt x="1307833" y="90411"/>
                </a:lnTo>
                <a:lnTo>
                  <a:pt x="1328127" y="90411"/>
                </a:lnTo>
                <a:lnTo>
                  <a:pt x="1328127" y="66789"/>
                </a:lnTo>
                <a:close/>
              </a:path>
              <a:path w="1496695" h="92710">
                <a:moveTo>
                  <a:pt x="1328127" y="18275"/>
                </a:moveTo>
                <a:lnTo>
                  <a:pt x="1307833" y="18275"/>
                </a:lnTo>
                <a:lnTo>
                  <a:pt x="1307833" y="50546"/>
                </a:lnTo>
                <a:lnTo>
                  <a:pt x="1328127" y="50546"/>
                </a:lnTo>
                <a:lnTo>
                  <a:pt x="1328127" y="18275"/>
                </a:lnTo>
                <a:close/>
              </a:path>
              <a:path w="1496695" h="92710">
                <a:moveTo>
                  <a:pt x="1413725" y="1524"/>
                </a:moveTo>
                <a:lnTo>
                  <a:pt x="1346568" y="1524"/>
                </a:lnTo>
                <a:lnTo>
                  <a:pt x="1346568" y="90411"/>
                </a:lnTo>
                <a:lnTo>
                  <a:pt x="1415376" y="90411"/>
                </a:lnTo>
                <a:lnTo>
                  <a:pt x="1415376" y="73914"/>
                </a:lnTo>
                <a:lnTo>
                  <a:pt x="1366989" y="73914"/>
                </a:lnTo>
                <a:lnTo>
                  <a:pt x="1366989" y="53327"/>
                </a:lnTo>
                <a:lnTo>
                  <a:pt x="1408264" y="53327"/>
                </a:lnTo>
                <a:lnTo>
                  <a:pt x="1408264" y="37338"/>
                </a:lnTo>
                <a:lnTo>
                  <a:pt x="1366989" y="37338"/>
                </a:lnTo>
                <a:lnTo>
                  <a:pt x="1366989" y="18021"/>
                </a:lnTo>
                <a:lnTo>
                  <a:pt x="1413725" y="18021"/>
                </a:lnTo>
                <a:lnTo>
                  <a:pt x="1413725" y="1524"/>
                </a:lnTo>
                <a:close/>
              </a:path>
              <a:path w="1496695" h="92710">
                <a:moveTo>
                  <a:pt x="1467700" y="18275"/>
                </a:moveTo>
                <a:lnTo>
                  <a:pt x="1447393" y="18275"/>
                </a:lnTo>
                <a:lnTo>
                  <a:pt x="1447393" y="90411"/>
                </a:lnTo>
                <a:lnTo>
                  <a:pt x="1467700" y="90411"/>
                </a:lnTo>
                <a:lnTo>
                  <a:pt x="1467700" y="18275"/>
                </a:lnTo>
                <a:close/>
              </a:path>
              <a:path w="1496695" h="92710">
                <a:moveTo>
                  <a:pt x="1496148" y="1524"/>
                </a:moveTo>
                <a:lnTo>
                  <a:pt x="1419072" y="1524"/>
                </a:lnTo>
                <a:lnTo>
                  <a:pt x="1419072" y="18275"/>
                </a:lnTo>
                <a:lnTo>
                  <a:pt x="1496148" y="18275"/>
                </a:lnTo>
                <a:lnTo>
                  <a:pt x="1496148" y="152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5056432" y="3890434"/>
            <a:ext cx="1541660" cy="1046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5039348" y="3654298"/>
            <a:ext cx="3310716" cy="1398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5054421" y="3462375"/>
            <a:ext cx="907940" cy="104072"/>
          </a:xfrm>
          <a:custGeom>
            <a:avLst/>
            <a:gdLst/>
            <a:ahLst/>
            <a:cxnLst/>
            <a:rect l="l" t="t" r="r" b="b"/>
            <a:pathLst>
              <a:path w="803275" h="92075">
                <a:moveTo>
                  <a:pt x="81013" y="1524"/>
                </a:moveTo>
                <a:lnTo>
                  <a:pt x="0" y="1524"/>
                </a:lnTo>
                <a:lnTo>
                  <a:pt x="0" y="90411"/>
                </a:lnTo>
                <a:lnTo>
                  <a:pt x="20434" y="90411"/>
                </a:lnTo>
                <a:lnTo>
                  <a:pt x="20434" y="18275"/>
                </a:lnTo>
                <a:lnTo>
                  <a:pt x="81013" y="18275"/>
                </a:lnTo>
                <a:lnTo>
                  <a:pt x="81013" y="1524"/>
                </a:lnTo>
                <a:close/>
              </a:path>
              <a:path w="803275" h="92075">
                <a:moveTo>
                  <a:pt x="81013" y="18275"/>
                </a:moveTo>
                <a:lnTo>
                  <a:pt x="60578" y="18275"/>
                </a:lnTo>
                <a:lnTo>
                  <a:pt x="60578" y="90411"/>
                </a:lnTo>
                <a:lnTo>
                  <a:pt x="81013" y="90411"/>
                </a:lnTo>
                <a:lnTo>
                  <a:pt x="81013" y="18275"/>
                </a:lnTo>
                <a:close/>
              </a:path>
              <a:path w="803275" h="92075">
                <a:moveTo>
                  <a:pt x="141719" y="0"/>
                </a:moveTo>
                <a:lnTo>
                  <a:pt x="122280" y="3466"/>
                </a:lnTo>
                <a:lnTo>
                  <a:pt x="106880" y="13074"/>
                </a:lnTo>
                <a:lnTo>
                  <a:pt x="96742" y="27635"/>
                </a:lnTo>
                <a:lnTo>
                  <a:pt x="93091" y="45961"/>
                </a:lnTo>
                <a:lnTo>
                  <a:pt x="96742" y="64294"/>
                </a:lnTo>
                <a:lnTo>
                  <a:pt x="106880" y="78859"/>
                </a:lnTo>
                <a:lnTo>
                  <a:pt x="122280" y="88468"/>
                </a:lnTo>
                <a:lnTo>
                  <a:pt x="141719" y="91935"/>
                </a:lnTo>
                <a:lnTo>
                  <a:pt x="161140" y="88468"/>
                </a:lnTo>
                <a:lnTo>
                  <a:pt x="176522" y="78906"/>
                </a:lnTo>
                <a:lnTo>
                  <a:pt x="179654" y="74422"/>
                </a:lnTo>
                <a:lnTo>
                  <a:pt x="141719" y="74422"/>
                </a:lnTo>
                <a:lnTo>
                  <a:pt x="130676" y="72352"/>
                </a:lnTo>
                <a:lnTo>
                  <a:pt x="121859" y="66530"/>
                </a:lnTo>
                <a:lnTo>
                  <a:pt x="116019" y="57539"/>
                </a:lnTo>
                <a:lnTo>
                  <a:pt x="113906" y="45961"/>
                </a:lnTo>
                <a:lnTo>
                  <a:pt x="116019" y="34390"/>
                </a:lnTo>
                <a:lnTo>
                  <a:pt x="121859" y="25403"/>
                </a:lnTo>
                <a:lnTo>
                  <a:pt x="130676" y="19583"/>
                </a:lnTo>
                <a:lnTo>
                  <a:pt x="141719" y="17513"/>
                </a:lnTo>
                <a:lnTo>
                  <a:pt x="179656" y="17513"/>
                </a:lnTo>
                <a:lnTo>
                  <a:pt x="176522" y="13027"/>
                </a:lnTo>
                <a:lnTo>
                  <a:pt x="161112" y="3448"/>
                </a:lnTo>
                <a:lnTo>
                  <a:pt x="141719" y="0"/>
                </a:lnTo>
                <a:close/>
              </a:path>
              <a:path w="803275" h="92075">
                <a:moveTo>
                  <a:pt x="179656" y="17513"/>
                </a:moveTo>
                <a:lnTo>
                  <a:pt x="141719" y="17513"/>
                </a:lnTo>
                <a:lnTo>
                  <a:pt x="152769" y="19583"/>
                </a:lnTo>
                <a:lnTo>
                  <a:pt x="161590" y="25403"/>
                </a:lnTo>
                <a:lnTo>
                  <a:pt x="167431" y="34390"/>
                </a:lnTo>
                <a:lnTo>
                  <a:pt x="169545" y="45961"/>
                </a:lnTo>
                <a:lnTo>
                  <a:pt x="167431" y="57539"/>
                </a:lnTo>
                <a:lnTo>
                  <a:pt x="161590" y="66530"/>
                </a:lnTo>
                <a:lnTo>
                  <a:pt x="152769" y="72352"/>
                </a:lnTo>
                <a:lnTo>
                  <a:pt x="141719" y="74422"/>
                </a:lnTo>
                <a:lnTo>
                  <a:pt x="179654" y="74422"/>
                </a:lnTo>
                <a:lnTo>
                  <a:pt x="186690" y="64347"/>
                </a:lnTo>
                <a:lnTo>
                  <a:pt x="190360" y="45961"/>
                </a:lnTo>
                <a:lnTo>
                  <a:pt x="186690" y="27582"/>
                </a:lnTo>
                <a:lnTo>
                  <a:pt x="179656" y="17513"/>
                </a:lnTo>
                <a:close/>
              </a:path>
              <a:path w="803275" h="92075">
                <a:moveTo>
                  <a:pt x="243827" y="1524"/>
                </a:moveTo>
                <a:lnTo>
                  <a:pt x="202438" y="1524"/>
                </a:lnTo>
                <a:lnTo>
                  <a:pt x="202438" y="90411"/>
                </a:lnTo>
                <a:lnTo>
                  <a:pt x="246253" y="90411"/>
                </a:lnTo>
                <a:lnTo>
                  <a:pt x="261126" y="88682"/>
                </a:lnTo>
                <a:lnTo>
                  <a:pt x="271943" y="83716"/>
                </a:lnTo>
                <a:lnTo>
                  <a:pt x="278548" y="75843"/>
                </a:lnTo>
                <a:lnTo>
                  <a:pt x="278689" y="75184"/>
                </a:lnTo>
                <a:lnTo>
                  <a:pt x="222872" y="75184"/>
                </a:lnTo>
                <a:lnTo>
                  <a:pt x="222872" y="52692"/>
                </a:lnTo>
                <a:lnTo>
                  <a:pt x="276889" y="52692"/>
                </a:lnTo>
                <a:lnTo>
                  <a:pt x="276452" y="51868"/>
                </a:lnTo>
                <a:lnTo>
                  <a:pt x="271199" y="47216"/>
                </a:lnTo>
                <a:lnTo>
                  <a:pt x="264033" y="44069"/>
                </a:lnTo>
                <a:lnTo>
                  <a:pt x="271894" y="40259"/>
                </a:lnTo>
                <a:lnTo>
                  <a:pt x="273224" y="38354"/>
                </a:lnTo>
                <a:lnTo>
                  <a:pt x="222872" y="38354"/>
                </a:lnTo>
                <a:lnTo>
                  <a:pt x="222872" y="16751"/>
                </a:lnTo>
                <a:lnTo>
                  <a:pt x="274834" y="16751"/>
                </a:lnTo>
                <a:lnTo>
                  <a:pt x="274366" y="14693"/>
                </a:lnTo>
                <a:lnTo>
                  <a:pt x="267925" y="7486"/>
                </a:lnTo>
                <a:lnTo>
                  <a:pt x="257626" y="3042"/>
                </a:lnTo>
                <a:lnTo>
                  <a:pt x="243827" y="1524"/>
                </a:lnTo>
                <a:close/>
              </a:path>
              <a:path w="803275" h="92075">
                <a:moveTo>
                  <a:pt x="276889" y="52692"/>
                </a:moveTo>
                <a:lnTo>
                  <a:pt x="255015" y="52692"/>
                </a:lnTo>
                <a:lnTo>
                  <a:pt x="259969" y="56248"/>
                </a:lnTo>
                <a:lnTo>
                  <a:pt x="259969" y="71501"/>
                </a:lnTo>
                <a:lnTo>
                  <a:pt x="255015" y="75184"/>
                </a:lnTo>
                <a:lnTo>
                  <a:pt x="278689" y="75184"/>
                </a:lnTo>
                <a:lnTo>
                  <a:pt x="280784" y="65392"/>
                </a:lnTo>
                <a:lnTo>
                  <a:pt x="279683" y="57951"/>
                </a:lnTo>
                <a:lnTo>
                  <a:pt x="276889" y="52692"/>
                </a:lnTo>
                <a:close/>
              </a:path>
              <a:path w="803275" h="92075">
                <a:moveTo>
                  <a:pt x="274834" y="16751"/>
                </a:moveTo>
                <a:lnTo>
                  <a:pt x="250952" y="16751"/>
                </a:lnTo>
                <a:lnTo>
                  <a:pt x="255651" y="20561"/>
                </a:lnTo>
                <a:lnTo>
                  <a:pt x="255651" y="34671"/>
                </a:lnTo>
                <a:lnTo>
                  <a:pt x="250952" y="38354"/>
                </a:lnTo>
                <a:lnTo>
                  <a:pt x="273224" y="38354"/>
                </a:lnTo>
                <a:lnTo>
                  <a:pt x="276593" y="33528"/>
                </a:lnTo>
                <a:lnTo>
                  <a:pt x="276593" y="24498"/>
                </a:lnTo>
                <a:lnTo>
                  <a:pt x="274834" y="16751"/>
                </a:lnTo>
                <a:close/>
              </a:path>
              <a:path w="803275" h="92075">
                <a:moveTo>
                  <a:pt x="313677" y="1524"/>
                </a:moveTo>
                <a:lnTo>
                  <a:pt x="293243" y="1524"/>
                </a:lnTo>
                <a:lnTo>
                  <a:pt x="293243" y="90411"/>
                </a:lnTo>
                <a:lnTo>
                  <a:pt x="333362" y="90411"/>
                </a:lnTo>
                <a:lnTo>
                  <a:pt x="348721" y="88446"/>
                </a:lnTo>
                <a:lnTo>
                  <a:pt x="360222" y="82589"/>
                </a:lnTo>
                <a:lnTo>
                  <a:pt x="365735" y="75184"/>
                </a:lnTo>
                <a:lnTo>
                  <a:pt x="313677" y="75184"/>
                </a:lnTo>
                <a:lnTo>
                  <a:pt x="313677" y="45961"/>
                </a:lnTo>
                <a:lnTo>
                  <a:pt x="367049" y="45961"/>
                </a:lnTo>
                <a:lnTo>
                  <a:pt x="361159" y="37887"/>
                </a:lnTo>
                <a:lnTo>
                  <a:pt x="350596" y="32519"/>
                </a:lnTo>
                <a:lnTo>
                  <a:pt x="336283" y="30734"/>
                </a:lnTo>
                <a:lnTo>
                  <a:pt x="313677" y="30734"/>
                </a:lnTo>
                <a:lnTo>
                  <a:pt x="313677" y="1524"/>
                </a:lnTo>
                <a:close/>
              </a:path>
              <a:path w="803275" h="92075">
                <a:moveTo>
                  <a:pt x="367049" y="45961"/>
                </a:moveTo>
                <a:lnTo>
                  <a:pt x="342900" y="45961"/>
                </a:lnTo>
                <a:lnTo>
                  <a:pt x="349250" y="50025"/>
                </a:lnTo>
                <a:lnTo>
                  <a:pt x="349250" y="69850"/>
                </a:lnTo>
                <a:lnTo>
                  <a:pt x="342773" y="75184"/>
                </a:lnTo>
                <a:lnTo>
                  <a:pt x="365735" y="75184"/>
                </a:lnTo>
                <a:lnTo>
                  <a:pt x="367437" y="72896"/>
                </a:lnTo>
                <a:lnTo>
                  <a:pt x="369938" y="59423"/>
                </a:lnTo>
                <a:lnTo>
                  <a:pt x="367697" y="46850"/>
                </a:lnTo>
                <a:lnTo>
                  <a:pt x="367049" y="45961"/>
                </a:lnTo>
                <a:close/>
              </a:path>
              <a:path w="803275" h="92075">
                <a:moveTo>
                  <a:pt x="401688" y="1524"/>
                </a:moveTo>
                <a:lnTo>
                  <a:pt x="381254" y="1524"/>
                </a:lnTo>
                <a:lnTo>
                  <a:pt x="381254" y="90411"/>
                </a:lnTo>
                <a:lnTo>
                  <a:pt x="401688" y="90411"/>
                </a:lnTo>
                <a:lnTo>
                  <a:pt x="401688" y="1524"/>
                </a:lnTo>
                <a:close/>
              </a:path>
              <a:path w="803275" h="92075">
                <a:moveTo>
                  <a:pt x="440423" y="1524"/>
                </a:moveTo>
                <a:lnTo>
                  <a:pt x="419989" y="1524"/>
                </a:lnTo>
                <a:lnTo>
                  <a:pt x="419989" y="90411"/>
                </a:lnTo>
                <a:lnTo>
                  <a:pt x="537324" y="90411"/>
                </a:lnTo>
                <a:lnTo>
                  <a:pt x="537324" y="73660"/>
                </a:lnTo>
                <a:lnTo>
                  <a:pt x="440423" y="73660"/>
                </a:lnTo>
                <a:lnTo>
                  <a:pt x="440423" y="1524"/>
                </a:lnTo>
                <a:close/>
              </a:path>
              <a:path w="803275" h="92075">
                <a:moveTo>
                  <a:pt x="488937" y="1524"/>
                </a:moveTo>
                <a:lnTo>
                  <a:pt x="468503" y="1524"/>
                </a:lnTo>
                <a:lnTo>
                  <a:pt x="468503" y="73660"/>
                </a:lnTo>
                <a:lnTo>
                  <a:pt x="488937" y="73660"/>
                </a:lnTo>
                <a:lnTo>
                  <a:pt x="488937" y="1524"/>
                </a:lnTo>
                <a:close/>
              </a:path>
              <a:path w="803275" h="92075">
                <a:moveTo>
                  <a:pt x="537324" y="1524"/>
                </a:moveTo>
                <a:lnTo>
                  <a:pt x="516890" y="1524"/>
                </a:lnTo>
                <a:lnTo>
                  <a:pt x="516890" y="73660"/>
                </a:lnTo>
                <a:lnTo>
                  <a:pt x="537324" y="73660"/>
                </a:lnTo>
                <a:lnTo>
                  <a:pt x="537324" y="1524"/>
                </a:lnTo>
                <a:close/>
              </a:path>
              <a:path w="803275" h="92075">
                <a:moveTo>
                  <a:pt x="605523" y="1524"/>
                </a:moveTo>
                <a:lnTo>
                  <a:pt x="585203" y="1524"/>
                </a:lnTo>
                <a:lnTo>
                  <a:pt x="545592" y="90411"/>
                </a:lnTo>
                <a:lnTo>
                  <a:pt x="566674" y="90411"/>
                </a:lnTo>
                <a:lnTo>
                  <a:pt x="574535" y="71361"/>
                </a:lnTo>
                <a:lnTo>
                  <a:pt x="636755" y="71361"/>
                </a:lnTo>
                <a:lnTo>
                  <a:pt x="629774" y="55753"/>
                </a:lnTo>
                <a:lnTo>
                  <a:pt x="581139" y="55753"/>
                </a:lnTo>
                <a:lnTo>
                  <a:pt x="595236" y="21717"/>
                </a:lnTo>
                <a:lnTo>
                  <a:pt x="614553" y="21717"/>
                </a:lnTo>
                <a:lnTo>
                  <a:pt x="605523" y="1524"/>
                </a:lnTo>
                <a:close/>
              </a:path>
              <a:path w="803275" h="92075">
                <a:moveTo>
                  <a:pt x="636755" y="71361"/>
                </a:moveTo>
                <a:lnTo>
                  <a:pt x="615810" y="71361"/>
                </a:lnTo>
                <a:lnTo>
                  <a:pt x="623684" y="90411"/>
                </a:lnTo>
                <a:lnTo>
                  <a:pt x="645274" y="90411"/>
                </a:lnTo>
                <a:lnTo>
                  <a:pt x="636755" y="71361"/>
                </a:lnTo>
                <a:close/>
              </a:path>
              <a:path w="803275" h="92075">
                <a:moveTo>
                  <a:pt x="614553" y="21717"/>
                </a:moveTo>
                <a:lnTo>
                  <a:pt x="595236" y="21717"/>
                </a:lnTo>
                <a:lnTo>
                  <a:pt x="609333" y="55753"/>
                </a:lnTo>
                <a:lnTo>
                  <a:pt x="629774" y="55753"/>
                </a:lnTo>
                <a:lnTo>
                  <a:pt x="614553" y="21717"/>
                </a:lnTo>
                <a:close/>
              </a:path>
              <a:path w="803275" h="92075">
                <a:moveTo>
                  <a:pt x="720445" y="1524"/>
                </a:moveTo>
                <a:lnTo>
                  <a:pt x="653288" y="1524"/>
                </a:lnTo>
                <a:lnTo>
                  <a:pt x="653288" y="90411"/>
                </a:lnTo>
                <a:lnTo>
                  <a:pt x="722096" y="90411"/>
                </a:lnTo>
                <a:lnTo>
                  <a:pt x="722096" y="73914"/>
                </a:lnTo>
                <a:lnTo>
                  <a:pt x="673709" y="73914"/>
                </a:lnTo>
                <a:lnTo>
                  <a:pt x="673709" y="53327"/>
                </a:lnTo>
                <a:lnTo>
                  <a:pt x="714984" y="53327"/>
                </a:lnTo>
                <a:lnTo>
                  <a:pt x="714984" y="37338"/>
                </a:lnTo>
                <a:lnTo>
                  <a:pt x="673709" y="37338"/>
                </a:lnTo>
                <a:lnTo>
                  <a:pt x="673709" y="18021"/>
                </a:lnTo>
                <a:lnTo>
                  <a:pt x="720445" y="18021"/>
                </a:lnTo>
                <a:lnTo>
                  <a:pt x="720445" y="1524"/>
                </a:lnTo>
                <a:close/>
              </a:path>
              <a:path w="803275" h="92075">
                <a:moveTo>
                  <a:pt x="774420" y="18275"/>
                </a:moveTo>
                <a:lnTo>
                  <a:pt x="754126" y="18275"/>
                </a:lnTo>
                <a:lnTo>
                  <a:pt x="754126" y="90411"/>
                </a:lnTo>
                <a:lnTo>
                  <a:pt x="774420" y="90411"/>
                </a:lnTo>
                <a:lnTo>
                  <a:pt x="774420" y="18275"/>
                </a:lnTo>
                <a:close/>
              </a:path>
              <a:path w="803275" h="92075">
                <a:moveTo>
                  <a:pt x="802868" y="1524"/>
                </a:moveTo>
                <a:lnTo>
                  <a:pt x="725805" y="1524"/>
                </a:lnTo>
                <a:lnTo>
                  <a:pt x="725805" y="18275"/>
                </a:lnTo>
                <a:lnTo>
                  <a:pt x="802868" y="18275"/>
                </a:lnTo>
                <a:lnTo>
                  <a:pt x="802868" y="152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22448" y="5546314"/>
            <a:ext cx="470836" cy="104072"/>
          </a:xfrm>
          <a:custGeom>
            <a:avLst/>
            <a:gdLst/>
            <a:ahLst/>
            <a:cxnLst/>
            <a:rect l="l" t="t" r="r" b="b"/>
            <a:pathLst>
              <a:path w="416559" h="92075">
                <a:moveTo>
                  <a:pt x="34404" y="0"/>
                </a:moveTo>
                <a:lnTo>
                  <a:pt x="20616" y="2492"/>
                </a:lnTo>
                <a:lnTo>
                  <a:pt x="9725" y="9472"/>
                </a:lnTo>
                <a:lnTo>
                  <a:pt x="2571" y="20193"/>
                </a:lnTo>
                <a:lnTo>
                  <a:pt x="0" y="33909"/>
                </a:lnTo>
                <a:lnTo>
                  <a:pt x="2571" y="47636"/>
                </a:lnTo>
                <a:lnTo>
                  <a:pt x="9725" y="58397"/>
                </a:lnTo>
                <a:lnTo>
                  <a:pt x="20616" y="65420"/>
                </a:lnTo>
                <a:lnTo>
                  <a:pt x="34404" y="67932"/>
                </a:lnTo>
                <a:lnTo>
                  <a:pt x="42510" y="67084"/>
                </a:lnTo>
                <a:lnTo>
                  <a:pt x="49723" y="64573"/>
                </a:lnTo>
                <a:lnTo>
                  <a:pt x="55817" y="60442"/>
                </a:lnTo>
                <a:lnTo>
                  <a:pt x="56232" y="59944"/>
                </a:lnTo>
                <a:lnTo>
                  <a:pt x="34404" y="59944"/>
                </a:lnTo>
                <a:lnTo>
                  <a:pt x="24293" y="58090"/>
                </a:lnTo>
                <a:lnTo>
                  <a:pt x="16290" y="52832"/>
                </a:lnTo>
                <a:lnTo>
                  <a:pt x="11026" y="44620"/>
                </a:lnTo>
                <a:lnTo>
                  <a:pt x="9131" y="33909"/>
                </a:lnTo>
                <a:lnTo>
                  <a:pt x="11026" y="23243"/>
                </a:lnTo>
                <a:lnTo>
                  <a:pt x="16290" y="15022"/>
                </a:lnTo>
                <a:lnTo>
                  <a:pt x="24293" y="9732"/>
                </a:lnTo>
                <a:lnTo>
                  <a:pt x="34404" y="7861"/>
                </a:lnTo>
                <a:lnTo>
                  <a:pt x="56163" y="7861"/>
                </a:lnTo>
                <a:lnTo>
                  <a:pt x="55817" y="7442"/>
                </a:lnTo>
                <a:lnTo>
                  <a:pt x="49723" y="3316"/>
                </a:lnTo>
                <a:lnTo>
                  <a:pt x="42510" y="831"/>
                </a:lnTo>
                <a:lnTo>
                  <a:pt x="34404" y="0"/>
                </a:lnTo>
                <a:close/>
              </a:path>
              <a:path w="416559" h="92075">
                <a:moveTo>
                  <a:pt x="53835" y="50165"/>
                </a:moveTo>
                <a:lnTo>
                  <a:pt x="49263" y="56896"/>
                </a:lnTo>
                <a:lnTo>
                  <a:pt x="42151" y="59944"/>
                </a:lnTo>
                <a:lnTo>
                  <a:pt x="56232" y="59944"/>
                </a:lnTo>
                <a:lnTo>
                  <a:pt x="60566" y="54737"/>
                </a:lnTo>
                <a:lnTo>
                  <a:pt x="53835" y="50165"/>
                </a:lnTo>
                <a:close/>
              </a:path>
              <a:path w="416559" h="92075">
                <a:moveTo>
                  <a:pt x="56163" y="7861"/>
                </a:moveTo>
                <a:lnTo>
                  <a:pt x="42151" y="7861"/>
                </a:lnTo>
                <a:lnTo>
                  <a:pt x="49263" y="11036"/>
                </a:lnTo>
                <a:lnTo>
                  <a:pt x="53835" y="17767"/>
                </a:lnTo>
                <a:lnTo>
                  <a:pt x="60566" y="13195"/>
                </a:lnTo>
                <a:lnTo>
                  <a:pt x="56163" y="7861"/>
                </a:lnTo>
                <a:close/>
              </a:path>
              <a:path w="416559" h="92075">
                <a:moveTo>
                  <a:pt x="83426" y="508"/>
                </a:moveTo>
                <a:lnTo>
                  <a:pt x="74803" y="508"/>
                </a:lnTo>
                <a:lnTo>
                  <a:pt x="74803" y="91935"/>
                </a:lnTo>
                <a:lnTo>
                  <a:pt x="83807" y="91935"/>
                </a:lnTo>
                <a:lnTo>
                  <a:pt x="83807" y="54737"/>
                </a:lnTo>
                <a:lnTo>
                  <a:pt x="93705" y="54737"/>
                </a:lnTo>
                <a:lnTo>
                  <a:pt x="90792" y="52784"/>
                </a:lnTo>
                <a:lnTo>
                  <a:pt x="85569" y="44567"/>
                </a:lnTo>
                <a:lnTo>
                  <a:pt x="83680" y="33909"/>
                </a:lnTo>
                <a:lnTo>
                  <a:pt x="85569" y="23297"/>
                </a:lnTo>
                <a:lnTo>
                  <a:pt x="90792" y="15070"/>
                </a:lnTo>
                <a:lnTo>
                  <a:pt x="92819" y="13703"/>
                </a:lnTo>
                <a:lnTo>
                  <a:pt x="83426" y="13703"/>
                </a:lnTo>
                <a:lnTo>
                  <a:pt x="83426" y="508"/>
                </a:lnTo>
                <a:close/>
              </a:path>
              <a:path w="416559" h="92075">
                <a:moveTo>
                  <a:pt x="93705" y="54737"/>
                </a:moveTo>
                <a:lnTo>
                  <a:pt x="83807" y="54737"/>
                </a:lnTo>
                <a:lnTo>
                  <a:pt x="88633" y="60442"/>
                </a:lnTo>
                <a:lnTo>
                  <a:pt x="94603" y="64573"/>
                </a:lnTo>
                <a:lnTo>
                  <a:pt x="101529" y="67084"/>
                </a:lnTo>
                <a:lnTo>
                  <a:pt x="109220" y="67932"/>
                </a:lnTo>
                <a:lnTo>
                  <a:pt x="122453" y="65473"/>
                </a:lnTo>
                <a:lnTo>
                  <a:pt x="130860" y="59944"/>
                </a:lnTo>
                <a:lnTo>
                  <a:pt x="108572" y="59944"/>
                </a:lnTo>
                <a:lnTo>
                  <a:pt x="98682" y="58072"/>
                </a:lnTo>
                <a:lnTo>
                  <a:pt x="93705" y="54737"/>
                </a:lnTo>
                <a:close/>
              </a:path>
              <a:path w="416559" h="92075">
                <a:moveTo>
                  <a:pt x="130685" y="7861"/>
                </a:moveTo>
                <a:lnTo>
                  <a:pt x="108572" y="7861"/>
                </a:lnTo>
                <a:lnTo>
                  <a:pt x="118416" y="9750"/>
                </a:lnTo>
                <a:lnTo>
                  <a:pt x="126315" y="15070"/>
                </a:lnTo>
                <a:lnTo>
                  <a:pt x="131569" y="23297"/>
                </a:lnTo>
                <a:lnTo>
                  <a:pt x="133477" y="33909"/>
                </a:lnTo>
                <a:lnTo>
                  <a:pt x="131569" y="44567"/>
                </a:lnTo>
                <a:lnTo>
                  <a:pt x="126315" y="52784"/>
                </a:lnTo>
                <a:lnTo>
                  <a:pt x="118416" y="58072"/>
                </a:lnTo>
                <a:lnTo>
                  <a:pt x="108572" y="59944"/>
                </a:lnTo>
                <a:lnTo>
                  <a:pt x="130860" y="59944"/>
                </a:lnTo>
                <a:lnTo>
                  <a:pt x="132994" y="58540"/>
                </a:lnTo>
                <a:lnTo>
                  <a:pt x="139963" y="47797"/>
                </a:lnTo>
                <a:lnTo>
                  <a:pt x="142481" y="33909"/>
                </a:lnTo>
                <a:lnTo>
                  <a:pt x="139963" y="20086"/>
                </a:lnTo>
                <a:lnTo>
                  <a:pt x="132994" y="9377"/>
                </a:lnTo>
                <a:lnTo>
                  <a:pt x="130685" y="7861"/>
                </a:lnTo>
                <a:close/>
              </a:path>
              <a:path w="416559" h="92075">
                <a:moveTo>
                  <a:pt x="109220" y="0"/>
                </a:moveTo>
                <a:lnTo>
                  <a:pt x="101291" y="890"/>
                </a:lnTo>
                <a:lnTo>
                  <a:pt x="94222" y="3517"/>
                </a:lnTo>
                <a:lnTo>
                  <a:pt x="88204" y="7811"/>
                </a:lnTo>
                <a:lnTo>
                  <a:pt x="83426" y="13703"/>
                </a:lnTo>
                <a:lnTo>
                  <a:pt x="92819" y="13703"/>
                </a:lnTo>
                <a:lnTo>
                  <a:pt x="98682" y="9750"/>
                </a:lnTo>
                <a:lnTo>
                  <a:pt x="108572" y="7861"/>
                </a:lnTo>
                <a:lnTo>
                  <a:pt x="130685" y="7861"/>
                </a:lnTo>
                <a:lnTo>
                  <a:pt x="122453" y="2456"/>
                </a:lnTo>
                <a:lnTo>
                  <a:pt x="109220" y="0"/>
                </a:lnTo>
                <a:close/>
              </a:path>
              <a:path w="416559" h="92075">
                <a:moveTo>
                  <a:pt x="184899" y="0"/>
                </a:moveTo>
                <a:lnTo>
                  <a:pt x="171871" y="2510"/>
                </a:lnTo>
                <a:lnTo>
                  <a:pt x="161537" y="9520"/>
                </a:lnTo>
                <a:lnTo>
                  <a:pt x="154727" y="20247"/>
                </a:lnTo>
                <a:lnTo>
                  <a:pt x="152273" y="33909"/>
                </a:lnTo>
                <a:lnTo>
                  <a:pt x="154818" y="47583"/>
                </a:lnTo>
                <a:lnTo>
                  <a:pt x="161982" y="58350"/>
                </a:lnTo>
                <a:lnTo>
                  <a:pt x="173050" y="65402"/>
                </a:lnTo>
                <a:lnTo>
                  <a:pt x="187312" y="67932"/>
                </a:lnTo>
                <a:lnTo>
                  <a:pt x="194955" y="67227"/>
                </a:lnTo>
                <a:lnTo>
                  <a:pt x="201926" y="65144"/>
                </a:lnTo>
                <a:lnTo>
                  <a:pt x="208036" y="61727"/>
                </a:lnTo>
                <a:lnTo>
                  <a:pt x="209953" y="59944"/>
                </a:lnTo>
                <a:lnTo>
                  <a:pt x="187566" y="59944"/>
                </a:lnTo>
                <a:lnTo>
                  <a:pt x="177440" y="58276"/>
                </a:lnTo>
                <a:lnTo>
                  <a:pt x="169325" y="53560"/>
                </a:lnTo>
                <a:lnTo>
                  <a:pt x="163759" y="46222"/>
                </a:lnTo>
                <a:lnTo>
                  <a:pt x="161277" y="36690"/>
                </a:lnTo>
                <a:lnTo>
                  <a:pt x="217157" y="36690"/>
                </a:lnTo>
                <a:lnTo>
                  <a:pt x="217284" y="33909"/>
                </a:lnTo>
                <a:lnTo>
                  <a:pt x="216593" y="29972"/>
                </a:lnTo>
                <a:lnTo>
                  <a:pt x="161277" y="29972"/>
                </a:lnTo>
                <a:lnTo>
                  <a:pt x="163628" y="20978"/>
                </a:lnTo>
                <a:lnTo>
                  <a:pt x="168659" y="13947"/>
                </a:lnTo>
                <a:lnTo>
                  <a:pt x="175904" y="9369"/>
                </a:lnTo>
                <a:lnTo>
                  <a:pt x="184899" y="7734"/>
                </a:lnTo>
                <a:lnTo>
                  <a:pt x="205651" y="7734"/>
                </a:lnTo>
                <a:lnTo>
                  <a:pt x="197894" y="2474"/>
                </a:lnTo>
                <a:lnTo>
                  <a:pt x="184899" y="0"/>
                </a:lnTo>
                <a:close/>
              </a:path>
              <a:path w="416559" h="92075">
                <a:moveTo>
                  <a:pt x="208026" y="51181"/>
                </a:moveTo>
                <a:lnTo>
                  <a:pt x="202946" y="57023"/>
                </a:lnTo>
                <a:lnTo>
                  <a:pt x="195707" y="59944"/>
                </a:lnTo>
                <a:lnTo>
                  <a:pt x="209953" y="59944"/>
                </a:lnTo>
                <a:lnTo>
                  <a:pt x="213093" y="57023"/>
                </a:lnTo>
                <a:lnTo>
                  <a:pt x="208026" y="51181"/>
                </a:lnTo>
                <a:close/>
              </a:path>
              <a:path w="416559" h="92075">
                <a:moveTo>
                  <a:pt x="205651" y="7734"/>
                </a:moveTo>
                <a:lnTo>
                  <a:pt x="184899" y="7734"/>
                </a:lnTo>
                <a:lnTo>
                  <a:pt x="193975" y="9369"/>
                </a:lnTo>
                <a:lnTo>
                  <a:pt x="201261" y="13947"/>
                </a:lnTo>
                <a:lnTo>
                  <a:pt x="206307" y="20978"/>
                </a:lnTo>
                <a:lnTo>
                  <a:pt x="208661" y="29972"/>
                </a:lnTo>
                <a:lnTo>
                  <a:pt x="216593" y="29972"/>
                </a:lnTo>
                <a:lnTo>
                  <a:pt x="214869" y="20140"/>
                </a:lnTo>
                <a:lnTo>
                  <a:pt x="208145" y="9424"/>
                </a:lnTo>
                <a:lnTo>
                  <a:pt x="205651" y="7734"/>
                </a:lnTo>
                <a:close/>
              </a:path>
              <a:path w="416559" h="92075">
                <a:moveTo>
                  <a:pt x="297802" y="59436"/>
                </a:moveTo>
                <a:lnTo>
                  <a:pt x="220980" y="59436"/>
                </a:lnTo>
                <a:lnTo>
                  <a:pt x="220980" y="83426"/>
                </a:lnTo>
                <a:lnTo>
                  <a:pt x="229476" y="83426"/>
                </a:lnTo>
                <a:lnTo>
                  <a:pt x="229476" y="67297"/>
                </a:lnTo>
                <a:lnTo>
                  <a:pt x="297802" y="67297"/>
                </a:lnTo>
                <a:lnTo>
                  <a:pt x="297802" y="59436"/>
                </a:lnTo>
                <a:close/>
              </a:path>
              <a:path w="416559" h="92075">
                <a:moveTo>
                  <a:pt x="297802" y="67297"/>
                </a:moveTo>
                <a:lnTo>
                  <a:pt x="289306" y="67297"/>
                </a:lnTo>
                <a:lnTo>
                  <a:pt x="289306" y="83426"/>
                </a:lnTo>
                <a:lnTo>
                  <a:pt x="297802" y="83426"/>
                </a:lnTo>
                <a:lnTo>
                  <a:pt x="297802" y="67297"/>
                </a:lnTo>
                <a:close/>
              </a:path>
              <a:path w="416559" h="92075">
                <a:moveTo>
                  <a:pt x="287388" y="508"/>
                </a:moveTo>
                <a:lnTo>
                  <a:pt x="238074" y="508"/>
                </a:lnTo>
                <a:lnTo>
                  <a:pt x="237185" y="22847"/>
                </a:lnTo>
                <a:lnTo>
                  <a:pt x="236266" y="36088"/>
                </a:lnTo>
                <a:lnTo>
                  <a:pt x="234359" y="47671"/>
                </a:lnTo>
                <a:lnTo>
                  <a:pt x="230766" y="55988"/>
                </a:lnTo>
                <a:lnTo>
                  <a:pt x="224790" y="59436"/>
                </a:lnTo>
                <a:lnTo>
                  <a:pt x="236677" y="59436"/>
                </a:lnTo>
                <a:lnTo>
                  <a:pt x="246227" y="8496"/>
                </a:lnTo>
                <a:lnTo>
                  <a:pt x="287388" y="8496"/>
                </a:lnTo>
                <a:lnTo>
                  <a:pt x="287388" y="508"/>
                </a:lnTo>
                <a:close/>
              </a:path>
              <a:path w="416559" h="92075">
                <a:moveTo>
                  <a:pt x="287388" y="8496"/>
                </a:moveTo>
                <a:lnTo>
                  <a:pt x="278384" y="8496"/>
                </a:lnTo>
                <a:lnTo>
                  <a:pt x="278384" y="59436"/>
                </a:lnTo>
                <a:lnTo>
                  <a:pt x="287388" y="59436"/>
                </a:lnTo>
                <a:lnTo>
                  <a:pt x="287388" y="8496"/>
                </a:lnTo>
                <a:close/>
              </a:path>
              <a:path w="416559" h="92075">
                <a:moveTo>
                  <a:pt x="321170" y="508"/>
                </a:moveTo>
                <a:lnTo>
                  <a:pt x="312166" y="508"/>
                </a:lnTo>
                <a:lnTo>
                  <a:pt x="312166" y="67297"/>
                </a:lnTo>
                <a:lnTo>
                  <a:pt x="338569" y="67424"/>
                </a:lnTo>
                <a:lnTo>
                  <a:pt x="350308" y="66100"/>
                </a:lnTo>
                <a:lnTo>
                  <a:pt x="358909" y="61874"/>
                </a:lnTo>
                <a:lnTo>
                  <a:pt x="359800" y="60706"/>
                </a:lnTo>
                <a:lnTo>
                  <a:pt x="350393" y="60706"/>
                </a:lnTo>
                <a:lnTo>
                  <a:pt x="321170" y="60325"/>
                </a:lnTo>
                <a:lnTo>
                  <a:pt x="321170" y="30594"/>
                </a:lnTo>
                <a:lnTo>
                  <a:pt x="360065" y="30594"/>
                </a:lnTo>
                <a:lnTo>
                  <a:pt x="359402" y="29697"/>
                </a:lnTo>
                <a:lnTo>
                  <a:pt x="351326" y="25586"/>
                </a:lnTo>
                <a:lnTo>
                  <a:pt x="340220" y="24130"/>
                </a:lnTo>
                <a:lnTo>
                  <a:pt x="321170" y="23876"/>
                </a:lnTo>
                <a:lnTo>
                  <a:pt x="321170" y="508"/>
                </a:lnTo>
                <a:close/>
              </a:path>
              <a:path w="416559" h="92075">
                <a:moveTo>
                  <a:pt x="360065" y="30594"/>
                </a:moveTo>
                <a:lnTo>
                  <a:pt x="321170" y="30594"/>
                </a:lnTo>
                <a:lnTo>
                  <a:pt x="350520" y="30975"/>
                </a:lnTo>
                <a:lnTo>
                  <a:pt x="356870" y="35547"/>
                </a:lnTo>
                <a:lnTo>
                  <a:pt x="356870" y="55499"/>
                </a:lnTo>
                <a:lnTo>
                  <a:pt x="350393" y="60706"/>
                </a:lnTo>
                <a:lnTo>
                  <a:pt x="359800" y="60706"/>
                </a:lnTo>
                <a:lnTo>
                  <a:pt x="364199" y="54933"/>
                </a:lnTo>
                <a:lnTo>
                  <a:pt x="366001" y="45466"/>
                </a:lnTo>
                <a:lnTo>
                  <a:pt x="364332" y="36358"/>
                </a:lnTo>
                <a:lnTo>
                  <a:pt x="360065" y="30594"/>
                </a:lnTo>
                <a:close/>
              </a:path>
              <a:path w="416559" h="92075">
                <a:moveTo>
                  <a:pt x="386194" y="508"/>
                </a:moveTo>
                <a:lnTo>
                  <a:pt x="377190" y="508"/>
                </a:lnTo>
                <a:lnTo>
                  <a:pt x="377190" y="67297"/>
                </a:lnTo>
                <a:lnTo>
                  <a:pt x="386194" y="67297"/>
                </a:lnTo>
                <a:lnTo>
                  <a:pt x="386194" y="508"/>
                </a:lnTo>
                <a:close/>
              </a:path>
              <a:path w="416559" h="92075">
                <a:moveTo>
                  <a:pt x="412991" y="0"/>
                </a:moveTo>
                <a:lnTo>
                  <a:pt x="405638" y="0"/>
                </a:lnTo>
                <a:lnTo>
                  <a:pt x="402590" y="2921"/>
                </a:lnTo>
                <a:lnTo>
                  <a:pt x="402590" y="10782"/>
                </a:lnTo>
                <a:lnTo>
                  <a:pt x="405638" y="13830"/>
                </a:lnTo>
                <a:lnTo>
                  <a:pt x="412991" y="13830"/>
                </a:lnTo>
                <a:lnTo>
                  <a:pt x="416166" y="10782"/>
                </a:lnTo>
                <a:lnTo>
                  <a:pt x="416166" y="2921"/>
                </a:lnTo>
                <a:lnTo>
                  <a:pt x="412991" y="0"/>
                </a:lnTo>
                <a:close/>
              </a:path>
              <a:path w="416559" h="92075">
                <a:moveTo>
                  <a:pt x="413372" y="54089"/>
                </a:moveTo>
                <a:lnTo>
                  <a:pt x="405638" y="54089"/>
                </a:lnTo>
                <a:lnTo>
                  <a:pt x="402717" y="57010"/>
                </a:lnTo>
                <a:lnTo>
                  <a:pt x="402717" y="64249"/>
                </a:lnTo>
                <a:lnTo>
                  <a:pt x="404622" y="66662"/>
                </a:lnTo>
                <a:lnTo>
                  <a:pt x="407276" y="67424"/>
                </a:lnTo>
                <a:lnTo>
                  <a:pt x="402971" y="85839"/>
                </a:lnTo>
                <a:lnTo>
                  <a:pt x="409054" y="85839"/>
                </a:lnTo>
                <a:lnTo>
                  <a:pt x="414388" y="68313"/>
                </a:lnTo>
                <a:lnTo>
                  <a:pt x="415658" y="64757"/>
                </a:lnTo>
                <a:lnTo>
                  <a:pt x="416166" y="63106"/>
                </a:lnTo>
                <a:lnTo>
                  <a:pt x="416049" y="57010"/>
                </a:lnTo>
                <a:lnTo>
                  <a:pt x="413372" y="5408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29769" y="5316493"/>
            <a:ext cx="3120099" cy="133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1118716" y="5117841"/>
            <a:ext cx="919424" cy="123451"/>
          </a:xfrm>
          <a:custGeom>
            <a:avLst/>
            <a:gdLst/>
            <a:ahLst/>
            <a:cxnLst/>
            <a:rect l="l" t="t" r="r" b="b"/>
            <a:pathLst>
              <a:path w="813435" h="109220">
                <a:moveTo>
                  <a:pt x="6349" y="68313"/>
                </a:moveTo>
                <a:lnTo>
                  <a:pt x="35432" y="92303"/>
                </a:lnTo>
                <a:lnTo>
                  <a:pt x="50623" y="90535"/>
                </a:lnTo>
                <a:lnTo>
                  <a:pt x="63239" y="85388"/>
                </a:lnTo>
                <a:lnTo>
                  <a:pt x="71855" y="77098"/>
                </a:lnTo>
                <a:lnTo>
                  <a:pt x="72292" y="75564"/>
                </a:lnTo>
                <a:lnTo>
                  <a:pt x="33019" y="75564"/>
                </a:lnTo>
                <a:lnTo>
                  <a:pt x="26352" y="75128"/>
                </a:lnTo>
                <a:lnTo>
                  <a:pt x="19494" y="73796"/>
                </a:lnTo>
                <a:lnTo>
                  <a:pt x="12731" y="71535"/>
                </a:lnTo>
                <a:lnTo>
                  <a:pt x="6349" y="68313"/>
                </a:lnTo>
                <a:close/>
              </a:path>
              <a:path w="813435" h="109220">
                <a:moveTo>
                  <a:pt x="68878" y="16865"/>
                </a:moveTo>
                <a:lnTo>
                  <a:pt x="42671" y="16865"/>
                </a:lnTo>
                <a:lnTo>
                  <a:pt x="50545" y="20688"/>
                </a:lnTo>
                <a:lnTo>
                  <a:pt x="50545" y="33769"/>
                </a:lnTo>
                <a:lnTo>
                  <a:pt x="45719" y="37464"/>
                </a:lnTo>
                <a:lnTo>
                  <a:pt x="17144" y="37464"/>
                </a:lnTo>
                <a:lnTo>
                  <a:pt x="17144" y="52933"/>
                </a:lnTo>
                <a:lnTo>
                  <a:pt x="48132" y="52933"/>
                </a:lnTo>
                <a:lnTo>
                  <a:pt x="54228" y="56235"/>
                </a:lnTo>
                <a:lnTo>
                  <a:pt x="54228" y="71234"/>
                </a:lnTo>
                <a:lnTo>
                  <a:pt x="44703" y="75564"/>
                </a:lnTo>
                <a:lnTo>
                  <a:pt x="72292" y="75564"/>
                </a:lnTo>
                <a:lnTo>
                  <a:pt x="75044" y="65900"/>
                </a:lnTo>
                <a:lnTo>
                  <a:pt x="73911" y="58808"/>
                </a:lnTo>
                <a:lnTo>
                  <a:pt x="70648" y="52735"/>
                </a:lnTo>
                <a:lnTo>
                  <a:pt x="65459" y="47878"/>
                </a:lnTo>
                <a:lnTo>
                  <a:pt x="58546" y="44437"/>
                </a:lnTo>
                <a:lnTo>
                  <a:pt x="66408" y="41008"/>
                </a:lnTo>
                <a:lnTo>
                  <a:pt x="71361" y="34150"/>
                </a:lnTo>
                <a:lnTo>
                  <a:pt x="71361" y="25514"/>
                </a:lnTo>
                <a:lnTo>
                  <a:pt x="68878" y="16865"/>
                </a:lnTo>
                <a:close/>
              </a:path>
              <a:path w="813435" h="109220">
                <a:moveTo>
                  <a:pt x="33019" y="0"/>
                </a:moveTo>
                <a:lnTo>
                  <a:pt x="25328" y="432"/>
                </a:lnTo>
                <a:lnTo>
                  <a:pt x="17589" y="1755"/>
                </a:lnTo>
                <a:lnTo>
                  <a:pt x="9945" y="4007"/>
                </a:lnTo>
                <a:lnTo>
                  <a:pt x="2539" y="7226"/>
                </a:lnTo>
                <a:lnTo>
                  <a:pt x="8762" y="23228"/>
                </a:lnTo>
                <a:lnTo>
                  <a:pt x="16382" y="18897"/>
                </a:lnTo>
                <a:lnTo>
                  <a:pt x="25145" y="16865"/>
                </a:lnTo>
                <a:lnTo>
                  <a:pt x="68878" y="16865"/>
                </a:lnTo>
                <a:lnTo>
                  <a:pt x="68263" y="14723"/>
                </a:lnTo>
                <a:lnTo>
                  <a:pt x="59905" y="6708"/>
                </a:lnTo>
                <a:lnTo>
                  <a:pt x="47690" y="1718"/>
                </a:lnTo>
                <a:lnTo>
                  <a:pt x="33019" y="0"/>
                </a:lnTo>
                <a:close/>
              </a:path>
              <a:path w="813435" h="109220">
                <a:moveTo>
                  <a:pt x="137401" y="1904"/>
                </a:moveTo>
                <a:lnTo>
                  <a:pt x="117093" y="1904"/>
                </a:lnTo>
                <a:lnTo>
                  <a:pt x="77470" y="90779"/>
                </a:lnTo>
                <a:lnTo>
                  <a:pt x="98552" y="90779"/>
                </a:lnTo>
                <a:lnTo>
                  <a:pt x="106425" y="71729"/>
                </a:lnTo>
                <a:lnTo>
                  <a:pt x="168631" y="71729"/>
                </a:lnTo>
                <a:lnTo>
                  <a:pt x="161656" y="56133"/>
                </a:lnTo>
                <a:lnTo>
                  <a:pt x="113029" y="56133"/>
                </a:lnTo>
                <a:lnTo>
                  <a:pt x="127127" y="22097"/>
                </a:lnTo>
                <a:lnTo>
                  <a:pt x="146433" y="22097"/>
                </a:lnTo>
                <a:lnTo>
                  <a:pt x="137401" y="1904"/>
                </a:lnTo>
                <a:close/>
              </a:path>
              <a:path w="813435" h="109220">
                <a:moveTo>
                  <a:pt x="168631" y="71729"/>
                </a:moveTo>
                <a:lnTo>
                  <a:pt x="147688" y="71729"/>
                </a:lnTo>
                <a:lnTo>
                  <a:pt x="155562" y="90779"/>
                </a:lnTo>
                <a:lnTo>
                  <a:pt x="177152" y="90779"/>
                </a:lnTo>
                <a:lnTo>
                  <a:pt x="168631" y="71729"/>
                </a:lnTo>
                <a:close/>
              </a:path>
              <a:path w="813435" h="109220">
                <a:moveTo>
                  <a:pt x="146433" y="22097"/>
                </a:moveTo>
                <a:lnTo>
                  <a:pt x="127127" y="22097"/>
                </a:lnTo>
                <a:lnTo>
                  <a:pt x="141211" y="56133"/>
                </a:lnTo>
                <a:lnTo>
                  <a:pt x="161656" y="56133"/>
                </a:lnTo>
                <a:lnTo>
                  <a:pt x="146433" y="22097"/>
                </a:lnTo>
                <a:close/>
              </a:path>
              <a:path w="813435" h="109220">
                <a:moveTo>
                  <a:pt x="205600" y="1904"/>
                </a:moveTo>
                <a:lnTo>
                  <a:pt x="185166" y="1904"/>
                </a:lnTo>
                <a:lnTo>
                  <a:pt x="185166" y="90779"/>
                </a:lnTo>
                <a:lnTo>
                  <a:pt x="295529" y="90779"/>
                </a:lnTo>
                <a:lnTo>
                  <a:pt x="295529" y="109194"/>
                </a:lnTo>
                <a:lnTo>
                  <a:pt x="314566" y="109194"/>
                </a:lnTo>
                <a:lnTo>
                  <a:pt x="314566" y="74040"/>
                </a:lnTo>
                <a:lnTo>
                  <a:pt x="205600" y="74040"/>
                </a:lnTo>
                <a:lnTo>
                  <a:pt x="205600" y="1904"/>
                </a:lnTo>
                <a:close/>
              </a:path>
              <a:path w="813435" h="109220">
                <a:moveTo>
                  <a:pt x="254114" y="1904"/>
                </a:moveTo>
                <a:lnTo>
                  <a:pt x="233679" y="1904"/>
                </a:lnTo>
                <a:lnTo>
                  <a:pt x="233679" y="74040"/>
                </a:lnTo>
                <a:lnTo>
                  <a:pt x="254114" y="74040"/>
                </a:lnTo>
                <a:lnTo>
                  <a:pt x="254114" y="1904"/>
                </a:lnTo>
                <a:close/>
              </a:path>
              <a:path w="813435" h="109220">
                <a:moveTo>
                  <a:pt x="302501" y="1904"/>
                </a:moveTo>
                <a:lnTo>
                  <a:pt x="282067" y="1904"/>
                </a:lnTo>
                <a:lnTo>
                  <a:pt x="282067" y="74040"/>
                </a:lnTo>
                <a:lnTo>
                  <a:pt x="302501" y="74040"/>
                </a:lnTo>
                <a:lnTo>
                  <a:pt x="302501" y="1904"/>
                </a:lnTo>
                <a:close/>
              </a:path>
              <a:path w="813435" h="109220">
                <a:moveTo>
                  <a:pt x="345300" y="1904"/>
                </a:moveTo>
                <a:lnTo>
                  <a:pt x="324866" y="1904"/>
                </a:lnTo>
                <a:lnTo>
                  <a:pt x="324866" y="90779"/>
                </a:lnTo>
                <a:lnTo>
                  <a:pt x="344284" y="90779"/>
                </a:lnTo>
                <a:lnTo>
                  <a:pt x="367034" y="59804"/>
                </a:lnTo>
                <a:lnTo>
                  <a:pt x="345300" y="59804"/>
                </a:lnTo>
                <a:lnTo>
                  <a:pt x="345300" y="1904"/>
                </a:lnTo>
                <a:close/>
              </a:path>
              <a:path w="813435" h="109220">
                <a:moveTo>
                  <a:pt x="407022" y="33007"/>
                </a:moveTo>
                <a:lnTo>
                  <a:pt x="386715" y="33007"/>
                </a:lnTo>
                <a:lnTo>
                  <a:pt x="386715" y="90779"/>
                </a:lnTo>
                <a:lnTo>
                  <a:pt x="407022" y="90779"/>
                </a:lnTo>
                <a:lnTo>
                  <a:pt x="407022" y="33007"/>
                </a:lnTo>
                <a:close/>
              </a:path>
              <a:path w="813435" h="109220">
                <a:moveTo>
                  <a:pt x="407022" y="1904"/>
                </a:moveTo>
                <a:lnTo>
                  <a:pt x="387731" y="1904"/>
                </a:lnTo>
                <a:lnTo>
                  <a:pt x="345300" y="59804"/>
                </a:lnTo>
                <a:lnTo>
                  <a:pt x="367034" y="59804"/>
                </a:lnTo>
                <a:lnTo>
                  <a:pt x="386715" y="33007"/>
                </a:lnTo>
                <a:lnTo>
                  <a:pt x="407022" y="33007"/>
                </a:lnTo>
                <a:lnTo>
                  <a:pt x="407022" y="1904"/>
                </a:lnTo>
                <a:close/>
              </a:path>
              <a:path w="813435" h="109220">
                <a:moveTo>
                  <a:pt x="445757" y="1904"/>
                </a:moveTo>
                <a:lnTo>
                  <a:pt x="425322" y="1904"/>
                </a:lnTo>
                <a:lnTo>
                  <a:pt x="425322" y="90779"/>
                </a:lnTo>
                <a:lnTo>
                  <a:pt x="535686" y="90779"/>
                </a:lnTo>
                <a:lnTo>
                  <a:pt x="535686" y="109194"/>
                </a:lnTo>
                <a:lnTo>
                  <a:pt x="554723" y="109194"/>
                </a:lnTo>
                <a:lnTo>
                  <a:pt x="554723" y="74040"/>
                </a:lnTo>
                <a:lnTo>
                  <a:pt x="445757" y="74040"/>
                </a:lnTo>
                <a:lnTo>
                  <a:pt x="445757" y="1904"/>
                </a:lnTo>
                <a:close/>
              </a:path>
              <a:path w="813435" h="109220">
                <a:moveTo>
                  <a:pt x="494271" y="1904"/>
                </a:moveTo>
                <a:lnTo>
                  <a:pt x="473837" y="1904"/>
                </a:lnTo>
                <a:lnTo>
                  <a:pt x="473837" y="74040"/>
                </a:lnTo>
                <a:lnTo>
                  <a:pt x="494271" y="74040"/>
                </a:lnTo>
                <a:lnTo>
                  <a:pt x="494271" y="1904"/>
                </a:lnTo>
                <a:close/>
              </a:path>
              <a:path w="813435" h="109220">
                <a:moveTo>
                  <a:pt x="542658" y="1904"/>
                </a:moveTo>
                <a:lnTo>
                  <a:pt x="522223" y="1904"/>
                </a:lnTo>
                <a:lnTo>
                  <a:pt x="522223" y="74040"/>
                </a:lnTo>
                <a:lnTo>
                  <a:pt x="542658" y="74040"/>
                </a:lnTo>
                <a:lnTo>
                  <a:pt x="542658" y="1904"/>
                </a:lnTo>
                <a:close/>
              </a:path>
              <a:path w="813435" h="109220">
                <a:moveTo>
                  <a:pt x="615683" y="1904"/>
                </a:moveTo>
                <a:lnTo>
                  <a:pt x="595363" y="1904"/>
                </a:lnTo>
                <a:lnTo>
                  <a:pt x="555752" y="90779"/>
                </a:lnTo>
                <a:lnTo>
                  <a:pt x="576834" y="90779"/>
                </a:lnTo>
                <a:lnTo>
                  <a:pt x="584708" y="71729"/>
                </a:lnTo>
                <a:lnTo>
                  <a:pt x="646913" y="71729"/>
                </a:lnTo>
                <a:lnTo>
                  <a:pt x="639938" y="56133"/>
                </a:lnTo>
                <a:lnTo>
                  <a:pt x="591299" y="56133"/>
                </a:lnTo>
                <a:lnTo>
                  <a:pt x="605396" y="22097"/>
                </a:lnTo>
                <a:lnTo>
                  <a:pt x="624715" y="22097"/>
                </a:lnTo>
                <a:lnTo>
                  <a:pt x="615683" y="1904"/>
                </a:lnTo>
                <a:close/>
              </a:path>
              <a:path w="813435" h="109220">
                <a:moveTo>
                  <a:pt x="646913" y="71729"/>
                </a:moveTo>
                <a:lnTo>
                  <a:pt x="625970" y="71729"/>
                </a:lnTo>
                <a:lnTo>
                  <a:pt x="633844" y="90779"/>
                </a:lnTo>
                <a:lnTo>
                  <a:pt x="655434" y="90779"/>
                </a:lnTo>
                <a:lnTo>
                  <a:pt x="646913" y="71729"/>
                </a:lnTo>
                <a:close/>
              </a:path>
              <a:path w="813435" h="109220">
                <a:moveTo>
                  <a:pt x="624715" y="22097"/>
                </a:moveTo>
                <a:lnTo>
                  <a:pt x="605396" y="22097"/>
                </a:lnTo>
                <a:lnTo>
                  <a:pt x="619493" y="56133"/>
                </a:lnTo>
                <a:lnTo>
                  <a:pt x="639938" y="56133"/>
                </a:lnTo>
                <a:lnTo>
                  <a:pt x="624715" y="22097"/>
                </a:lnTo>
                <a:close/>
              </a:path>
              <a:path w="813435" h="109220">
                <a:moveTo>
                  <a:pt x="730618" y="1904"/>
                </a:moveTo>
                <a:lnTo>
                  <a:pt x="663448" y="1904"/>
                </a:lnTo>
                <a:lnTo>
                  <a:pt x="663448" y="90779"/>
                </a:lnTo>
                <a:lnTo>
                  <a:pt x="732269" y="90779"/>
                </a:lnTo>
                <a:lnTo>
                  <a:pt x="732269" y="74294"/>
                </a:lnTo>
                <a:lnTo>
                  <a:pt x="683882" y="74294"/>
                </a:lnTo>
                <a:lnTo>
                  <a:pt x="683882" y="53695"/>
                </a:lnTo>
                <a:lnTo>
                  <a:pt x="725157" y="53695"/>
                </a:lnTo>
                <a:lnTo>
                  <a:pt x="725157" y="37718"/>
                </a:lnTo>
                <a:lnTo>
                  <a:pt x="683882" y="37718"/>
                </a:lnTo>
                <a:lnTo>
                  <a:pt x="683882" y="18389"/>
                </a:lnTo>
                <a:lnTo>
                  <a:pt x="730618" y="18389"/>
                </a:lnTo>
                <a:lnTo>
                  <a:pt x="730618" y="1904"/>
                </a:lnTo>
                <a:close/>
              </a:path>
              <a:path w="813435" h="109220">
                <a:moveTo>
                  <a:pt x="784580" y="18643"/>
                </a:moveTo>
                <a:lnTo>
                  <a:pt x="764286" y="18643"/>
                </a:lnTo>
                <a:lnTo>
                  <a:pt x="764286" y="90779"/>
                </a:lnTo>
                <a:lnTo>
                  <a:pt x="784580" y="90779"/>
                </a:lnTo>
                <a:lnTo>
                  <a:pt x="784580" y="18643"/>
                </a:lnTo>
                <a:close/>
              </a:path>
              <a:path w="813435" h="109220">
                <a:moveTo>
                  <a:pt x="813028" y="1904"/>
                </a:moveTo>
                <a:lnTo>
                  <a:pt x="735965" y="1904"/>
                </a:lnTo>
                <a:lnTo>
                  <a:pt x="735965" y="18643"/>
                </a:lnTo>
                <a:lnTo>
                  <a:pt x="813028" y="18643"/>
                </a:lnTo>
                <a:lnTo>
                  <a:pt x="813028" y="190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1122447" y="4589039"/>
            <a:ext cx="2178008" cy="1258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1127762" y="4390800"/>
            <a:ext cx="672522" cy="104072"/>
          </a:xfrm>
          <a:custGeom>
            <a:avLst/>
            <a:gdLst/>
            <a:ahLst/>
            <a:cxnLst/>
            <a:rect l="l" t="t" r="r" b="b"/>
            <a:pathLst>
              <a:path w="594994" h="92075">
                <a:moveTo>
                  <a:pt x="71742" y="1524"/>
                </a:moveTo>
                <a:lnTo>
                  <a:pt x="0" y="1524"/>
                </a:lnTo>
                <a:lnTo>
                  <a:pt x="0" y="90411"/>
                </a:lnTo>
                <a:lnTo>
                  <a:pt x="42151" y="90411"/>
                </a:lnTo>
                <a:lnTo>
                  <a:pt x="57416" y="88528"/>
                </a:lnTo>
                <a:lnTo>
                  <a:pt x="68699" y="83051"/>
                </a:lnTo>
                <a:lnTo>
                  <a:pt x="74944" y="75184"/>
                </a:lnTo>
                <a:lnTo>
                  <a:pt x="20434" y="75184"/>
                </a:lnTo>
                <a:lnTo>
                  <a:pt x="20434" y="51295"/>
                </a:lnTo>
                <a:lnTo>
                  <a:pt x="75990" y="51295"/>
                </a:lnTo>
                <a:lnTo>
                  <a:pt x="75951" y="51089"/>
                </a:lnTo>
                <a:lnTo>
                  <a:pt x="69632" y="42894"/>
                </a:lnTo>
                <a:lnTo>
                  <a:pt x="59291" y="37889"/>
                </a:lnTo>
                <a:lnTo>
                  <a:pt x="45085" y="36194"/>
                </a:lnTo>
                <a:lnTo>
                  <a:pt x="20434" y="36194"/>
                </a:lnTo>
                <a:lnTo>
                  <a:pt x="20434" y="17894"/>
                </a:lnTo>
                <a:lnTo>
                  <a:pt x="71742" y="17894"/>
                </a:lnTo>
                <a:lnTo>
                  <a:pt x="71742" y="1524"/>
                </a:lnTo>
                <a:close/>
              </a:path>
              <a:path w="594994" h="92075">
                <a:moveTo>
                  <a:pt x="75990" y="51295"/>
                </a:moveTo>
                <a:lnTo>
                  <a:pt x="51816" y="51295"/>
                </a:lnTo>
                <a:lnTo>
                  <a:pt x="57277" y="55105"/>
                </a:lnTo>
                <a:lnTo>
                  <a:pt x="57277" y="70993"/>
                </a:lnTo>
                <a:lnTo>
                  <a:pt x="51561" y="75184"/>
                </a:lnTo>
                <a:lnTo>
                  <a:pt x="74944" y="75184"/>
                </a:lnTo>
                <a:lnTo>
                  <a:pt x="75692" y="74241"/>
                </a:lnTo>
                <a:lnTo>
                  <a:pt x="78092" y="62357"/>
                </a:lnTo>
                <a:lnTo>
                  <a:pt x="75990" y="51295"/>
                </a:lnTo>
                <a:close/>
              </a:path>
              <a:path w="594994" h="92075">
                <a:moveTo>
                  <a:pt x="132321" y="0"/>
                </a:moveTo>
                <a:lnTo>
                  <a:pt x="112882" y="3466"/>
                </a:lnTo>
                <a:lnTo>
                  <a:pt x="97482" y="13076"/>
                </a:lnTo>
                <a:lnTo>
                  <a:pt x="87344" y="27640"/>
                </a:lnTo>
                <a:lnTo>
                  <a:pt x="83693" y="45973"/>
                </a:lnTo>
                <a:lnTo>
                  <a:pt x="87344" y="64299"/>
                </a:lnTo>
                <a:lnTo>
                  <a:pt x="97482" y="78860"/>
                </a:lnTo>
                <a:lnTo>
                  <a:pt x="112882" y="88468"/>
                </a:lnTo>
                <a:lnTo>
                  <a:pt x="132321" y="91935"/>
                </a:lnTo>
                <a:lnTo>
                  <a:pt x="151742" y="88468"/>
                </a:lnTo>
                <a:lnTo>
                  <a:pt x="167124" y="78908"/>
                </a:lnTo>
                <a:lnTo>
                  <a:pt x="170258" y="74422"/>
                </a:lnTo>
                <a:lnTo>
                  <a:pt x="132321" y="74422"/>
                </a:lnTo>
                <a:lnTo>
                  <a:pt x="121278" y="72352"/>
                </a:lnTo>
                <a:lnTo>
                  <a:pt x="112461" y="66532"/>
                </a:lnTo>
                <a:lnTo>
                  <a:pt x="106621" y="57544"/>
                </a:lnTo>
                <a:lnTo>
                  <a:pt x="104508" y="45973"/>
                </a:lnTo>
                <a:lnTo>
                  <a:pt x="106621" y="34395"/>
                </a:lnTo>
                <a:lnTo>
                  <a:pt x="112461" y="25404"/>
                </a:lnTo>
                <a:lnTo>
                  <a:pt x="121278" y="19583"/>
                </a:lnTo>
                <a:lnTo>
                  <a:pt x="132321" y="17513"/>
                </a:lnTo>
                <a:lnTo>
                  <a:pt x="170256" y="17513"/>
                </a:lnTo>
                <a:lnTo>
                  <a:pt x="167124" y="13028"/>
                </a:lnTo>
                <a:lnTo>
                  <a:pt x="151714" y="3449"/>
                </a:lnTo>
                <a:lnTo>
                  <a:pt x="132321" y="0"/>
                </a:lnTo>
                <a:close/>
              </a:path>
              <a:path w="594994" h="92075">
                <a:moveTo>
                  <a:pt x="170256" y="17513"/>
                </a:moveTo>
                <a:lnTo>
                  <a:pt x="132321" y="17513"/>
                </a:lnTo>
                <a:lnTo>
                  <a:pt x="143371" y="19583"/>
                </a:lnTo>
                <a:lnTo>
                  <a:pt x="152192" y="25404"/>
                </a:lnTo>
                <a:lnTo>
                  <a:pt x="158033" y="34395"/>
                </a:lnTo>
                <a:lnTo>
                  <a:pt x="160147" y="45973"/>
                </a:lnTo>
                <a:lnTo>
                  <a:pt x="158033" y="57544"/>
                </a:lnTo>
                <a:lnTo>
                  <a:pt x="152192" y="66532"/>
                </a:lnTo>
                <a:lnTo>
                  <a:pt x="143371" y="72352"/>
                </a:lnTo>
                <a:lnTo>
                  <a:pt x="132321" y="74422"/>
                </a:lnTo>
                <a:lnTo>
                  <a:pt x="170258" y="74422"/>
                </a:lnTo>
                <a:lnTo>
                  <a:pt x="177292" y="64353"/>
                </a:lnTo>
                <a:lnTo>
                  <a:pt x="180962" y="45973"/>
                </a:lnTo>
                <a:lnTo>
                  <a:pt x="177292" y="27587"/>
                </a:lnTo>
                <a:lnTo>
                  <a:pt x="170256" y="17513"/>
                </a:lnTo>
                <a:close/>
              </a:path>
              <a:path w="594994" h="92075">
                <a:moveTo>
                  <a:pt x="231508" y="1524"/>
                </a:moveTo>
                <a:lnTo>
                  <a:pt x="193040" y="1524"/>
                </a:lnTo>
                <a:lnTo>
                  <a:pt x="193040" y="90411"/>
                </a:lnTo>
                <a:lnTo>
                  <a:pt x="213601" y="90411"/>
                </a:lnTo>
                <a:lnTo>
                  <a:pt x="213601" y="65900"/>
                </a:lnTo>
                <a:lnTo>
                  <a:pt x="231508" y="65900"/>
                </a:lnTo>
                <a:lnTo>
                  <a:pt x="247565" y="63667"/>
                </a:lnTo>
                <a:lnTo>
                  <a:pt x="259722" y="57270"/>
                </a:lnTo>
                <a:lnTo>
                  <a:pt x="265909" y="49148"/>
                </a:lnTo>
                <a:lnTo>
                  <a:pt x="213601" y="49148"/>
                </a:lnTo>
                <a:lnTo>
                  <a:pt x="213601" y="18275"/>
                </a:lnTo>
                <a:lnTo>
                  <a:pt x="265870" y="18275"/>
                </a:lnTo>
                <a:lnTo>
                  <a:pt x="259722" y="10171"/>
                </a:lnTo>
                <a:lnTo>
                  <a:pt x="247565" y="3758"/>
                </a:lnTo>
                <a:lnTo>
                  <a:pt x="231508" y="1524"/>
                </a:lnTo>
                <a:close/>
              </a:path>
              <a:path w="594994" h="92075">
                <a:moveTo>
                  <a:pt x="265870" y="18275"/>
                </a:moveTo>
                <a:lnTo>
                  <a:pt x="242951" y="18275"/>
                </a:lnTo>
                <a:lnTo>
                  <a:pt x="249301" y="23990"/>
                </a:lnTo>
                <a:lnTo>
                  <a:pt x="249301" y="43434"/>
                </a:lnTo>
                <a:lnTo>
                  <a:pt x="242951" y="49148"/>
                </a:lnTo>
                <a:lnTo>
                  <a:pt x="265909" y="49148"/>
                </a:lnTo>
                <a:lnTo>
                  <a:pt x="267425" y="47158"/>
                </a:lnTo>
                <a:lnTo>
                  <a:pt x="270116" y="33782"/>
                </a:lnTo>
                <a:lnTo>
                  <a:pt x="267425" y="20324"/>
                </a:lnTo>
                <a:lnTo>
                  <a:pt x="265870" y="18275"/>
                </a:lnTo>
                <a:close/>
              </a:path>
              <a:path w="594994" h="92075">
                <a:moveTo>
                  <a:pt x="347078" y="1524"/>
                </a:moveTo>
                <a:lnTo>
                  <a:pt x="279908" y="1524"/>
                </a:lnTo>
                <a:lnTo>
                  <a:pt x="279908" y="90411"/>
                </a:lnTo>
                <a:lnTo>
                  <a:pt x="348729" y="90411"/>
                </a:lnTo>
                <a:lnTo>
                  <a:pt x="348729" y="73914"/>
                </a:lnTo>
                <a:lnTo>
                  <a:pt x="300342" y="73914"/>
                </a:lnTo>
                <a:lnTo>
                  <a:pt x="300342" y="53327"/>
                </a:lnTo>
                <a:lnTo>
                  <a:pt x="341617" y="53327"/>
                </a:lnTo>
                <a:lnTo>
                  <a:pt x="341617" y="37337"/>
                </a:lnTo>
                <a:lnTo>
                  <a:pt x="300342" y="37337"/>
                </a:lnTo>
                <a:lnTo>
                  <a:pt x="300342" y="18021"/>
                </a:lnTo>
                <a:lnTo>
                  <a:pt x="347078" y="18021"/>
                </a:lnTo>
                <a:lnTo>
                  <a:pt x="347078" y="1524"/>
                </a:lnTo>
                <a:close/>
              </a:path>
              <a:path w="594994" h="92075">
                <a:moveTo>
                  <a:pt x="401053" y="18275"/>
                </a:moveTo>
                <a:lnTo>
                  <a:pt x="380746" y="18275"/>
                </a:lnTo>
                <a:lnTo>
                  <a:pt x="380746" y="90411"/>
                </a:lnTo>
                <a:lnTo>
                  <a:pt x="401053" y="90411"/>
                </a:lnTo>
                <a:lnTo>
                  <a:pt x="401053" y="18275"/>
                </a:lnTo>
                <a:close/>
              </a:path>
              <a:path w="594994" h="92075">
                <a:moveTo>
                  <a:pt x="429501" y="1524"/>
                </a:moveTo>
                <a:lnTo>
                  <a:pt x="352425" y="1524"/>
                </a:lnTo>
                <a:lnTo>
                  <a:pt x="352425" y="18275"/>
                </a:lnTo>
                <a:lnTo>
                  <a:pt x="429501" y="18275"/>
                </a:lnTo>
                <a:lnTo>
                  <a:pt x="429501" y="1524"/>
                </a:lnTo>
                <a:close/>
              </a:path>
              <a:path w="594994" h="92075">
                <a:moveTo>
                  <a:pt x="479539" y="0"/>
                </a:moveTo>
                <a:lnTo>
                  <a:pt x="460320" y="3413"/>
                </a:lnTo>
                <a:lnTo>
                  <a:pt x="445033" y="12933"/>
                </a:lnTo>
                <a:lnTo>
                  <a:pt x="434937" y="27480"/>
                </a:lnTo>
                <a:lnTo>
                  <a:pt x="431292" y="45973"/>
                </a:lnTo>
                <a:lnTo>
                  <a:pt x="434935" y="64460"/>
                </a:lnTo>
                <a:lnTo>
                  <a:pt x="445017" y="79003"/>
                </a:lnTo>
                <a:lnTo>
                  <a:pt x="460267" y="88522"/>
                </a:lnTo>
                <a:lnTo>
                  <a:pt x="479412" y="91935"/>
                </a:lnTo>
                <a:lnTo>
                  <a:pt x="490504" y="90901"/>
                </a:lnTo>
                <a:lnTo>
                  <a:pt x="500430" y="87857"/>
                </a:lnTo>
                <a:lnTo>
                  <a:pt x="509023" y="82885"/>
                </a:lnTo>
                <a:lnTo>
                  <a:pt x="516115" y="76073"/>
                </a:lnTo>
                <a:lnTo>
                  <a:pt x="514326" y="74422"/>
                </a:lnTo>
                <a:lnTo>
                  <a:pt x="480555" y="74422"/>
                </a:lnTo>
                <a:lnTo>
                  <a:pt x="469091" y="72334"/>
                </a:lnTo>
                <a:lnTo>
                  <a:pt x="460092" y="66484"/>
                </a:lnTo>
                <a:lnTo>
                  <a:pt x="454212" y="57491"/>
                </a:lnTo>
                <a:lnTo>
                  <a:pt x="452107" y="45973"/>
                </a:lnTo>
                <a:lnTo>
                  <a:pt x="454212" y="34449"/>
                </a:lnTo>
                <a:lnTo>
                  <a:pt x="460092" y="25452"/>
                </a:lnTo>
                <a:lnTo>
                  <a:pt x="469091" y="19601"/>
                </a:lnTo>
                <a:lnTo>
                  <a:pt x="480555" y="17513"/>
                </a:lnTo>
                <a:lnTo>
                  <a:pt x="514200" y="17513"/>
                </a:lnTo>
                <a:lnTo>
                  <a:pt x="516115" y="15748"/>
                </a:lnTo>
                <a:lnTo>
                  <a:pt x="509025" y="9001"/>
                </a:lnTo>
                <a:lnTo>
                  <a:pt x="500446" y="4064"/>
                </a:lnTo>
                <a:lnTo>
                  <a:pt x="490558" y="1031"/>
                </a:lnTo>
                <a:lnTo>
                  <a:pt x="479539" y="0"/>
                </a:lnTo>
                <a:close/>
              </a:path>
              <a:path w="594994" h="92075">
                <a:moveTo>
                  <a:pt x="502907" y="63880"/>
                </a:moveTo>
                <a:lnTo>
                  <a:pt x="496938" y="70866"/>
                </a:lnTo>
                <a:lnTo>
                  <a:pt x="489445" y="74422"/>
                </a:lnTo>
                <a:lnTo>
                  <a:pt x="514326" y="74422"/>
                </a:lnTo>
                <a:lnTo>
                  <a:pt x="502907" y="63880"/>
                </a:lnTo>
                <a:close/>
              </a:path>
              <a:path w="594994" h="92075">
                <a:moveTo>
                  <a:pt x="514200" y="17513"/>
                </a:moveTo>
                <a:lnTo>
                  <a:pt x="489445" y="17513"/>
                </a:lnTo>
                <a:lnTo>
                  <a:pt x="496938" y="21069"/>
                </a:lnTo>
                <a:lnTo>
                  <a:pt x="502907" y="27927"/>
                </a:lnTo>
                <a:lnTo>
                  <a:pt x="514200" y="17513"/>
                </a:lnTo>
                <a:close/>
              </a:path>
              <a:path w="594994" h="92075">
                <a:moveTo>
                  <a:pt x="594982" y="1524"/>
                </a:moveTo>
                <a:lnTo>
                  <a:pt x="556628" y="1524"/>
                </a:lnTo>
                <a:lnTo>
                  <a:pt x="540725" y="3790"/>
                </a:lnTo>
                <a:lnTo>
                  <a:pt x="528647" y="10329"/>
                </a:lnTo>
                <a:lnTo>
                  <a:pt x="520973" y="20753"/>
                </a:lnTo>
                <a:lnTo>
                  <a:pt x="518287" y="34670"/>
                </a:lnTo>
                <a:lnTo>
                  <a:pt x="519523" y="44410"/>
                </a:lnTo>
                <a:lnTo>
                  <a:pt x="523138" y="52576"/>
                </a:lnTo>
                <a:lnTo>
                  <a:pt x="528991" y="59025"/>
                </a:lnTo>
                <a:lnTo>
                  <a:pt x="536943" y="63614"/>
                </a:lnTo>
                <a:lnTo>
                  <a:pt x="518414" y="90411"/>
                </a:lnTo>
                <a:lnTo>
                  <a:pt x="540118" y="90411"/>
                </a:lnTo>
                <a:lnTo>
                  <a:pt x="555866" y="66789"/>
                </a:lnTo>
                <a:lnTo>
                  <a:pt x="594982" y="66789"/>
                </a:lnTo>
                <a:lnTo>
                  <a:pt x="594982" y="50545"/>
                </a:lnTo>
                <a:lnTo>
                  <a:pt x="545071" y="50545"/>
                </a:lnTo>
                <a:lnTo>
                  <a:pt x="539102" y="44703"/>
                </a:lnTo>
                <a:lnTo>
                  <a:pt x="539102" y="23736"/>
                </a:lnTo>
                <a:lnTo>
                  <a:pt x="545452" y="18275"/>
                </a:lnTo>
                <a:lnTo>
                  <a:pt x="594982" y="18275"/>
                </a:lnTo>
                <a:lnTo>
                  <a:pt x="594982" y="1524"/>
                </a:lnTo>
                <a:close/>
              </a:path>
              <a:path w="594994" h="92075">
                <a:moveTo>
                  <a:pt x="594982" y="66789"/>
                </a:moveTo>
                <a:lnTo>
                  <a:pt x="574675" y="66789"/>
                </a:lnTo>
                <a:lnTo>
                  <a:pt x="574675" y="90411"/>
                </a:lnTo>
                <a:lnTo>
                  <a:pt x="594982" y="90411"/>
                </a:lnTo>
                <a:lnTo>
                  <a:pt x="594982" y="66789"/>
                </a:lnTo>
                <a:close/>
              </a:path>
              <a:path w="594994" h="92075">
                <a:moveTo>
                  <a:pt x="594982" y="18275"/>
                </a:moveTo>
                <a:lnTo>
                  <a:pt x="574675" y="18275"/>
                </a:lnTo>
                <a:lnTo>
                  <a:pt x="574675" y="50545"/>
                </a:lnTo>
                <a:lnTo>
                  <a:pt x="594982" y="50545"/>
                </a:lnTo>
                <a:lnTo>
                  <a:pt x="594982" y="18275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1119580" y="3861581"/>
            <a:ext cx="710562" cy="132782"/>
          </a:xfrm>
          <a:custGeom>
            <a:avLst/>
            <a:gdLst/>
            <a:ahLst/>
            <a:cxnLst/>
            <a:rect l="l" t="t" r="r" b="b"/>
            <a:pathLst>
              <a:path w="628650" h="117475">
                <a:moveTo>
                  <a:pt x="5334" y="78105"/>
                </a:moveTo>
                <a:lnTo>
                  <a:pt x="27178" y="93586"/>
                </a:lnTo>
                <a:lnTo>
                  <a:pt x="41231" y="91018"/>
                </a:lnTo>
                <a:lnTo>
                  <a:pt x="48971" y="86106"/>
                </a:lnTo>
                <a:lnTo>
                  <a:pt x="18415" y="86106"/>
                </a:lnTo>
                <a:lnTo>
                  <a:pt x="11176" y="83566"/>
                </a:lnTo>
                <a:lnTo>
                  <a:pt x="5334" y="78105"/>
                </a:lnTo>
                <a:close/>
              </a:path>
              <a:path w="628650" h="117475">
                <a:moveTo>
                  <a:pt x="48929" y="32880"/>
                </a:moveTo>
                <a:lnTo>
                  <a:pt x="26797" y="32880"/>
                </a:lnTo>
                <a:lnTo>
                  <a:pt x="36774" y="34537"/>
                </a:lnTo>
                <a:lnTo>
                  <a:pt x="44989" y="39184"/>
                </a:lnTo>
                <a:lnTo>
                  <a:pt x="50871" y="46333"/>
                </a:lnTo>
                <a:lnTo>
                  <a:pt x="53848" y="55499"/>
                </a:lnTo>
                <a:lnTo>
                  <a:pt x="18288" y="55499"/>
                </a:lnTo>
                <a:lnTo>
                  <a:pt x="18288" y="62344"/>
                </a:lnTo>
                <a:lnTo>
                  <a:pt x="53975" y="62344"/>
                </a:lnTo>
                <a:lnTo>
                  <a:pt x="51192" y="71843"/>
                </a:lnTo>
                <a:lnTo>
                  <a:pt x="45339" y="79368"/>
                </a:lnTo>
                <a:lnTo>
                  <a:pt x="37008" y="84322"/>
                </a:lnTo>
                <a:lnTo>
                  <a:pt x="26797" y="86106"/>
                </a:lnTo>
                <a:lnTo>
                  <a:pt x="48971" y="86106"/>
                </a:lnTo>
                <a:lnTo>
                  <a:pt x="52460" y="83891"/>
                </a:lnTo>
                <a:lnTo>
                  <a:pt x="59903" y="73071"/>
                </a:lnTo>
                <a:lnTo>
                  <a:pt x="62598" y="59423"/>
                </a:lnTo>
                <a:lnTo>
                  <a:pt x="59903" y="45822"/>
                </a:lnTo>
                <a:lnTo>
                  <a:pt x="52460" y="35093"/>
                </a:lnTo>
                <a:lnTo>
                  <a:pt x="48929" y="32880"/>
                </a:lnTo>
                <a:close/>
              </a:path>
              <a:path w="628650" h="117475">
                <a:moveTo>
                  <a:pt x="27178" y="25527"/>
                </a:moveTo>
                <a:lnTo>
                  <a:pt x="19180" y="26165"/>
                </a:lnTo>
                <a:lnTo>
                  <a:pt x="11874" y="28076"/>
                </a:lnTo>
                <a:lnTo>
                  <a:pt x="5425" y="31249"/>
                </a:lnTo>
                <a:lnTo>
                  <a:pt x="0" y="35674"/>
                </a:lnTo>
                <a:lnTo>
                  <a:pt x="5334" y="40881"/>
                </a:lnTo>
                <a:lnTo>
                  <a:pt x="11176" y="35420"/>
                </a:lnTo>
                <a:lnTo>
                  <a:pt x="18415" y="32880"/>
                </a:lnTo>
                <a:lnTo>
                  <a:pt x="48929" y="32880"/>
                </a:lnTo>
                <a:lnTo>
                  <a:pt x="41231" y="28055"/>
                </a:lnTo>
                <a:lnTo>
                  <a:pt x="27178" y="25527"/>
                </a:lnTo>
                <a:close/>
              </a:path>
              <a:path w="628650" h="117475">
                <a:moveTo>
                  <a:pt x="87363" y="26035"/>
                </a:moveTo>
                <a:lnTo>
                  <a:pt x="78359" y="26035"/>
                </a:lnTo>
                <a:lnTo>
                  <a:pt x="78359" y="92824"/>
                </a:lnTo>
                <a:lnTo>
                  <a:pt x="87363" y="92824"/>
                </a:lnTo>
                <a:lnTo>
                  <a:pt x="87363" y="63360"/>
                </a:lnTo>
                <a:lnTo>
                  <a:pt x="138417" y="63360"/>
                </a:lnTo>
                <a:lnTo>
                  <a:pt x="138417" y="55626"/>
                </a:lnTo>
                <a:lnTo>
                  <a:pt x="87363" y="55626"/>
                </a:lnTo>
                <a:lnTo>
                  <a:pt x="87363" y="26035"/>
                </a:lnTo>
                <a:close/>
              </a:path>
              <a:path w="628650" h="117475">
                <a:moveTo>
                  <a:pt x="138417" y="63360"/>
                </a:moveTo>
                <a:lnTo>
                  <a:pt x="129413" y="63360"/>
                </a:lnTo>
                <a:lnTo>
                  <a:pt x="129413" y="92824"/>
                </a:lnTo>
                <a:lnTo>
                  <a:pt x="138417" y="92824"/>
                </a:lnTo>
                <a:lnTo>
                  <a:pt x="138417" y="63360"/>
                </a:lnTo>
                <a:close/>
              </a:path>
              <a:path w="628650" h="117475">
                <a:moveTo>
                  <a:pt x="138417" y="26035"/>
                </a:moveTo>
                <a:lnTo>
                  <a:pt x="129413" y="26035"/>
                </a:lnTo>
                <a:lnTo>
                  <a:pt x="129413" y="55626"/>
                </a:lnTo>
                <a:lnTo>
                  <a:pt x="138417" y="55626"/>
                </a:lnTo>
                <a:lnTo>
                  <a:pt x="138417" y="26035"/>
                </a:lnTo>
                <a:close/>
              </a:path>
              <a:path w="628650" h="117475">
                <a:moveTo>
                  <a:pt x="187058" y="25527"/>
                </a:moveTo>
                <a:lnTo>
                  <a:pt x="174030" y="28037"/>
                </a:lnTo>
                <a:lnTo>
                  <a:pt x="163696" y="35045"/>
                </a:lnTo>
                <a:lnTo>
                  <a:pt x="156886" y="45768"/>
                </a:lnTo>
                <a:lnTo>
                  <a:pt x="154432" y="59423"/>
                </a:lnTo>
                <a:lnTo>
                  <a:pt x="156977" y="73104"/>
                </a:lnTo>
                <a:lnTo>
                  <a:pt x="164141" y="83875"/>
                </a:lnTo>
                <a:lnTo>
                  <a:pt x="175209" y="90929"/>
                </a:lnTo>
                <a:lnTo>
                  <a:pt x="189471" y="93459"/>
                </a:lnTo>
                <a:lnTo>
                  <a:pt x="197114" y="92753"/>
                </a:lnTo>
                <a:lnTo>
                  <a:pt x="204085" y="90666"/>
                </a:lnTo>
                <a:lnTo>
                  <a:pt x="210195" y="87249"/>
                </a:lnTo>
                <a:lnTo>
                  <a:pt x="212109" y="85471"/>
                </a:lnTo>
                <a:lnTo>
                  <a:pt x="189725" y="85471"/>
                </a:lnTo>
                <a:lnTo>
                  <a:pt x="179599" y="83803"/>
                </a:lnTo>
                <a:lnTo>
                  <a:pt x="171484" y="79087"/>
                </a:lnTo>
                <a:lnTo>
                  <a:pt x="165918" y="71749"/>
                </a:lnTo>
                <a:lnTo>
                  <a:pt x="163436" y="62217"/>
                </a:lnTo>
                <a:lnTo>
                  <a:pt x="219316" y="62217"/>
                </a:lnTo>
                <a:lnTo>
                  <a:pt x="219443" y="59423"/>
                </a:lnTo>
                <a:lnTo>
                  <a:pt x="218754" y="55499"/>
                </a:lnTo>
                <a:lnTo>
                  <a:pt x="163436" y="55499"/>
                </a:lnTo>
                <a:lnTo>
                  <a:pt x="165787" y="46500"/>
                </a:lnTo>
                <a:lnTo>
                  <a:pt x="170818" y="39470"/>
                </a:lnTo>
                <a:lnTo>
                  <a:pt x="178063" y="34894"/>
                </a:lnTo>
                <a:lnTo>
                  <a:pt x="187058" y="33261"/>
                </a:lnTo>
                <a:lnTo>
                  <a:pt x="207812" y="33261"/>
                </a:lnTo>
                <a:lnTo>
                  <a:pt x="200053" y="28001"/>
                </a:lnTo>
                <a:lnTo>
                  <a:pt x="187058" y="25527"/>
                </a:lnTo>
                <a:close/>
              </a:path>
              <a:path w="628650" h="117475">
                <a:moveTo>
                  <a:pt x="210185" y="76708"/>
                </a:moveTo>
                <a:lnTo>
                  <a:pt x="205104" y="82550"/>
                </a:lnTo>
                <a:lnTo>
                  <a:pt x="197866" y="85471"/>
                </a:lnTo>
                <a:lnTo>
                  <a:pt x="212109" y="85471"/>
                </a:lnTo>
                <a:lnTo>
                  <a:pt x="215252" y="82550"/>
                </a:lnTo>
                <a:lnTo>
                  <a:pt x="210185" y="76708"/>
                </a:lnTo>
                <a:close/>
              </a:path>
              <a:path w="628650" h="117475">
                <a:moveTo>
                  <a:pt x="207812" y="33261"/>
                </a:moveTo>
                <a:lnTo>
                  <a:pt x="187058" y="33261"/>
                </a:lnTo>
                <a:lnTo>
                  <a:pt x="196134" y="34894"/>
                </a:lnTo>
                <a:lnTo>
                  <a:pt x="203420" y="39470"/>
                </a:lnTo>
                <a:lnTo>
                  <a:pt x="208466" y="46500"/>
                </a:lnTo>
                <a:lnTo>
                  <a:pt x="210820" y="55499"/>
                </a:lnTo>
                <a:lnTo>
                  <a:pt x="218754" y="55499"/>
                </a:lnTo>
                <a:lnTo>
                  <a:pt x="217028" y="45661"/>
                </a:lnTo>
                <a:lnTo>
                  <a:pt x="210304" y="34950"/>
                </a:lnTo>
                <a:lnTo>
                  <a:pt x="207812" y="33261"/>
                </a:lnTo>
                <a:close/>
              </a:path>
              <a:path w="628650" h="117475">
                <a:moveTo>
                  <a:pt x="244843" y="26035"/>
                </a:moveTo>
                <a:lnTo>
                  <a:pt x="236220" y="26035"/>
                </a:lnTo>
                <a:lnTo>
                  <a:pt x="236220" y="117462"/>
                </a:lnTo>
                <a:lnTo>
                  <a:pt x="245224" y="117462"/>
                </a:lnTo>
                <a:lnTo>
                  <a:pt x="245224" y="80264"/>
                </a:lnTo>
                <a:lnTo>
                  <a:pt x="255124" y="80264"/>
                </a:lnTo>
                <a:lnTo>
                  <a:pt x="252209" y="78309"/>
                </a:lnTo>
                <a:lnTo>
                  <a:pt x="246986" y="70088"/>
                </a:lnTo>
                <a:lnTo>
                  <a:pt x="245097" y="59423"/>
                </a:lnTo>
                <a:lnTo>
                  <a:pt x="246986" y="48818"/>
                </a:lnTo>
                <a:lnTo>
                  <a:pt x="252209" y="40595"/>
                </a:lnTo>
                <a:lnTo>
                  <a:pt x="254234" y="39230"/>
                </a:lnTo>
                <a:lnTo>
                  <a:pt x="244843" y="39230"/>
                </a:lnTo>
                <a:lnTo>
                  <a:pt x="244843" y="26035"/>
                </a:lnTo>
                <a:close/>
              </a:path>
              <a:path w="628650" h="117475">
                <a:moveTo>
                  <a:pt x="255124" y="80264"/>
                </a:moveTo>
                <a:lnTo>
                  <a:pt x="245224" y="80264"/>
                </a:lnTo>
                <a:lnTo>
                  <a:pt x="250050" y="85963"/>
                </a:lnTo>
                <a:lnTo>
                  <a:pt x="256019" y="90095"/>
                </a:lnTo>
                <a:lnTo>
                  <a:pt x="262940" y="92610"/>
                </a:lnTo>
                <a:lnTo>
                  <a:pt x="270624" y="93459"/>
                </a:lnTo>
                <a:lnTo>
                  <a:pt x="283865" y="91000"/>
                </a:lnTo>
                <a:lnTo>
                  <a:pt x="292275" y="85471"/>
                </a:lnTo>
                <a:lnTo>
                  <a:pt x="269989" y="85471"/>
                </a:lnTo>
                <a:lnTo>
                  <a:pt x="260099" y="83599"/>
                </a:lnTo>
                <a:lnTo>
                  <a:pt x="255124" y="80264"/>
                </a:lnTo>
                <a:close/>
              </a:path>
              <a:path w="628650" h="117475">
                <a:moveTo>
                  <a:pt x="292099" y="33388"/>
                </a:moveTo>
                <a:lnTo>
                  <a:pt x="269989" y="33388"/>
                </a:lnTo>
                <a:lnTo>
                  <a:pt x="279833" y="35277"/>
                </a:lnTo>
                <a:lnTo>
                  <a:pt x="287732" y="40595"/>
                </a:lnTo>
                <a:lnTo>
                  <a:pt x="292986" y="48818"/>
                </a:lnTo>
                <a:lnTo>
                  <a:pt x="294891" y="59436"/>
                </a:lnTo>
                <a:lnTo>
                  <a:pt x="292986" y="70088"/>
                </a:lnTo>
                <a:lnTo>
                  <a:pt x="287732" y="78309"/>
                </a:lnTo>
                <a:lnTo>
                  <a:pt x="279833" y="83599"/>
                </a:lnTo>
                <a:lnTo>
                  <a:pt x="269989" y="85471"/>
                </a:lnTo>
                <a:lnTo>
                  <a:pt x="292275" y="85471"/>
                </a:lnTo>
                <a:lnTo>
                  <a:pt x="294409" y="84067"/>
                </a:lnTo>
                <a:lnTo>
                  <a:pt x="301379" y="73324"/>
                </a:lnTo>
                <a:lnTo>
                  <a:pt x="303895" y="59423"/>
                </a:lnTo>
                <a:lnTo>
                  <a:pt x="301379" y="45613"/>
                </a:lnTo>
                <a:lnTo>
                  <a:pt x="294409" y="34904"/>
                </a:lnTo>
                <a:lnTo>
                  <a:pt x="292099" y="33388"/>
                </a:lnTo>
                <a:close/>
              </a:path>
              <a:path w="628650" h="117475">
                <a:moveTo>
                  <a:pt x="270624" y="25527"/>
                </a:moveTo>
                <a:lnTo>
                  <a:pt x="262702" y="26417"/>
                </a:lnTo>
                <a:lnTo>
                  <a:pt x="255638" y="29044"/>
                </a:lnTo>
                <a:lnTo>
                  <a:pt x="249621" y="33338"/>
                </a:lnTo>
                <a:lnTo>
                  <a:pt x="244843" y="39230"/>
                </a:lnTo>
                <a:lnTo>
                  <a:pt x="254234" y="39230"/>
                </a:lnTo>
                <a:lnTo>
                  <a:pt x="260099" y="35277"/>
                </a:lnTo>
                <a:lnTo>
                  <a:pt x="269989" y="33388"/>
                </a:lnTo>
                <a:lnTo>
                  <a:pt x="292099" y="33388"/>
                </a:lnTo>
                <a:lnTo>
                  <a:pt x="283865" y="27983"/>
                </a:lnTo>
                <a:lnTo>
                  <a:pt x="270624" y="25527"/>
                </a:lnTo>
                <a:close/>
              </a:path>
              <a:path w="628650" h="117475">
                <a:moveTo>
                  <a:pt x="367385" y="26035"/>
                </a:moveTo>
                <a:lnTo>
                  <a:pt x="320167" y="26035"/>
                </a:lnTo>
                <a:lnTo>
                  <a:pt x="320167" y="92824"/>
                </a:lnTo>
                <a:lnTo>
                  <a:pt x="329158" y="92824"/>
                </a:lnTo>
                <a:lnTo>
                  <a:pt x="329158" y="34023"/>
                </a:lnTo>
                <a:lnTo>
                  <a:pt x="367385" y="34023"/>
                </a:lnTo>
                <a:lnTo>
                  <a:pt x="367385" y="26035"/>
                </a:lnTo>
                <a:close/>
              </a:path>
              <a:path w="628650" h="117475">
                <a:moveTo>
                  <a:pt x="386308" y="26035"/>
                </a:moveTo>
                <a:lnTo>
                  <a:pt x="377317" y="26035"/>
                </a:lnTo>
                <a:lnTo>
                  <a:pt x="377317" y="92824"/>
                </a:lnTo>
                <a:lnTo>
                  <a:pt x="385432" y="92824"/>
                </a:lnTo>
                <a:lnTo>
                  <a:pt x="396923" y="79108"/>
                </a:lnTo>
                <a:lnTo>
                  <a:pt x="386308" y="79108"/>
                </a:lnTo>
                <a:lnTo>
                  <a:pt x="386308" y="26035"/>
                </a:lnTo>
                <a:close/>
              </a:path>
              <a:path w="628650" h="117475">
                <a:moveTo>
                  <a:pt x="438886" y="39751"/>
                </a:moveTo>
                <a:lnTo>
                  <a:pt x="429895" y="39751"/>
                </a:lnTo>
                <a:lnTo>
                  <a:pt x="429895" y="92824"/>
                </a:lnTo>
                <a:lnTo>
                  <a:pt x="438886" y="92824"/>
                </a:lnTo>
                <a:lnTo>
                  <a:pt x="438886" y="39751"/>
                </a:lnTo>
                <a:close/>
              </a:path>
              <a:path w="628650" h="117475">
                <a:moveTo>
                  <a:pt x="438886" y="26035"/>
                </a:moveTo>
                <a:lnTo>
                  <a:pt x="430898" y="26035"/>
                </a:lnTo>
                <a:lnTo>
                  <a:pt x="386308" y="79108"/>
                </a:lnTo>
                <a:lnTo>
                  <a:pt x="396923" y="79108"/>
                </a:lnTo>
                <a:lnTo>
                  <a:pt x="429895" y="39751"/>
                </a:lnTo>
                <a:lnTo>
                  <a:pt x="438886" y="39751"/>
                </a:lnTo>
                <a:lnTo>
                  <a:pt x="438886" y="26035"/>
                </a:lnTo>
                <a:close/>
              </a:path>
              <a:path w="628650" h="117475">
                <a:moveTo>
                  <a:pt x="487667" y="25527"/>
                </a:moveTo>
                <a:lnTo>
                  <a:pt x="474634" y="28037"/>
                </a:lnTo>
                <a:lnTo>
                  <a:pt x="464300" y="35045"/>
                </a:lnTo>
                <a:lnTo>
                  <a:pt x="457493" y="45768"/>
                </a:lnTo>
                <a:lnTo>
                  <a:pt x="455041" y="59423"/>
                </a:lnTo>
                <a:lnTo>
                  <a:pt x="457585" y="73104"/>
                </a:lnTo>
                <a:lnTo>
                  <a:pt x="464745" y="83875"/>
                </a:lnTo>
                <a:lnTo>
                  <a:pt x="475813" y="90929"/>
                </a:lnTo>
                <a:lnTo>
                  <a:pt x="490080" y="93459"/>
                </a:lnTo>
                <a:lnTo>
                  <a:pt x="497716" y="92753"/>
                </a:lnTo>
                <a:lnTo>
                  <a:pt x="504685" y="90666"/>
                </a:lnTo>
                <a:lnTo>
                  <a:pt x="510797" y="87249"/>
                </a:lnTo>
                <a:lnTo>
                  <a:pt x="512713" y="85471"/>
                </a:lnTo>
                <a:lnTo>
                  <a:pt x="490334" y="85471"/>
                </a:lnTo>
                <a:lnTo>
                  <a:pt x="480206" y="83803"/>
                </a:lnTo>
                <a:lnTo>
                  <a:pt x="472087" y="79087"/>
                </a:lnTo>
                <a:lnTo>
                  <a:pt x="466517" y="71749"/>
                </a:lnTo>
                <a:lnTo>
                  <a:pt x="464032" y="62217"/>
                </a:lnTo>
                <a:lnTo>
                  <a:pt x="519912" y="62217"/>
                </a:lnTo>
                <a:lnTo>
                  <a:pt x="520039" y="59423"/>
                </a:lnTo>
                <a:lnTo>
                  <a:pt x="519350" y="55499"/>
                </a:lnTo>
                <a:lnTo>
                  <a:pt x="464032" y="55499"/>
                </a:lnTo>
                <a:lnTo>
                  <a:pt x="466386" y="46500"/>
                </a:lnTo>
                <a:lnTo>
                  <a:pt x="471420" y="39470"/>
                </a:lnTo>
                <a:lnTo>
                  <a:pt x="478670" y="34894"/>
                </a:lnTo>
                <a:lnTo>
                  <a:pt x="487667" y="33261"/>
                </a:lnTo>
                <a:lnTo>
                  <a:pt x="508411" y="33261"/>
                </a:lnTo>
                <a:lnTo>
                  <a:pt x="500655" y="28001"/>
                </a:lnTo>
                <a:lnTo>
                  <a:pt x="487667" y="25527"/>
                </a:lnTo>
                <a:close/>
              </a:path>
              <a:path w="628650" h="117475">
                <a:moveTo>
                  <a:pt x="510781" y="76708"/>
                </a:moveTo>
                <a:lnTo>
                  <a:pt x="505701" y="82550"/>
                </a:lnTo>
                <a:lnTo>
                  <a:pt x="498462" y="85471"/>
                </a:lnTo>
                <a:lnTo>
                  <a:pt x="512713" y="85471"/>
                </a:lnTo>
                <a:lnTo>
                  <a:pt x="515861" y="82550"/>
                </a:lnTo>
                <a:lnTo>
                  <a:pt x="510781" y="76708"/>
                </a:lnTo>
                <a:close/>
              </a:path>
              <a:path w="628650" h="117475">
                <a:moveTo>
                  <a:pt x="508411" y="33261"/>
                </a:moveTo>
                <a:lnTo>
                  <a:pt x="487667" y="33261"/>
                </a:lnTo>
                <a:lnTo>
                  <a:pt x="496736" y="34894"/>
                </a:lnTo>
                <a:lnTo>
                  <a:pt x="504020" y="39470"/>
                </a:lnTo>
                <a:lnTo>
                  <a:pt x="509068" y="46500"/>
                </a:lnTo>
                <a:lnTo>
                  <a:pt x="511429" y="55499"/>
                </a:lnTo>
                <a:lnTo>
                  <a:pt x="519350" y="55499"/>
                </a:lnTo>
                <a:lnTo>
                  <a:pt x="517624" y="45661"/>
                </a:lnTo>
                <a:lnTo>
                  <a:pt x="510901" y="34950"/>
                </a:lnTo>
                <a:lnTo>
                  <a:pt x="508411" y="33261"/>
                </a:lnTo>
                <a:close/>
              </a:path>
              <a:path w="628650" h="117475">
                <a:moveTo>
                  <a:pt x="554710" y="0"/>
                </a:moveTo>
                <a:lnTo>
                  <a:pt x="548233" y="0"/>
                </a:lnTo>
                <a:lnTo>
                  <a:pt x="548487" y="10668"/>
                </a:lnTo>
                <a:lnTo>
                  <a:pt x="555866" y="16497"/>
                </a:lnTo>
                <a:lnTo>
                  <a:pt x="578472" y="16497"/>
                </a:lnTo>
                <a:lnTo>
                  <a:pt x="585638" y="10922"/>
                </a:lnTo>
                <a:lnTo>
                  <a:pt x="559930" y="10922"/>
                </a:lnTo>
                <a:lnTo>
                  <a:pt x="554837" y="6731"/>
                </a:lnTo>
                <a:lnTo>
                  <a:pt x="554710" y="0"/>
                </a:lnTo>
                <a:close/>
              </a:path>
              <a:path w="628650" h="117475">
                <a:moveTo>
                  <a:pt x="586219" y="0"/>
                </a:moveTo>
                <a:lnTo>
                  <a:pt x="579742" y="0"/>
                </a:lnTo>
                <a:lnTo>
                  <a:pt x="579488" y="6731"/>
                </a:lnTo>
                <a:lnTo>
                  <a:pt x="574408" y="10922"/>
                </a:lnTo>
                <a:lnTo>
                  <a:pt x="585638" y="10922"/>
                </a:lnTo>
                <a:lnTo>
                  <a:pt x="585965" y="10668"/>
                </a:lnTo>
                <a:lnTo>
                  <a:pt x="586219" y="0"/>
                </a:lnTo>
                <a:close/>
              </a:path>
              <a:path w="628650" h="117475">
                <a:moveTo>
                  <a:pt x="545820" y="26035"/>
                </a:moveTo>
                <a:lnTo>
                  <a:pt x="536816" y="26035"/>
                </a:lnTo>
                <a:lnTo>
                  <a:pt x="536816" y="92824"/>
                </a:lnTo>
                <a:lnTo>
                  <a:pt x="544931" y="92824"/>
                </a:lnTo>
                <a:lnTo>
                  <a:pt x="556422" y="79108"/>
                </a:lnTo>
                <a:lnTo>
                  <a:pt x="545820" y="79108"/>
                </a:lnTo>
                <a:lnTo>
                  <a:pt x="545820" y="26035"/>
                </a:lnTo>
                <a:close/>
              </a:path>
              <a:path w="628650" h="117475">
                <a:moveTo>
                  <a:pt x="598398" y="39751"/>
                </a:moveTo>
                <a:lnTo>
                  <a:pt x="589394" y="39751"/>
                </a:lnTo>
                <a:lnTo>
                  <a:pt x="589394" y="92824"/>
                </a:lnTo>
                <a:lnTo>
                  <a:pt x="598398" y="92824"/>
                </a:lnTo>
                <a:lnTo>
                  <a:pt x="598398" y="39751"/>
                </a:lnTo>
                <a:close/>
              </a:path>
              <a:path w="628650" h="117475">
                <a:moveTo>
                  <a:pt x="598398" y="26035"/>
                </a:moveTo>
                <a:lnTo>
                  <a:pt x="590410" y="26035"/>
                </a:lnTo>
                <a:lnTo>
                  <a:pt x="545820" y="79108"/>
                </a:lnTo>
                <a:lnTo>
                  <a:pt x="556422" y="79108"/>
                </a:lnTo>
                <a:lnTo>
                  <a:pt x="589394" y="39751"/>
                </a:lnTo>
                <a:lnTo>
                  <a:pt x="598398" y="39751"/>
                </a:lnTo>
                <a:lnTo>
                  <a:pt x="598398" y="26035"/>
                </a:lnTo>
                <a:close/>
              </a:path>
              <a:path w="628650" h="117475">
                <a:moveTo>
                  <a:pt x="625322" y="25527"/>
                </a:moveTo>
                <a:lnTo>
                  <a:pt x="617969" y="25527"/>
                </a:lnTo>
                <a:lnTo>
                  <a:pt x="614921" y="28448"/>
                </a:lnTo>
                <a:lnTo>
                  <a:pt x="614921" y="36309"/>
                </a:lnTo>
                <a:lnTo>
                  <a:pt x="617969" y="39357"/>
                </a:lnTo>
                <a:lnTo>
                  <a:pt x="625322" y="39357"/>
                </a:lnTo>
                <a:lnTo>
                  <a:pt x="628497" y="36309"/>
                </a:lnTo>
                <a:lnTo>
                  <a:pt x="628497" y="28448"/>
                </a:lnTo>
                <a:lnTo>
                  <a:pt x="625322" y="25527"/>
                </a:lnTo>
                <a:close/>
              </a:path>
              <a:path w="628650" h="117475">
                <a:moveTo>
                  <a:pt x="625703" y="79616"/>
                </a:moveTo>
                <a:lnTo>
                  <a:pt x="617969" y="79616"/>
                </a:lnTo>
                <a:lnTo>
                  <a:pt x="615048" y="82537"/>
                </a:lnTo>
                <a:lnTo>
                  <a:pt x="615048" y="89776"/>
                </a:lnTo>
                <a:lnTo>
                  <a:pt x="616953" y="92189"/>
                </a:lnTo>
                <a:lnTo>
                  <a:pt x="619620" y="92951"/>
                </a:lnTo>
                <a:lnTo>
                  <a:pt x="615302" y="111366"/>
                </a:lnTo>
                <a:lnTo>
                  <a:pt x="621398" y="111366"/>
                </a:lnTo>
                <a:lnTo>
                  <a:pt x="626719" y="93840"/>
                </a:lnTo>
                <a:lnTo>
                  <a:pt x="627989" y="90284"/>
                </a:lnTo>
                <a:lnTo>
                  <a:pt x="628497" y="88633"/>
                </a:lnTo>
                <a:lnTo>
                  <a:pt x="628381" y="82537"/>
                </a:lnTo>
                <a:lnTo>
                  <a:pt x="625703" y="79616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1129768" y="3689467"/>
            <a:ext cx="3280155" cy="104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0" name="object 20"/>
          <p:cNvSpPr/>
          <p:nvPr/>
        </p:nvSpPr>
        <p:spPr>
          <a:xfrm>
            <a:off x="1120734" y="3461944"/>
            <a:ext cx="1354374" cy="123451"/>
          </a:xfrm>
          <a:custGeom>
            <a:avLst/>
            <a:gdLst/>
            <a:ahLst/>
            <a:cxnLst/>
            <a:rect l="l" t="t" r="r" b="b"/>
            <a:pathLst>
              <a:path w="1198245" h="109219">
                <a:moveTo>
                  <a:pt x="48628" y="381"/>
                </a:moveTo>
                <a:lnTo>
                  <a:pt x="29184" y="3847"/>
                </a:lnTo>
                <a:lnTo>
                  <a:pt x="13784" y="13457"/>
                </a:lnTo>
                <a:lnTo>
                  <a:pt x="3649" y="28021"/>
                </a:lnTo>
                <a:lnTo>
                  <a:pt x="0" y="46355"/>
                </a:lnTo>
                <a:lnTo>
                  <a:pt x="3649" y="64680"/>
                </a:lnTo>
                <a:lnTo>
                  <a:pt x="13784" y="79241"/>
                </a:lnTo>
                <a:lnTo>
                  <a:pt x="29184" y="88849"/>
                </a:lnTo>
                <a:lnTo>
                  <a:pt x="48628" y="92316"/>
                </a:lnTo>
                <a:lnTo>
                  <a:pt x="68047" y="88849"/>
                </a:lnTo>
                <a:lnTo>
                  <a:pt x="83424" y="79289"/>
                </a:lnTo>
                <a:lnTo>
                  <a:pt x="86557" y="74803"/>
                </a:lnTo>
                <a:lnTo>
                  <a:pt x="48628" y="74803"/>
                </a:lnTo>
                <a:lnTo>
                  <a:pt x="37583" y="72733"/>
                </a:lnTo>
                <a:lnTo>
                  <a:pt x="28762" y="66913"/>
                </a:lnTo>
                <a:lnTo>
                  <a:pt x="22917" y="57925"/>
                </a:lnTo>
                <a:lnTo>
                  <a:pt x="20802" y="46355"/>
                </a:lnTo>
                <a:lnTo>
                  <a:pt x="22917" y="34776"/>
                </a:lnTo>
                <a:lnTo>
                  <a:pt x="28762" y="25785"/>
                </a:lnTo>
                <a:lnTo>
                  <a:pt x="37583" y="19964"/>
                </a:lnTo>
                <a:lnTo>
                  <a:pt x="48628" y="17894"/>
                </a:lnTo>
                <a:lnTo>
                  <a:pt x="86555" y="17894"/>
                </a:lnTo>
                <a:lnTo>
                  <a:pt x="83424" y="13409"/>
                </a:lnTo>
                <a:lnTo>
                  <a:pt x="68019" y="3830"/>
                </a:lnTo>
                <a:lnTo>
                  <a:pt x="48628" y="381"/>
                </a:lnTo>
                <a:close/>
              </a:path>
              <a:path w="1198245" h="109219">
                <a:moveTo>
                  <a:pt x="86555" y="17894"/>
                </a:moveTo>
                <a:lnTo>
                  <a:pt x="48628" y="17894"/>
                </a:lnTo>
                <a:lnTo>
                  <a:pt x="59673" y="19964"/>
                </a:lnTo>
                <a:lnTo>
                  <a:pt x="68494" y="25785"/>
                </a:lnTo>
                <a:lnTo>
                  <a:pt x="74338" y="34776"/>
                </a:lnTo>
                <a:lnTo>
                  <a:pt x="76453" y="46355"/>
                </a:lnTo>
                <a:lnTo>
                  <a:pt x="74338" y="57925"/>
                </a:lnTo>
                <a:lnTo>
                  <a:pt x="68494" y="66913"/>
                </a:lnTo>
                <a:lnTo>
                  <a:pt x="59673" y="72733"/>
                </a:lnTo>
                <a:lnTo>
                  <a:pt x="48628" y="74803"/>
                </a:lnTo>
                <a:lnTo>
                  <a:pt x="86557" y="74803"/>
                </a:lnTo>
                <a:lnTo>
                  <a:pt x="93589" y="64734"/>
                </a:lnTo>
                <a:lnTo>
                  <a:pt x="97256" y="46355"/>
                </a:lnTo>
                <a:lnTo>
                  <a:pt x="93589" y="27968"/>
                </a:lnTo>
                <a:lnTo>
                  <a:pt x="86555" y="17894"/>
                </a:lnTo>
                <a:close/>
              </a:path>
              <a:path w="1198245" h="109219">
                <a:moveTo>
                  <a:pt x="105155" y="68326"/>
                </a:moveTo>
                <a:lnTo>
                  <a:pt x="134238" y="92316"/>
                </a:lnTo>
                <a:lnTo>
                  <a:pt x="149427" y="90548"/>
                </a:lnTo>
                <a:lnTo>
                  <a:pt x="162039" y="85401"/>
                </a:lnTo>
                <a:lnTo>
                  <a:pt x="170650" y="77110"/>
                </a:lnTo>
                <a:lnTo>
                  <a:pt x="171090" y="75565"/>
                </a:lnTo>
                <a:lnTo>
                  <a:pt x="131825" y="75565"/>
                </a:lnTo>
                <a:lnTo>
                  <a:pt x="125158" y="75130"/>
                </a:lnTo>
                <a:lnTo>
                  <a:pt x="118300" y="73802"/>
                </a:lnTo>
                <a:lnTo>
                  <a:pt x="111537" y="71546"/>
                </a:lnTo>
                <a:lnTo>
                  <a:pt x="105155" y="68326"/>
                </a:lnTo>
                <a:close/>
              </a:path>
              <a:path w="1198245" h="109219">
                <a:moveTo>
                  <a:pt x="167674" y="16878"/>
                </a:moveTo>
                <a:lnTo>
                  <a:pt x="141477" y="16878"/>
                </a:lnTo>
                <a:lnTo>
                  <a:pt x="149351" y="20688"/>
                </a:lnTo>
                <a:lnTo>
                  <a:pt x="149351" y="33782"/>
                </a:lnTo>
                <a:lnTo>
                  <a:pt x="144525" y="37465"/>
                </a:lnTo>
                <a:lnTo>
                  <a:pt x="115950" y="37465"/>
                </a:lnTo>
                <a:lnTo>
                  <a:pt x="115950" y="52946"/>
                </a:lnTo>
                <a:lnTo>
                  <a:pt x="146938" y="52946"/>
                </a:lnTo>
                <a:lnTo>
                  <a:pt x="153034" y="56248"/>
                </a:lnTo>
                <a:lnTo>
                  <a:pt x="153034" y="71247"/>
                </a:lnTo>
                <a:lnTo>
                  <a:pt x="143509" y="75565"/>
                </a:lnTo>
                <a:lnTo>
                  <a:pt x="171090" y="75565"/>
                </a:lnTo>
                <a:lnTo>
                  <a:pt x="173837" y="65913"/>
                </a:lnTo>
                <a:lnTo>
                  <a:pt x="172706" y="58819"/>
                </a:lnTo>
                <a:lnTo>
                  <a:pt x="169446" y="52743"/>
                </a:lnTo>
                <a:lnTo>
                  <a:pt x="164257" y="47885"/>
                </a:lnTo>
                <a:lnTo>
                  <a:pt x="157340" y="44450"/>
                </a:lnTo>
                <a:lnTo>
                  <a:pt x="165214" y="41021"/>
                </a:lnTo>
                <a:lnTo>
                  <a:pt x="170154" y="34163"/>
                </a:lnTo>
                <a:lnTo>
                  <a:pt x="170154" y="25527"/>
                </a:lnTo>
                <a:lnTo>
                  <a:pt x="167674" y="16878"/>
                </a:lnTo>
                <a:close/>
              </a:path>
              <a:path w="1198245" h="109219">
                <a:moveTo>
                  <a:pt x="131825" y="0"/>
                </a:moveTo>
                <a:lnTo>
                  <a:pt x="124134" y="434"/>
                </a:lnTo>
                <a:lnTo>
                  <a:pt x="116395" y="1762"/>
                </a:lnTo>
                <a:lnTo>
                  <a:pt x="108751" y="4018"/>
                </a:lnTo>
                <a:lnTo>
                  <a:pt x="101345" y="7239"/>
                </a:lnTo>
                <a:lnTo>
                  <a:pt x="107568" y="23228"/>
                </a:lnTo>
                <a:lnTo>
                  <a:pt x="115188" y="18910"/>
                </a:lnTo>
                <a:lnTo>
                  <a:pt x="123951" y="16878"/>
                </a:lnTo>
                <a:lnTo>
                  <a:pt x="167674" y="16878"/>
                </a:lnTo>
                <a:lnTo>
                  <a:pt x="167058" y="14733"/>
                </a:lnTo>
                <a:lnTo>
                  <a:pt x="158705" y="6715"/>
                </a:lnTo>
                <a:lnTo>
                  <a:pt x="146494" y="1720"/>
                </a:lnTo>
                <a:lnTo>
                  <a:pt x="131825" y="0"/>
                </a:lnTo>
                <a:close/>
              </a:path>
              <a:path w="1198245" h="109219">
                <a:moveTo>
                  <a:pt x="277977" y="74041"/>
                </a:moveTo>
                <a:lnTo>
                  <a:pt x="177241" y="74041"/>
                </a:lnTo>
                <a:lnTo>
                  <a:pt x="177114" y="109207"/>
                </a:lnTo>
                <a:lnTo>
                  <a:pt x="196176" y="109207"/>
                </a:lnTo>
                <a:lnTo>
                  <a:pt x="196176" y="90792"/>
                </a:lnTo>
                <a:lnTo>
                  <a:pt x="277977" y="90792"/>
                </a:lnTo>
                <a:lnTo>
                  <a:pt x="277977" y="74041"/>
                </a:lnTo>
                <a:close/>
              </a:path>
              <a:path w="1198245" h="109219">
                <a:moveTo>
                  <a:pt x="277977" y="90792"/>
                </a:moveTo>
                <a:lnTo>
                  <a:pt x="258952" y="90792"/>
                </a:lnTo>
                <a:lnTo>
                  <a:pt x="258952" y="109207"/>
                </a:lnTo>
                <a:lnTo>
                  <a:pt x="277977" y="109207"/>
                </a:lnTo>
                <a:lnTo>
                  <a:pt x="277977" y="90792"/>
                </a:lnTo>
                <a:close/>
              </a:path>
              <a:path w="1198245" h="109219">
                <a:moveTo>
                  <a:pt x="265531" y="1905"/>
                </a:moveTo>
                <a:lnTo>
                  <a:pt x="197243" y="1905"/>
                </a:lnTo>
                <a:lnTo>
                  <a:pt x="196227" y="29705"/>
                </a:lnTo>
                <a:lnTo>
                  <a:pt x="195047" y="47085"/>
                </a:lnTo>
                <a:lnTo>
                  <a:pt x="192498" y="61069"/>
                </a:lnTo>
                <a:lnTo>
                  <a:pt x="187957" y="70455"/>
                </a:lnTo>
                <a:lnTo>
                  <a:pt x="180797" y="74041"/>
                </a:lnTo>
                <a:lnTo>
                  <a:pt x="205498" y="74041"/>
                </a:lnTo>
                <a:lnTo>
                  <a:pt x="214401" y="31610"/>
                </a:lnTo>
                <a:lnTo>
                  <a:pt x="214782" y="18656"/>
                </a:lnTo>
                <a:lnTo>
                  <a:pt x="265531" y="18656"/>
                </a:lnTo>
                <a:lnTo>
                  <a:pt x="265531" y="1905"/>
                </a:lnTo>
                <a:close/>
              </a:path>
              <a:path w="1198245" h="109219">
                <a:moveTo>
                  <a:pt x="265531" y="18656"/>
                </a:moveTo>
                <a:lnTo>
                  <a:pt x="245236" y="18656"/>
                </a:lnTo>
                <a:lnTo>
                  <a:pt x="245236" y="74041"/>
                </a:lnTo>
                <a:lnTo>
                  <a:pt x="265531" y="74041"/>
                </a:lnTo>
                <a:lnTo>
                  <a:pt x="265531" y="18656"/>
                </a:lnTo>
                <a:close/>
              </a:path>
              <a:path w="1198245" h="109219">
                <a:moveTo>
                  <a:pt x="330441" y="381"/>
                </a:moveTo>
                <a:lnTo>
                  <a:pt x="310997" y="3847"/>
                </a:lnTo>
                <a:lnTo>
                  <a:pt x="295597" y="13457"/>
                </a:lnTo>
                <a:lnTo>
                  <a:pt x="285462" y="28021"/>
                </a:lnTo>
                <a:lnTo>
                  <a:pt x="281812" y="46355"/>
                </a:lnTo>
                <a:lnTo>
                  <a:pt x="285462" y="64680"/>
                </a:lnTo>
                <a:lnTo>
                  <a:pt x="295597" y="79241"/>
                </a:lnTo>
                <a:lnTo>
                  <a:pt x="310997" y="88849"/>
                </a:lnTo>
                <a:lnTo>
                  <a:pt x="330441" y="92316"/>
                </a:lnTo>
                <a:lnTo>
                  <a:pt x="349860" y="88849"/>
                </a:lnTo>
                <a:lnTo>
                  <a:pt x="365237" y="79289"/>
                </a:lnTo>
                <a:lnTo>
                  <a:pt x="368370" y="74803"/>
                </a:lnTo>
                <a:lnTo>
                  <a:pt x="330441" y="74803"/>
                </a:lnTo>
                <a:lnTo>
                  <a:pt x="319396" y="72733"/>
                </a:lnTo>
                <a:lnTo>
                  <a:pt x="310575" y="66913"/>
                </a:lnTo>
                <a:lnTo>
                  <a:pt x="304730" y="57925"/>
                </a:lnTo>
                <a:lnTo>
                  <a:pt x="302615" y="46355"/>
                </a:lnTo>
                <a:lnTo>
                  <a:pt x="304730" y="34776"/>
                </a:lnTo>
                <a:lnTo>
                  <a:pt x="310575" y="25785"/>
                </a:lnTo>
                <a:lnTo>
                  <a:pt x="319396" y="19964"/>
                </a:lnTo>
                <a:lnTo>
                  <a:pt x="330441" y="17894"/>
                </a:lnTo>
                <a:lnTo>
                  <a:pt x="368368" y="17894"/>
                </a:lnTo>
                <a:lnTo>
                  <a:pt x="365237" y="13409"/>
                </a:lnTo>
                <a:lnTo>
                  <a:pt x="349832" y="3830"/>
                </a:lnTo>
                <a:lnTo>
                  <a:pt x="330441" y="381"/>
                </a:lnTo>
                <a:close/>
              </a:path>
              <a:path w="1198245" h="109219">
                <a:moveTo>
                  <a:pt x="368368" y="17894"/>
                </a:moveTo>
                <a:lnTo>
                  <a:pt x="330441" y="17894"/>
                </a:lnTo>
                <a:lnTo>
                  <a:pt x="341486" y="19964"/>
                </a:lnTo>
                <a:lnTo>
                  <a:pt x="350307" y="25785"/>
                </a:lnTo>
                <a:lnTo>
                  <a:pt x="356151" y="34776"/>
                </a:lnTo>
                <a:lnTo>
                  <a:pt x="358266" y="46355"/>
                </a:lnTo>
                <a:lnTo>
                  <a:pt x="356151" y="57925"/>
                </a:lnTo>
                <a:lnTo>
                  <a:pt x="350307" y="66913"/>
                </a:lnTo>
                <a:lnTo>
                  <a:pt x="341486" y="72733"/>
                </a:lnTo>
                <a:lnTo>
                  <a:pt x="330441" y="74803"/>
                </a:lnTo>
                <a:lnTo>
                  <a:pt x="368370" y="74803"/>
                </a:lnTo>
                <a:lnTo>
                  <a:pt x="375402" y="64734"/>
                </a:lnTo>
                <a:lnTo>
                  <a:pt x="379069" y="46355"/>
                </a:lnTo>
                <a:lnTo>
                  <a:pt x="375402" y="27968"/>
                </a:lnTo>
                <a:lnTo>
                  <a:pt x="368368" y="17894"/>
                </a:lnTo>
                <a:close/>
              </a:path>
              <a:path w="1198245" h="109219">
                <a:moveTo>
                  <a:pt x="429628" y="1905"/>
                </a:moveTo>
                <a:lnTo>
                  <a:pt x="391147" y="1905"/>
                </a:lnTo>
                <a:lnTo>
                  <a:pt x="391147" y="90792"/>
                </a:lnTo>
                <a:lnTo>
                  <a:pt x="411708" y="90792"/>
                </a:lnTo>
                <a:lnTo>
                  <a:pt x="411708" y="66281"/>
                </a:lnTo>
                <a:lnTo>
                  <a:pt x="429628" y="66281"/>
                </a:lnTo>
                <a:lnTo>
                  <a:pt x="445677" y="64048"/>
                </a:lnTo>
                <a:lnTo>
                  <a:pt x="457831" y="57651"/>
                </a:lnTo>
                <a:lnTo>
                  <a:pt x="464017" y="49530"/>
                </a:lnTo>
                <a:lnTo>
                  <a:pt x="411708" y="49530"/>
                </a:lnTo>
                <a:lnTo>
                  <a:pt x="411708" y="18656"/>
                </a:lnTo>
                <a:lnTo>
                  <a:pt x="463978" y="18656"/>
                </a:lnTo>
                <a:lnTo>
                  <a:pt x="457831" y="10552"/>
                </a:lnTo>
                <a:lnTo>
                  <a:pt x="445677" y="4139"/>
                </a:lnTo>
                <a:lnTo>
                  <a:pt x="429628" y="1905"/>
                </a:lnTo>
                <a:close/>
              </a:path>
              <a:path w="1198245" h="109219">
                <a:moveTo>
                  <a:pt x="523481" y="1905"/>
                </a:moveTo>
                <a:lnTo>
                  <a:pt x="503161" y="1905"/>
                </a:lnTo>
                <a:lnTo>
                  <a:pt x="463537" y="90792"/>
                </a:lnTo>
                <a:lnTo>
                  <a:pt x="484619" y="90792"/>
                </a:lnTo>
                <a:lnTo>
                  <a:pt x="492493" y="71742"/>
                </a:lnTo>
                <a:lnTo>
                  <a:pt x="554703" y="71742"/>
                </a:lnTo>
                <a:lnTo>
                  <a:pt x="547725" y="56134"/>
                </a:lnTo>
                <a:lnTo>
                  <a:pt x="499097" y="56134"/>
                </a:lnTo>
                <a:lnTo>
                  <a:pt x="513194" y="22098"/>
                </a:lnTo>
                <a:lnTo>
                  <a:pt x="532508" y="22098"/>
                </a:lnTo>
                <a:lnTo>
                  <a:pt x="523481" y="1905"/>
                </a:lnTo>
                <a:close/>
              </a:path>
              <a:path w="1198245" h="109219">
                <a:moveTo>
                  <a:pt x="554703" y="71742"/>
                </a:moveTo>
                <a:lnTo>
                  <a:pt x="533768" y="71742"/>
                </a:lnTo>
                <a:lnTo>
                  <a:pt x="541642" y="90792"/>
                </a:lnTo>
                <a:lnTo>
                  <a:pt x="563219" y="90792"/>
                </a:lnTo>
                <a:lnTo>
                  <a:pt x="554703" y="71742"/>
                </a:lnTo>
                <a:close/>
              </a:path>
              <a:path w="1198245" h="109219">
                <a:moveTo>
                  <a:pt x="532508" y="22098"/>
                </a:moveTo>
                <a:lnTo>
                  <a:pt x="513194" y="22098"/>
                </a:lnTo>
                <a:lnTo>
                  <a:pt x="527291" y="56134"/>
                </a:lnTo>
                <a:lnTo>
                  <a:pt x="547725" y="56134"/>
                </a:lnTo>
                <a:lnTo>
                  <a:pt x="532508" y="22098"/>
                </a:lnTo>
                <a:close/>
              </a:path>
              <a:path w="1198245" h="109219">
                <a:moveTo>
                  <a:pt x="463978" y="18656"/>
                </a:moveTo>
                <a:lnTo>
                  <a:pt x="441058" y="18656"/>
                </a:lnTo>
                <a:lnTo>
                  <a:pt x="447408" y="24371"/>
                </a:lnTo>
                <a:lnTo>
                  <a:pt x="447408" y="43815"/>
                </a:lnTo>
                <a:lnTo>
                  <a:pt x="441058" y="49530"/>
                </a:lnTo>
                <a:lnTo>
                  <a:pt x="464017" y="49530"/>
                </a:lnTo>
                <a:lnTo>
                  <a:pt x="465532" y="47539"/>
                </a:lnTo>
                <a:lnTo>
                  <a:pt x="468223" y="34163"/>
                </a:lnTo>
                <a:lnTo>
                  <a:pt x="465532" y="20705"/>
                </a:lnTo>
                <a:lnTo>
                  <a:pt x="463978" y="18656"/>
                </a:lnTo>
                <a:close/>
              </a:path>
              <a:path w="1198245" h="109219">
                <a:moveTo>
                  <a:pt x="612635" y="1905"/>
                </a:moveTo>
                <a:lnTo>
                  <a:pt x="571233" y="1905"/>
                </a:lnTo>
                <a:lnTo>
                  <a:pt x="571233" y="90792"/>
                </a:lnTo>
                <a:lnTo>
                  <a:pt x="615048" y="90792"/>
                </a:lnTo>
                <a:lnTo>
                  <a:pt x="629927" y="89063"/>
                </a:lnTo>
                <a:lnTo>
                  <a:pt x="640743" y="84099"/>
                </a:lnTo>
                <a:lnTo>
                  <a:pt x="647345" y="76229"/>
                </a:lnTo>
                <a:lnTo>
                  <a:pt x="647487" y="75565"/>
                </a:lnTo>
                <a:lnTo>
                  <a:pt x="591667" y="75565"/>
                </a:lnTo>
                <a:lnTo>
                  <a:pt x="591667" y="53073"/>
                </a:lnTo>
                <a:lnTo>
                  <a:pt x="645688" y="53073"/>
                </a:lnTo>
                <a:lnTo>
                  <a:pt x="645252" y="52250"/>
                </a:lnTo>
                <a:lnTo>
                  <a:pt x="639999" y="47598"/>
                </a:lnTo>
                <a:lnTo>
                  <a:pt x="632828" y="44450"/>
                </a:lnTo>
                <a:lnTo>
                  <a:pt x="640689" y="40640"/>
                </a:lnTo>
                <a:lnTo>
                  <a:pt x="642019" y="38735"/>
                </a:lnTo>
                <a:lnTo>
                  <a:pt x="591667" y="38735"/>
                </a:lnTo>
                <a:lnTo>
                  <a:pt x="591667" y="17132"/>
                </a:lnTo>
                <a:lnTo>
                  <a:pt x="643630" y="17132"/>
                </a:lnTo>
                <a:lnTo>
                  <a:pt x="643164" y="15079"/>
                </a:lnTo>
                <a:lnTo>
                  <a:pt x="636727" y="7872"/>
                </a:lnTo>
                <a:lnTo>
                  <a:pt x="626432" y="3424"/>
                </a:lnTo>
                <a:lnTo>
                  <a:pt x="612635" y="1905"/>
                </a:lnTo>
                <a:close/>
              </a:path>
              <a:path w="1198245" h="109219">
                <a:moveTo>
                  <a:pt x="645688" y="53073"/>
                </a:moveTo>
                <a:lnTo>
                  <a:pt x="623811" y="53073"/>
                </a:lnTo>
                <a:lnTo>
                  <a:pt x="628764" y="56629"/>
                </a:lnTo>
                <a:lnTo>
                  <a:pt x="628764" y="71882"/>
                </a:lnTo>
                <a:lnTo>
                  <a:pt x="623811" y="75565"/>
                </a:lnTo>
                <a:lnTo>
                  <a:pt x="647487" y="75565"/>
                </a:lnTo>
                <a:lnTo>
                  <a:pt x="649579" y="65786"/>
                </a:lnTo>
                <a:lnTo>
                  <a:pt x="648480" y="58337"/>
                </a:lnTo>
                <a:lnTo>
                  <a:pt x="645688" y="53073"/>
                </a:lnTo>
                <a:close/>
              </a:path>
              <a:path w="1198245" h="109219">
                <a:moveTo>
                  <a:pt x="643630" y="17132"/>
                </a:moveTo>
                <a:lnTo>
                  <a:pt x="619747" y="17132"/>
                </a:lnTo>
                <a:lnTo>
                  <a:pt x="624446" y="20942"/>
                </a:lnTo>
                <a:lnTo>
                  <a:pt x="624446" y="35052"/>
                </a:lnTo>
                <a:lnTo>
                  <a:pt x="619747" y="38735"/>
                </a:lnTo>
                <a:lnTo>
                  <a:pt x="642019" y="38735"/>
                </a:lnTo>
                <a:lnTo>
                  <a:pt x="645388" y="33909"/>
                </a:lnTo>
                <a:lnTo>
                  <a:pt x="645388" y="24879"/>
                </a:lnTo>
                <a:lnTo>
                  <a:pt x="643630" y="17132"/>
                </a:lnTo>
                <a:close/>
              </a:path>
              <a:path w="1198245" h="109219">
                <a:moveTo>
                  <a:pt x="654049" y="73406"/>
                </a:moveTo>
                <a:lnTo>
                  <a:pt x="652779" y="90792"/>
                </a:lnTo>
                <a:lnTo>
                  <a:pt x="656590" y="91681"/>
                </a:lnTo>
                <a:lnTo>
                  <a:pt x="659891" y="92189"/>
                </a:lnTo>
                <a:lnTo>
                  <a:pt x="662940" y="92189"/>
                </a:lnTo>
                <a:lnTo>
                  <a:pt x="675787" y="88510"/>
                </a:lnTo>
                <a:lnTo>
                  <a:pt x="683806" y="77795"/>
                </a:lnTo>
                <a:lnTo>
                  <a:pt x="684777" y="73914"/>
                </a:lnTo>
                <a:lnTo>
                  <a:pt x="656462" y="73914"/>
                </a:lnTo>
                <a:lnTo>
                  <a:pt x="655319" y="73787"/>
                </a:lnTo>
                <a:lnTo>
                  <a:pt x="654049" y="73406"/>
                </a:lnTo>
                <a:close/>
              </a:path>
              <a:path w="1198245" h="109219">
                <a:moveTo>
                  <a:pt x="741273" y="18656"/>
                </a:moveTo>
                <a:lnTo>
                  <a:pt x="720966" y="18656"/>
                </a:lnTo>
                <a:lnTo>
                  <a:pt x="720966" y="90792"/>
                </a:lnTo>
                <a:lnTo>
                  <a:pt x="741273" y="90792"/>
                </a:lnTo>
                <a:lnTo>
                  <a:pt x="741273" y="18656"/>
                </a:lnTo>
                <a:close/>
              </a:path>
              <a:path w="1198245" h="109219">
                <a:moveTo>
                  <a:pt x="741273" y="1905"/>
                </a:moveTo>
                <a:lnTo>
                  <a:pt x="672972" y="1905"/>
                </a:lnTo>
                <a:lnTo>
                  <a:pt x="671702" y="37960"/>
                </a:lnTo>
                <a:lnTo>
                  <a:pt x="670609" y="53173"/>
                </a:lnTo>
                <a:lnTo>
                  <a:pt x="668289" y="64466"/>
                </a:lnTo>
                <a:lnTo>
                  <a:pt x="664184" y="71494"/>
                </a:lnTo>
                <a:lnTo>
                  <a:pt x="657732" y="73914"/>
                </a:lnTo>
                <a:lnTo>
                  <a:pt x="684777" y="73914"/>
                </a:lnTo>
                <a:lnTo>
                  <a:pt x="688128" y="60529"/>
                </a:lnTo>
                <a:lnTo>
                  <a:pt x="689889" y="37198"/>
                </a:lnTo>
                <a:lnTo>
                  <a:pt x="690524" y="18656"/>
                </a:lnTo>
                <a:lnTo>
                  <a:pt x="741273" y="18656"/>
                </a:lnTo>
                <a:lnTo>
                  <a:pt x="741273" y="1905"/>
                </a:lnTo>
                <a:close/>
              </a:path>
              <a:path w="1198245" h="109219">
                <a:moveTo>
                  <a:pt x="780135" y="1905"/>
                </a:moveTo>
                <a:lnTo>
                  <a:pt x="759701" y="1905"/>
                </a:lnTo>
                <a:lnTo>
                  <a:pt x="759701" y="90792"/>
                </a:lnTo>
                <a:lnTo>
                  <a:pt x="779119" y="90792"/>
                </a:lnTo>
                <a:lnTo>
                  <a:pt x="801878" y="59804"/>
                </a:lnTo>
                <a:lnTo>
                  <a:pt x="780135" y="59804"/>
                </a:lnTo>
                <a:lnTo>
                  <a:pt x="780135" y="1905"/>
                </a:lnTo>
                <a:close/>
              </a:path>
              <a:path w="1198245" h="109219">
                <a:moveTo>
                  <a:pt x="841857" y="33020"/>
                </a:moveTo>
                <a:lnTo>
                  <a:pt x="821550" y="33020"/>
                </a:lnTo>
                <a:lnTo>
                  <a:pt x="821550" y="90792"/>
                </a:lnTo>
                <a:lnTo>
                  <a:pt x="841857" y="90792"/>
                </a:lnTo>
                <a:lnTo>
                  <a:pt x="841857" y="33020"/>
                </a:lnTo>
                <a:close/>
              </a:path>
              <a:path w="1198245" h="109219">
                <a:moveTo>
                  <a:pt x="841857" y="1905"/>
                </a:moveTo>
                <a:lnTo>
                  <a:pt x="822566" y="1905"/>
                </a:lnTo>
                <a:lnTo>
                  <a:pt x="780135" y="59804"/>
                </a:lnTo>
                <a:lnTo>
                  <a:pt x="801878" y="59804"/>
                </a:lnTo>
                <a:lnTo>
                  <a:pt x="821550" y="33020"/>
                </a:lnTo>
                <a:lnTo>
                  <a:pt x="841857" y="33020"/>
                </a:lnTo>
                <a:lnTo>
                  <a:pt x="841857" y="1905"/>
                </a:lnTo>
                <a:close/>
              </a:path>
              <a:path w="1198245" h="109219">
                <a:moveTo>
                  <a:pt x="901560" y="1905"/>
                </a:moveTo>
                <a:lnTo>
                  <a:pt x="860158" y="1905"/>
                </a:lnTo>
                <a:lnTo>
                  <a:pt x="860158" y="90792"/>
                </a:lnTo>
                <a:lnTo>
                  <a:pt x="903973" y="90792"/>
                </a:lnTo>
                <a:lnTo>
                  <a:pt x="918852" y="89063"/>
                </a:lnTo>
                <a:lnTo>
                  <a:pt x="929668" y="84099"/>
                </a:lnTo>
                <a:lnTo>
                  <a:pt x="936270" y="76229"/>
                </a:lnTo>
                <a:lnTo>
                  <a:pt x="936412" y="75565"/>
                </a:lnTo>
                <a:lnTo>
                  <a:pt x="880592" y="75565"/>
                </a:lnTo>
                <a:lnTo>
                  <a:pt x="880592" y="53073"/>
                </a:lnTo>
                <a:lnTo>
                  <a:pt x="934608" y="53073"/>
                </a:lnTo>
                <a:lnTo>
                  <a:pt x="934172" y="52250"/>
                </a:lnTo>
                <a:lnTo>
                  <a:pt x="928919" y="47598"/>
                </a:lnTo>
                <a:lnTo>
                  <a:pt x="921753" y="44450"/>
                </a:lnTo>
                <a:lnTo>
                  <a:pt x="929614" y="40640"/>
                </a:lnTo>
                <a:lnTo>
                  <a:pt x="930944" y="38735"/>
                </a:lnTo>
                <a:lnTo>
                  <a:pt x="880592" y="38735"/>
                </a:lnTo>
                <a:lnTo>
                  <a:pt x="880592" y="17132"/>
                </a:lnTo>
                <a:lnTo>
                  <a:pt x="932555" y="17132"/>
                </a:lnTo>
                <a:lnTo>
                  <a:pt x="932089" y="15079"/>
                </a:lnTo>
                <a:lnTo>
                  <a:pt x="925652" y="7872"/>
                </a:lnTo>
                <a:lnTo>
                  <a:pt x="915357" y="3424"/>
                </a:lnTo>
                <a:lnTo>
                  <a:pt x="901560" y="1905"/>
                </a:lnTo>
                <a:close/>
              </a:path>
              <a:path w="1198245" h="109219">
                <a:moveTo>
                  <a:pt x="934608" y="53073"/>
                </a:moveTo>
                <a:lnTo>
                  <a:pt x="912736" y="53073"/>
                </a:lnTo>
                <a:lnTo>
                  <a:pt x="917689" y="56629"/>
                </a:lnTo>
                <a:lnTo>
                  <a:pt x="917689" y="71882"/>
                </a:lnTo>
                <a:lnTo>
                  <a:pt x="912736" y="75565"/>
                </a:lnTo>
                <a:lnTo>
                  <a:pt x="936412" y="75565"/>
                </a:lnTo>
                <a:lnTo>
                  <a:pt x="938504" y="65786"/>
                </a:lnTo>
                <a:lnTo>
                  <a:pt x="937403" y="58337"/>
                </a:lnTo>
                <a:lnTo>
                  <a:pt x="934608" y="53073"/>
                </a:lnTo>
                <a:close/>
              </a:path>
              <a:path w="1198245" h="109219">
                <a:moveTo>
                  <a:pt x="932555" y="17132"/>
                </a:moveTo>
                <a:lnTo>
                  <a:pt x="908672" y="17132"/>
                </a:lnTo>
                <a:lnTo>
                  <a:pt x="913371" y="20942"/>
                </a:lnTo>
                <a:lnTo>
                  <a:pt x="913371" y="35052"/>
                </a:lnTo>
                <a:lnTo>
                  <a:pt x="908672" y="38735"/>
                </a:lnTo>
                <a:lnTo>
                  <a:pt x="930944" y="38735"/>
                </a:lnTo>
                <a:lnTo>
                  <a:pt x="934313" y="33909"/>
                </a:lnTo>
                <a:lnTo>
                  <a:pt x="934313" y="24879"/>
                </a:lnTo>
                <a:lnTo>
                  <a:pt x="932555" y="17132"/>
                </a:lnTo>
                <a:close/>
              </a:path>
              <a:path w="1198245" h="109219">
                <a:moveTo>
                  <a:pt x="1000874" y="1905"/>
                </a:moveTo>
                <a:lnTo>
                  <a:pt x="980554" y="1905"/>
                </a:lnTo>
                <a:lnTo>
                  <a:pt x="940930" y="90792"/>
                </a:lnTo>
                <a:lnTo>
                  <a:pt x="962012" y="90792"/>
                </a:lnTo>
                <a:lnTo>
                  <a:pt x="969886" y="71742"/>
                </a:lnTo>
                <a:lnTo>
                  <a:pt x="1032096" y="71742"/>
                </a:lnTo>
                <a:lnTo>
                  <a:pt x="1025118" y="56134"/>
                </a:lnTo>
                <a:lnTo>
                  <a:pt x="976490" y="56134"/>
                </a:lnTo>
                <a:lnTo>
                  <a:pt x="990587" y="22098"/>
                </a:lnTo>
                <a:lnTo>
                  <a:pt x="1009901" y="22098"/>
                </a:lnTo>
                <a:lnTo>
                  <a:pt x="1000874" y="1905"/>
                </a:lnTo>
                <a:close/>
              </a:path>
              <a:path w="1198245" h="109219">
                <a:moveTo>
                  <a:pt x="1032096" y="71742"/>
                </a:moveTo>
                <a:lnTo>
                  <a:pt x="1011148" y="71742"/>
                </a:lnTo>
                <a:lnTo>
                  <a:pt x="1019022" y="90792"/>
                </a:lnTo>
                <a:lnTo>
                  <a:pt x="1040612" y="90792"/>
                </a:lnTo>
                <a:lnTo>
                  <a:pt x="1032096" y="71742"/>
                </a:lnTo>
                <a:close/>
              </a:path>
              <a:path w="1198245" h="109219">
                <a:moveTo>
                  <a:pt x="1009901" y="22098"/>
                </a:moveTo>
                <a:lnTo>
                  <a:pt x="990587" y="22098"/>
                </a:lnTo>
                <a:lnTo>
                  <a:pt x="1004684" y="56134"/>
                </a:lnTo>
                <a:lnTo>
                  <a:pt x="1025118" y="56134"/>
                </a:lnTo>
                <a:lnTo>
                  <a:pt x="1009901" y="22098"/>
                </a:lnTo>
                <a:close/>
              </a:path>
              <a:path w="1198245" h="109219">
                <a:moveTo>
                  <a:pt x="1115796" y="1905"/>
                </a:moveTo>
                <a:lnTo>
                  <a:pt x="1048626" y="1905"/>
                </a:lnTo>
                <a:lnTo>
                  <a:pt x="1048626" y="90792"/>
                </a:lnTo>
                <a:lnTo>
                  <a:pt x="1117447" y="90792"/>
                </a:lnTo>
                <a:lnTo>
                  <a:pt x="1117447" y="74295"/>
                </a:lnTo>
                <a:lnTo>
                  <a:pt x="1069060" y="74295"/>
                </a:lnTo>
                <a:lnTo>
                  <a:pt x="1069060" y="53708"/>
                </a:lnTo>
                <a:lnTo>
                  <a:pt x="1110335" y="53708"/>
                </a:lnTo>
                <a:lnTo>
                  <a:pt x="1110335" y="37719"/>
                </a:lnTo>
                <a:lnTo>
                  <a:pt x="1069060" y="37719"/>
                </a:lnTo>
                <a:lnTo>
                  <a:pt x="1069060" y="18402"/>
                </a:lnTo>
                <a:lnTo>
                  <a:pt x="1115796" y="18402"/>
                </a:lnTo>
                <a:lnTo>
                  <a:pt x="1115796" y="1905"/>
                </a:lnTo>
                <a:close/>
              </a:path>
              <a:path w="1198245" h="109219">
                <a:moveTo>
                  <a:pt x="1169771" y="18656"/>
                </a:moveTo>
                <a:lnTo>
                  <a:pt x="1149464" y="18656"/>
                </a:lnTo>
                <a:lnTo>
                  <a:pt x="1149464" y="90792"/>
                </a:lnTo>
                <a:lnTo>
                  <a:pt x="1169771" y="90792"/>
                </a:lnTo>
                <a:lnTo>
                  <a:pt x="1169771" y="18656"/>
                </a:lnTo>
                <a:close/>
              </a:path>
              <a:path w="1198245" h="109219">
                <a:moveTo>
                  <a:pt x="1198219" y="1905"/>
                </a:moveTo>
                <a:lnTo>
                  <a:pt x="1121143" y="1905"/>
                </a:lnTo>
                <a:lnTo>
                  <a:pt x="1121143" y="18656"/>
                </a:lnTo>
                <a:lnTo>
                  <a:pt x="1198219" y="18656"/>
                </a:lnTo>
                <a:lnTo>
                  <a:pt x="1198219" y="1905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1" name="object 21"/>
          <p:cNvSpPr/>
          <p:nvPr/>
        </p:nvSpPr>
        <p:spPr>
          <a:xfrm>
            <a:off x="1125444" y="1943451"/>
            <a:ext cx="5625641" cy="99048"/>
          </a:xfrm>
          <a:custGeom>
            <a:avLst/>
            <a:gdLst/>
            <a:ahLst/>
            <a:cxnLst/>
            <a:rect l="l" t="t" r="r" b="b"/>
            <a:pathLst>
              <a:path w="4977130" h="87630">
                <a:moveTo>
                  <a:pt x="4977003" y="0"/>
                </a:moveTo>
                <a:lnTo>
                  <a:pt x="0" y="0"/>
                </a:lnTo>
                <a:lnTo>
                  <a:pt x="0" y="87299"/>
                </a:lnTo>
                <a:lnTo>
                  <a:pt x="4977003" y="87299"/>
                </a:lnTo>
                <a:lnTo>
                  <a:pt x="4977003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2" name="object 22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77730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40551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68" dirty="0">
                <a:solidFill>
                  <a:srgbClr val="000113"/>
                </a:solidFill>
                <a:latin typeface="Arial"/>
                <a:cs typeface="Arial"/>
              </a:rPr>
              <a:t>12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1157728" y="2097463"/>
            <a:ext cx="1612760" cy="347386"/>
          </a:xfrm>
          <a:custGeom>
            <a:avLst/>
            <a:gdLst/>
            <a:ahLst/>
            <a:cxnLst/>
            <a:rect l="l" t="t" r="r" b="b"/>
            <a:pathLst>
              <a:path w="1426845" h="307339">
                <a:moveTo>
                  <a:pt x="57861" y="0"/>
                </a:moveTo>
                <a:lnTo>
                  <a:pt x="0" y="0"/>
                </a:lnTo>
                <a:lnTo>
                  <a:pt x="0" y="302260"/>
                </a:lnTo>
                <a:lnTo>
                  <a:pt x="65633" y="302260"/>
                </a:lnTo>
                <a:lnTo>
                  <a:pt x="65633" y="124790"/>
                </a:lnTo>
                <a:lnTo>
                  <a:pt x="133022" y="124790"/>
                </a:lnTo>
                <a:lnTo>
                  <a:pt x="57861" y="0"/>
                </a:lnTo>
                <a:close/>
              </a:path>
              <a:path w="1426845" h="307339">
                <a:moveTo>
                  <a:pt x="340431" y="121335"/>
                </a:moveTo>
                <a:lnTo>
                  <a:pt x="274624" y="121335"/>
                </a:lnTo>
                <a:lnTo>
                  <a:pt x="275056" y="302260"/>
                </a:lnTo>
                <a:lnTo>
                  <a:pt x="340690" y="302260"/>
                </a:lnTo>
                <a:lnTo>
                  <a:pt x="340431" y="121335"/>
                </a:lnTo>
                <a:close/>
              </a:path>
              <a:path w="1426845" h="307339">
                <a:moveTo>
                  <a:pt x="133022" y="124790"/>
                </a:moveTo>
                <a:lnTo>
                  <a:pt x="65633" y="124790"/>
                </a:lnTo>
                <a:lnTo>
                  <a:pt x="154584" y="270306"/>
                </a:lnTo>
                <a:lnTo>
                  <a:pt x="185673" y="270306"/>
                </a:lnTo>
                <a:lnTo>
                  <a:pt x="234919" y="187833"/>
                </a:lnTo>
                <a:lnTo>
                  <a:pt x="170992" y="187833"/>
                </a:lnTo>
                <a:lnTo>
                  <a:pt x="133022" y="124790"/>
                </a:lnTo>
                <a:close/>
              </a:path>
              <a:path w="1426845" h="307339">
                <a:moveTo>
                  <a:pt x="340258" y="0"/>
                </a:moveTo>
                <a:lnTo>
                  <a:pt x="282397" y="0"/>
                </a:lnTo>
                <a:lnTo>
                  <a:pt x="170992" y="187833"/>
                </a:lnTo>
                <a:lnTo>
                  <a:pt x="234919" y="187833"/>
                </a:lnTo>
                <a:lnTo>
                  <a:pt x="274624" y="121335"/>
                </a:lnTo>
                <a:lnTo>
                  <a:pt x="340431" y="121335"/>
                </a:lnTo>
                <a:lnTo>
                  <a:pt x="340258" y="0"/>
                </a:lnTo>
                <a:close/>
              </a:path>
              <a:path w="1426845" h="307339">
                <a:moveTo>
                  <a:pt x="597420" y="120040"/>
                </a:moveTo>
                <a:lnTo>
                  <a:pt x="486638" y="120040"/>
                </a:lnTo>
                <a:lnTo>
                  <a:pt x="510306" y="123123"/>
                </a:lnTo>
                <a:lnTo>
                  <a:pt x="527011" y="132076"/>
                </a:lnTo>
                <a:lnTo>
                  <a:pt x="536916" y="146454"/>
                </a:lnTo>
                <a:lnTo>
                  <a:pt x="540181" y="165811"/>
                </a:lnTo>
                <a:lnTo>
                  <a:pt x="486638" y="165811"/>
                </a:lnTo>
                <a:lnTo>
                  <a:pt x="441178" y="170905"/>
                </a:lnTo>
                <a:lnTo>
                  <a:pt x="410209" y="185188"/>
                </a:lnTo>
                <a:lnTo>
                  <a:pt x="392518" y="207169"/>
                </a:lnTo>
                <a:lnTo>
                  <a:pt x="386892" y="235331"/>
                </a:lnTo>
                <a:lnTo>
                  <a:pt x="392803" y="263269"/>
                </a:lnTo>
                <a:lnTo>
                  <a:pt x="409886" y="285581"/>
                </a:lnTo>
                <a:lnTo>
                  <a:pt x="437170" y="300364"/>
                </a:lnTo>
                <a:lnTo>
                  <a:pt x="473684" y="305714"/>
                </a:lnTo>
                <a:lnTo>
                  <a:pt x="497379" y="303629"/>
                </a:lnTo>
                <a:lnTo>
                  <a:pt x="517188" y="297456"/>
                </a:lnTo>
                <a:lnTo>
                  <a:pt x="532949" y="287315"/>
                </a:lnTo>
                <a:lnTo>
                  <a:pt x="544499" y="273329"/>
                </a:lnTo>
                <a:lnTo>
                  <a:pt x="607542" y="273329"/>
                </a:lnTo>
                <a:lnTo>
                  <a:pt x="607542" y="260375"/>
                </a:lnTo>
                <a:lnTo>
                  <a:pt x="490524" y="260375"/>
                </a:lnTo>
                <a:lnTo>
                  <a:pt x="474568" y="258358"/>
                </a:lnTo>
                <a:lnTo>
                  <a:pt x="462619" y="252656"/>
                </a:lnTo>
                <a:lnTo>
                  <a:pt x="455123" y="243798"/>
                </a:lnTo>
                <a:lnTo>
                  <a:pt x="452526" y="232308"/>
                </a:lnTo>
                <a:lnTo>
                  <a:pt x="454570" y="221499"/>
                </a:lnTo>
                <a:lnTo>
                  <a:pt x="461432" y="212877"/>
                </a:lnTo>
                <a:lnTo>
                  <a:pt x="474204" y="207169"/>
                </a:lnTo>
                <a:lnTo>
                  <a:pt x="493979" y="205105"/>
                </a:lnTo>
                <a:lnTo>
                  <a:pt x="607542" y="205105"/>
                </a:lnTo>
                <a:lnTo>
                  <a:pt x="607542" y="169697"/>
                </a:lnTo>
                <a:lnTo>
                  <a:pt x="600026" y="123879"/>
                </a:lnTo>
                <a:lnTo>
                  <a:pt x="597420" y="120040"/>
                </a:lnTo>
                <a:close/>
              </a:path>
              <a:path w="1426845" h="307339">
                <a:moveTo>
                  <a:pt x="607542" y="273329"/>
                </a:moveTo>
                <a:lnTo>
                  <a:pt x="544499" y="273329"/>
                </a:lnTo>
                <a:lnTo>
                  <a:pt x="544499" y="302260"/>
                </a:lnTo>
                <a:lnTo>
                  <a:pt x="607542" y="302260"/>
                </a:lnTo>
                <a:lnTo>
                  <a:pt x="607542" y="273329"/>
                </a:lnTo>
                <a:close/>
              </a:path>
              <a:path w="1426845" h="307339">
                <a:moveTo>
                  <a:pt x="607542" y="205105"/>
                </a:moveTo>
                <a:lnTo>
                  <a:pt x="540181" y="205105"/>
                </a:lnTo>
                <a:lnTo>
                  <a:pt x="540181" y="228854"/>
                </a:lnTo>
                <a:lnTo>
                  <a:pt x="532301" y="242705"/>
                </a:lnTo>
                <a:lnTo>
                  <a:pt x="520858" y="252549"/>
                </a:lnTo>
                <a:lnTo>
                  <a:pt x="506663" y="258425"/>
                </a:lnTo>
                <a:lnTo>
                  <a:pt x="490524" y="260375"/>
                </a:lnTo>
                <a:lnTo>
                  <a:pt x="607542" y="260375"/>
                </a:lnTo>
                <a:lnTo>
                  <a:pt x="607542" y="205105"/>
                </a:lnTo>
                <a:close/>
              </a:path>
              <a:path w="1426845" h="307339">
                <a:moveTo>
                  <a:pt x="495706" y="66497"/>
                </a:moveTo>
                <a:lnTo>
                  <a:pt x="467969" y="68332"/>
                </a:lnTo>
                <a:lnTo>
                  <a:pt x="441245" y="73729"/>
                </a:lnTo>
                <a:lnTo>
                  <a:pt x="416707" y="82527"/>
                </a:lnTo>
                <a:lnTo>
                  <a:pt x="395528" y="94564"/>
                </a:lnTo>
                <a:lnTo>
                  <a:pt x="419709" y="141630"/>
                </a:lnTo>
                <a:lnTo>
                  <a:pt x="433810" y="132609"/>
                </a:lnTo>
                <a:lnTo>
                  <a:pt x="450259" y="125815"/>
                </a:lnTo>
                <a:lnTo>
                  <a:pt x="468165" y="121531"/>
                </a:lnTo>
                <a:lnTo>
                  <a:pt x="486638" y="120040"/>
                </a:lnTo>
                <a:lnTo>
                  <a:pt x="597420" y="120040"/>
                </a:lnTo>
                <a:lnTo>
                  <a:pt x="578180" y="91703"/>
                </a:lnTo>
                <a:lnTo>
                  <a:pt x="543055" y="72724"/>
                </a:lnTo>
                <a:lnTo>
                  <a:pt x="495706" y="66497"/>
                </a:lnTo>
                <a:close/>
              </a:path>
              <a:path w="1426845" h="307339">
                <a:moveTo>
                  <a:pt x="771626" y="66497"/>
                </a:moveTo>
                <a:lnTo>
                  <a:pt x="719506" y="75349"/>
                </a:lnTo>
                <a:lnTo>
                  <a:pt x="678519" y="100069"/>
                </a:lnTo>
                <a:lnTo>
                  <a:pt x="651700" y="137906"/>
                </a:lnTo>
                <a:lnTo>
                  <a:pt x="642086" y="186105"/>
                </a:lnTo>
                <a:lnTo>
                  <a:pt x="651700" y="234305"/>
                </a:lnTo>
                <a:lnTo>
                  <a:pt x="678519" y="272141"/>
                </a:lnTo>
                <a:lnTo>
                  <a:pt x="719506" y="296862"/>
                </a:lnTo>
                <a:lnTo>
                  <a:pt x="771626" y="305714"/>
                </a:lnTo>
                <a:lnTo>
                  <a:pt x="806103" y="301760"/>
                </a:lnTo>
                <a:lnTo>
                  <a:pt x="835640" y="290277"/>
                </a:lnTo>
                <a:lnTo>
                  <a:pt x="859187" y="271831"/>
                </a:lnTo>
                <a:lnTo>
                  <a:pt x="873395" y="250444"/>
                </a:lnTo>
                <a:lnTo>
                  <a:pt x="771194" y="250444"/>
                </a:lnTo>
                <a:lnTo>
                  <a:pt x="747290" y="246099"/>
                </a:lnTo>
                <a:lnTo>
                  <a:pt x="727960" y="233495"/>
                </a:lnTo>
                <a:lnTo>
                  <a:pt x="715027" y="213282"/>
                </a:lnTo>
                <a:lnTo>
                  <a:pt x="710310" y="186105"/>
                </a:lnTo>
                <a:lnTo>
                  <a:pt x="715027" y="158929"/>
                </a:lnTo>
                <a:lnTo>
                  <a:pt x="727960" y="138715"/>
                </a:lnTo>
                <a:lnTo>
                  <a:pt x="747290" y="126112"/>
                </a:lnTo>
                <a:lnTo>
                  <a:pt x="771194" y="121767"/>
                </a:lnTo>
                <a:lnTo>
                  <a:pt x="873152" y="121767"/>
                </a:lnTo>
                <a:lnTo>
                  <a:pt x="859187" y="100380"/>
                </a:lnTo>
                <a:lnTo>
                  <a:pt x="835640" y="81826"/>
                </a:lnTo>
                <a:lnTo>
                  <a:pt x="806103" y="70396"/>
                </a:lnTo>
                <a:lnTo>
                  <a:pt x="771626" y="66497"/>
                </a:lnTo>
                <a:close/>
              </a:path>
              <a:path w="1426845" h="307339">
                <a:moveTo>
                  <a:pt x="823442" y="218490"/>
                </a:moveTo>
                <a:lnTo>
                  <a:pt x="812971" y="232956"/>
                </a:lnTo>
                <a:lnTo>
                  <a:pt x="800557" y="242887"/>
                </a:lnTo>
                <a:lnTo>
                  <a:pt x="786523" y="248608"/>
                </a:lnTo>
                <a:lnTo>
                  <a:pt x="771194" y="250444"/>
                </a:lnTo>
                <a:lnTo>
                  <a:pt x="873395" y="250444"/>
                </a:lnTo>
                <a:lnTo>
                  <a:pt x="875690" y="246989"/>
                </a:lnTo>
                <a:lnTo>
                  <a:pt x="823442" y="218490"/>
                </a:lnTo>
                <a:close/>
              </a:path>
              <a:path w="1426845" h="307339">
                <a:moveTo>
                  <a:pt x="873152" y="121767"/>
                </a:moveTo>
                <a:lnTo>
                  <a:pt x="771194" y="121767"/>
                </a:lnTo>
                <a:lnTo>
                  <a:pt x="786523" y="123663"/>
                </a:lnTo>
                <a:lnTo>
                  <a:pt x="800557" y="129486"/>
                </a:lnTo>
                <a:lnTo>
                  <a:pt x="812971" y="139437"/>
                </a:lnTo>
                <a:lnTo>
                  <a:pt x="823442" y="153720"/>
                </a:lnTo>
                <a:lnTo>
                  <a:pt x="875690" y="125653"/>
                </a:lnTo>
                <a:lnTo>
                  <a:pt x="873152" y="121767"/>
                </a:lnTo>
                <a:close/>
              </a:path>
              <a:path w="1426845" h="307339">
                <a:moveTo>
                  <a:pt x="1130871" y="69951"/>
                </a:moveTo>
                <a:lnTo>
                  <a:pt x="932256" y="69951"/>
                </a:lnTo>
                <a:lnTo>
                  <a:pt x="928801" y="163220"/>
                </a:lnTo>
                <a:lnTo>
                  <a:pt x="926643" y="194957"/>
                </a:lnTo>
                <a:lnTo>
                  <a:pt x="921616" y="221837"/>
                </a:lnTo>
                <a:lnTo>
                  <a:pt x="911003" y="240458"/>
                </a:lnTo>
                <a:lnTo>
                  <a:pt x="892086" y="247421"/>
                </a:lnTo>
                <a:lnTo>
                  <a:pt x="882113" y="247421"/>
                </a:lnTo>
                <a:lnTo>
                  <a:pt x="878713" y="301828"/>
                </a:lnTo>
                <a:lnTo>
                  <a:pt x="888360" y="304095"/>
                </a:lnTo>
                <a:lnTo>
                  <a:pt x="897324" y="305714"/>
                </a:lnTo>
                <a:lnTo>
                  <a:pt x="905727" y="306685"/>
                </a:lnTo>
                <a:lnTo>
                  <a:pt x="913688" y="307009"/>
                </a:lnTo>
                <a:lnTo>
                  <a:pt x="949033" y="296673"/>
                </a:lnTo>
                <a:lnTo>
                  <a:pt x="971057" y="267716"/>
                </a:lnTo>
                <a:lnTo>
                  <a:pt x="976486" y="247421"/>
                </a:lnTo>
                <a:lnTo>
                  <a:pt x="889076" y="247421"/>
                </a:lnTo>
                <a:lnTo>
                  <a:pt x="882167" y="246557"/>
                </a:lnTo>
                <a:lnTo>
                  <a:pt x="976717" y="246557"/>
                </a:lnTo>
                <a:lnTo>
                  <a:pt x="982961" y="223213"/>
                </a:lnTo>
                <a:lnTo>
                  <a:pt x="987945" y="166243"/>
                </a:lnTo>
                <a:lnTo>
                  <a:pt x="990117" y="125222"/>
                </a:lnTo>
                <a:lnTo>
                  <a:pt x="1130871" y="125222"/>
                </a:lnTo>
                <a:lnTo>
                  <a:pt x="1130871" y="69951"/>
                </a:lnTo>
                <a:close/>
              </a:path>
              <a:path w="1426845" h="307339">
                <a:moveTo>
                  <a:pt x="1130871" y="125222"/>
                </a:moveTo>
                <a:lnTo>
                  <a:pt x="1063523" y="125222"/>
                </a:lnTo>
                <a:lnTo>
                  <a:pt x="1063523" y="302260"/>
                </a:lnTo>
                <a:lnTo>
                  <a:pt x="1130871" y="302260"/>
                </a:lnTo>
                <a:lnTo>
                  <a:pt x="1130871" y="125222"/>
                </a:lnTo>
                <a:close/>
              </a:path>
              <a:path w="1426845" h="307339">
                <a:moveTo>
                  <a:pt x="1299273" y="66497"/>
                </a:moveTo>
                <a:lnTo>
                  <a:pt x="1248152" y="75349"/>
                </a:lnTo>
                <a:lnTo>
                  <a:pt x="1207677" y="100069"/>
                </a:lnTo>
                <a:lnTo>
                  <a:pt x="1181048" y="137906"/>
                </a:lnTo>
                <a:lnTo>
                  <a:pt x="1171460" y="186105"/>
                </a:lnTo>
                <a:lnTo>
                  <a:pt x="1181048" y="234305"/>
                </a:lnTo>
                <a:lnTo>
                  <a:pt x="1207677" y="272141"/>
                </a:lnTo>
                <a:lnTo>
                  <a:pt x="1248152" y="296862"/>
                </a:lnTo>
                <a:lnTo>
                  <a:pt x="1299273" y="305714"/>
                </a:lnTo>
                <a:lnTo>
                  <a:pt x="1350327" y="296862"/>
                </a:lnTo>
                <a:lnTo>
                  <a:pt x="1390653" y="272141"/>
                </a:lnTo>
                <a:lnTo>
                  <a:pt x="1405839" y="250444"/>
                </a:lnTo>
                <a:lnTo>
                  <a:pt x="1299273" y="250444"/>
                </a:lnTo>
                <a:lnTo>
                  <a:pt x="1275753" y="246038"/>
                </a:lnTo>
                <a:lnTo>
                  <a:pt x="1256849" y="233333"/>
                </a:lnTo>
                <a:lnTo>
                  <a:pt x="1244259" y="213100"/>
                </a:lnTo>
                <a:lnTo>
                  <a:pt x="1239685" y="186105"/>
                </a:lnTo>
                <a:lnTo>
                  <a:pt x="1244259" y="159111"/>
                </a:lnTo>
                <a:lnTo>
                  <a:pt x="1256849" y="138877"/>
                </a:lnTo>
                <a:lnTo>
                  <a:pt x="1275753" y="126173"/>
                </a:lnTo>
                <a:lnTo>
                  <a:pt x="1299273" y="121767"/>
                </a:lnTo>
                <a:lnTo>
                  <a:pt x="1405839" y="121767"/>
                </a:lnTo>
                <a:lnTo>
                  <a:pt x="1390653" y="100069"/>
                </a:lnTo>
                <a:lnTo>
                  <a:pt x="1350327" y="75349"/>
                </a:lnTo>
                <a:lnTo>
                  <a:pt x="1299273" y="66497"/>
                </a:lnTo>
                <a:close/>
              </a:path>
              <a:path w="1426845" h="307339">
                <a:moveTo>
                  <a:pt x="1405839" y="121767"/>
                </a:moveTo>
                <a:lnTo>
                  <a:pt x="1299273" y="121767"/>
                </a:lnTo>
                <a:lnTo>
                  <a:pt x="1322725" y="126173"/>
                </a:lnTo>
                <a:lnTo>
                  <a:pt x="1341481" y="138877"/>
                </a:lnTo>
                <a:lnTo>
                  <a:pt x="1353923" y="159111"/>
                </a:lnTo>
                <a:lnTo>
                  <a:pt x="1358430" y="186105"/>
                </a:lnTo>
                <a:lnTo>
                  <a:pt x="1353923" y="213100"/>
                </a:lnTo>
                <a:lnTo>
                  <a:pt x="1341481" y="233333"/>
                </a:lnTo>
                <a:lnTo>
                  <a:pt x="1322725" y="246038"/>
                </a:lnTo>
                <a:lnTo>
                  <a:pt x="1299273" y="250444"/>
                </a:lnTo>
                <a:lnTo>
                  <a:pt x="1405839" y="250444"/>
                </a:lnTo>
                <a:lnTo>
                  <a:pt x="1417134" y="234305"/>
                </a:lnTo>
                <a:lnTo>
                  <a:pt x="1426654" y="186105"/>
                </a:lnTo>
                <a:lnTo>
                  <a:pt x="1417134" y="137906"/>
                </a:lnTo>
                <a:lnTo>
                  <a:pt x="1405839" y="121767"/>
                </a:lnTo>
                <a:close/>
              </a:path>
            </a:pathLst>
          </a:custGeom>
          <a:solidFill>
            <a:srgbClr val="E3E1DC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48625" y="1649594"/>
            <a:ext cx="2463282" cy="306475"/>
          </a:xfrm>
          <a:custGeom>
            <a:avLst/>
            <a:gdLst/>
            <a:ahLst/>
            <a:cxnLst/>
            <a:rect l="l" t="t" r="r" b="b"/>
            <a:pathLst>
              <a:path w="2179320" h="271144">
                <a:moveTo>
                  <a:pt x="338175" y="72542"/>
                </a:moveTo>
                <a:lnTo>
                  <a:pt x="296075" y="79832"/>
                </a:lnTo>
                <a:lnTo>
                  <a:pt x="262743" y="100190"/>
                </a:lnTo>
                <a:lnTo>
                  <a:pt x="240813" y="131349"/>
                </a:lnTo>
                <a:lnTo>
                  <a:pt x="232918" y="171043"/>
                </a:lnTo>
                <a:lnTo>
                  <a:pt x="240813" y="210737"/>
                </a:lnTo>
                <a:lnTo>
                  <a:pt x="262743" y="241896"/>
                </a:lnTo>
                <a:lnTo>
                  <a:pt x="296075" y="262255"/>
                </a:lnTo>
                <a:lnTo>
                  <a:pt x="338175" y="269544"/>
                </a:lnTo>
                <a:lnTo>
                  <a:pt x="380219" y="262255"/>
                </a:lnTo>
                <a:lnTo>
                  <a:pt x="413429" y="241896"/>
                </a:lnTo>
                <a:lnTo>
                  <a:pt x="425935" y="224028"/>
                </a:lnTo>
                <a:lnTo>
                  <a:pt x="338175" y="224028"/>
                </a:lnTo>
                <a:lnTo>
                  <a:pt x="318806" y="220399"/>
                </a:lnTo>
                <a:lnTo>
                  <a:pt x="303237" y="209937"/>
                </a:lnTo>
                <a:lnTo>
                  <a:pt x="292869" y="193274"/>
                </a:lnTo>
                <a:lnTo>
                  <a:pt x="289102" y="171043"/>
                </a:lnTo>
                <a:lnTo>
                  <a:pt x="292869" y="148813"/>
                </a:lnTo>
                <a:lnTo>
                  <a:pt x="303237" y="132149"/>
                </a:lnTo>
                <a:lnTo>
                  <a:pt x="318806" y="121687"/>
                </a:lnTo>
                <a:lnTo>
                  <a:pt x="338175" y="118059"/>
                </a:lnTo>
                <a:lnTo>
                  <a:pt x="425935" y="118059"/>
                </a:lnTo>
                <a:lnTo>
                  <a:pt x="413429" y="100190"/>
                </a:lnTo>
                <a:lnTo>
                  <a:pt x="380219" y="79832"/>
                </a:lnTo>
                <a:lnTo>
                  <a:pt x="338175" y="72542"/>
                </a:lnTo>
                <a:close/>
              </a:path>
              <a:path w="2179320" h="271144">
                <a:moveTo>
                  <a:pt x="57251" y="17779"/>
                </a:moveTo>
                <a:lnTo>
                  <a:pt x="0" y="17779"/>
                </a:lnTo>
                <a:lnTo>
                  <a:pt x="0" y="266700"/>
                </a:lnTo>
                <a:lnTo>
                  <a:pt x="57251" y="266700"/>
                </a:lnTo>
                <a:lnTo>
                  <a:pt x="57251" y="203758"/>
                </a:lnTo>
                <a:lnTo>
                  <a:pt x="90678" y="168910"/>
                </a:lnTo>
                <a:lnTo>
                  <a:pt x="160165" y="168910"/>
                </a:lnTo>
                <a:lnTo>
                  <a:pt x="132592" y="134061"/>
                </a:lnTo>
                <a:lnTo>
                  <a:pt x="57251" y="134061"/>
                </a:lnTo>
                <a:lnTo>
                  <a:pt x="57251" y="17779"/>
                </a:lnTo>
                <a:close/>
              </a:path>
              <a:path w="2179320" h="271144">
                <a:moveTo>
                  <a:pt x="160165" y="168910"/>
                </a:moveTo>
                <a:lnTo>
                  <a:pt x="90678" y="168910"/>
                </a:lnTo>
                <a:lnTo>
                  <a:pt x="170332" y="266700"/>
                </a:lnTo>
                <a:lnTo>
                  <a:pt x="237540" y="266700"/>
                </a:lnTo>
                <a:lnTo>
                  <a:pt x="160165" y="168910"/>
                </a:lnTo>
                <a:close/>
              </a:path>
              <a:path w="2179320" h="271144">
                <a:moveTo>
                  <a:pt x="425935" y="118059"/>
                </a:moveTo>
                <a:lnTo>
                  <a:pt x="338175" y="118059"/>
                </a:lnTo>
                <a:lnTo>
                  <a:pt x="357489" y="121687"/>
                </a:lnTo>
                <a:lnTo>
                  <a:pt x="372935" y="132149"/>
                </a:lnTo>
                <a:lnTo>
                  <a:pt x="383181" y="148813"/>
                </a:lnTo>
                <a:lnTo>
                  <a:pt x="386892" y="171043"/>
                </a:lnTo>
                <a:lnTo>
                  <a:pt x="383181" y="193274"/>
                </a:lnTo>
                <a:lnTo>
                  <a:pt x="372935" y="209937"/>
                </a:lnTo>
                <a:lnTo>
                  <a:pt x="357489" y="220399"/>
                </a:lnTo>
                <a:lnTo>
                  <a:pt x="338175" y="224028"/>
                </a:lnTo>
                <a:lnTo>
                  <a:pt x="425935" y="224028"/>
                </a:lnTo>
                <a:lnTo>
                  <a:pt x="435237" y="210737"/>
                </a:lnTo>
                <a:lnTo>
                  <a:pt x="443077" y="171043"/>
                </a:lnTo>
                <a:lnTo>
                  <a:pt x="435237" y="131349"/>
                </a:lnTo>
                <a:lnTo>
                  <a:pt x="425935" y="118059"/>
                </a:lnTo>
                <a:close/>
              </a:path>
              <a:path w="2179320" h="271144">
                <a:moveTo>
                  <a:pt x="231495" y="17779"/>
                </a:moveTo>
                <a:lnTo>
                  <a:pt x="167487" y="17779"/>
                </a:lnTo>
                <a:lnTo>
                  <a:pt x="57251" y="134061"/>
                </a:lnTo>
                <a:lnTo>
                  <a:pt x="132592" y="134061"/>
                </a:lnTo>
                <a:lnTo>
                  <a:pt x="128371" y="128727"/>
                </a:lnTo>
                <a:lnTo>
                  <a:pt x="231495" y="17779"/>
                </a:lnTo>
                <a:close/>
              </a:path>
              <a:path w="2179320" h="271144">
                <a:moveTo>
                  <a:pt x="528777" y="75387"/>
                </a:moveTo>
                <a:lnTo>
                  <a:pt x="475792" y="75387"/>
                </a:lnTo>
                <a:lnTo>
                  <a:pt x="475792" y="266700"/>
                </a:lnTo>
                <a:lnTo>
                  <a:pt x="531266" y="266700"/>
                </a:lnTo>
                <a:lnTo>
                  <a:pt x="531266" y="172110"/>
                </a:lnTo>
                <a:lnTo>
                  <a:pt x="534683" y="149201"/>
                </a:lnTo>
                <a:lnTo>
                  <a:pt x="544201" y="133127"/>
                </a:lnTo>
                <a:lnTo>
                  <a:pt x="558719" y="123654"/>
                </a:lnTo>
                <a:lnTo>
                  <a:pt x="577138" y="120548"/>
                </a:lnTo>
                <a:lnTo>
                  <a:pt x="665524" y="120548"/>
                </a:lnTo>
                <a:lnTo>
                  <a:pt x="665333" y="119348"/>
                </a:lnTo>
                <a:lnTo>
                  <a:pt x="651695" y="97789"/>
                </a:lnTo>
                <a:lnTo>
                  <a:pt x="528777" y="97789"/>
                </a:lnTo>
                <a:lnTo>
                  <a:pt x="528777" y="75387"/>
                </a:lnTo>
                <a:close/>
              </a:path>
              <a:path w="2179320" h="271144">
                <a:moveTo>
                  <a:pt x="665524" y="120548"/>
                </a:moveTo>
                <a:lnTo>
                  <a:pt x="577138" y="120548"/>
                </a:lnTo>
                <a:lnTo>
                  <a:pt x="593546" y="123254"/>
                </a:lnTo>
                <a:lnTo>
                  <a:pt x="605720" y="131527"/>
                </a:lnTo>
                <a:lnTo>
                  <a:pt x="613293" y="145601"/>
                </a:lnTo>
                <a:lnTo>
                  <a:pt x="615899" y="165709"/>
                </a:lnTo>
                <a:lnTo>
                  <a:pt x="615899" y="266700"/>
                </a:lnTo>
                <a:lnTo>
                  <a:pt x="671372" y="266700"/>
                </a:lnTo>
                <a:lnTo>
                  <a:pt x="671372" y="157175"/>
                </a:lnTo>
                <a:lnTo>
                  <a:pt x="665524" y="120548"/>
                </a:lnTo>
                <a:close/>
              </a:path>
              <a:path w="2179320" h="271144">
                <a:moveTo>
                  <a:pt x="592074" y="72542"/>
                </a:moveTo>
                <a:lnTo>
                  <a:pt x="573332" y="74187"/>
                </a:lnTo>
                <a:lnTo>
                  <a:pt x="556291" y="79032"/>
                </a:lnTo>
                <a:lnTo>
                  <a:pt x="541317" y="86944"/>
                </a:lnTo>
                <a:lnTo>
                  <a:pt x="528777" y="97789"/>
                </a:lnTo>
                <a:lnTo>
                  <a:pt x="651695" y="97789"/>
                </a:lnTo>
                <a:lnTo>
                  <a:pt x="648658" y="92989"/>
                </a:lnTo>
                <a:lnTo>
                  <a:pt x="623516" y="77565"/>
                </a:lnTo>
                <a:lnTo>
                  <a:pt x="592074" y="72542"/>
                </a:lnTo>
                <a:close/>
              </a:path>
              <a:path w="2179320" h="271144">
                <a:moveTo>
                  <a:pt x="878174" y="116636"/>
                </a:moveTo>
                <a:lnTo>
                  <a:pt x="786942" y="116636"/>
                </a:lnTo>
                <a:lnTo>
                  <a:pt x="806434" y="119176"/>
                </a:lnTo>
                <a:lnTo>
                  <a:pt x="820191" y="126549"/>
                </a:lnTo>
                <a:lnTo>
                  <a:pt x="828347" y="138389"/>
                </a:lnTo>
                <a:lnTo>
                  <a:pt x="831037" y="154330"/>
                </a:lnTo>
                <a:lnTo>
                  <a:pt x="786942" y="154330"/>
                </a:lnTo>
                <a:lnTo>
                  <a:pt x="749504" y="158525"/>
                </a:lnTo>
                <a:lnTo>
                  <a:pt x="724001" y="170287"/>
                </a:lnTo>
                <a:lnTo>
                  <a:pt x="709432" y="188390"/>
                </a:lnTo>
                <a:lnTo>
                  <a:pt x="704799" y="211582"/>
                </a:lnTo>
                <a:lnTo>
                  <a:pt x="709666" y="234590"/>
                </a:lnTo>
                <a:lnTo>
                  <a:pt x="723734" y="252964"/>
                </a:lnTo>
                <a:lnTo>
                  <a:pt x="746204" y="265138"/>
                </a:lnTo>
                <a:lnTo>
                  <a:pt x="776274" y="269544"/>
                </a:lnTo>
                <a:lnTo>
                  <a:pt x="795788" y="267827"/>
                </a:lnTo>
                <a:lnTo>
                  <a:pt x="812101" y="262743"/>
                </a:lnTo>
                <a:lnTo>
                  <a:pt x="825080" y="254392"/>
                </a:lnTo>
                <a:lnTo>
                  <a:pt x="834593" y="242874"/>
                </a:lnTo>
                <a:lnTo>
                  <a:pt x="886510" y="242874"/>
                </a:lnTo>
                <a:lnTo>
                  <a:pt x="886510" y="232206"/>
                </a:lnTo>
                <a:lnTo>
                  <a:pt x="790143" y="232206"/>
                </a:lnTo>
                <a:lnTo>
                  <a:pt x="777002" y="230545"/>
                </a:lnTo>
                <a:lnTo>
                  <a:pt x="767162" y="225850"/>
                </a:lnTo>
                <a:lnTo>
                  <a:pt x="760989" y="218555"/>
                </a:lnTo>
                <a:lnTo>
                  <a:pt x="758850" y="209092"/>
                </a:lnTo>
                <a:lnTo>
                  <a:pt x="760533" y="200191"/>
                </a:lnTo>
                <a:lnTo>
                  <a:pt x="766184" y="193090"/>
                </a:lnTo>
                <a:lnTo>
                  <a:pt x="776702" y="188390"/>
                </a:lnTo>
                <a:lnTo>
                  <a:pt x="792988" y="186690"/>
                </a:lnTo>
                <a:lnTo>
                  <a:pt x="886510" y="186690"/>
                </a:lnTo>
                <a:lnTo>
                  <a:pt x="886510" y="157530"/>
                </a:lnTo>
                <a:lnTo>
                  <a:pt x="880321" y="119798"/>
                </a:lnTo>
                <a:lnTo>
                  <a:pt x="878174" y="116636"/>
                </a:lnTo>
                <a:close/>
              </a:path>
              <a:path w="2179320" h="271144">
                <a:moveTo>
                  <a:pt x="886510" y="242874"/>
                </a:moveTo>
                <a:lnTo>
                  <a:pt x="834593" y="242874"/>
                </a:lnTo>
                <a:lnTo>
                  <a:pt x="834593" y="266700"/>
                </a:lnTo>
                <a:lnTo>
                  <a:pt x="886510" y="266700"/>
                </a:lnTo>
                <a:lnTo>
                  <a:pt x="886510" y="242874"/>
                </a:lnTo>
                <a:close/>
              </a:path>
              <a:path w="2179320" h="271144">
                <a:moveTo>
                  <a:pt x="886510" y="186690"/>
                </a:moveTo>
                <a:lnTo>
                  <a:pt x="831037" y="186690"/>
                </a:lnTo>
                <a:lnTo>
                  <a:pt x="831037" y="206248"/>
                </a:lnTo>
                <a:lnTo>
                  <a:pt x="824547" y="217654"/>
                </a:lnTo>
                <a:lnTo>
                  <a:pt x="815124" y="225761"/>
                </a:lnTo>
                <a:lnTo>
                  <a:pt x="803433" y="230601"/>
                </a:lnTo>
                <a:lnTo>
                  <a:pt x="790143" y="232206"/>
                </a:lnTo>
                <a:lnTo>
                  <a:pt x="886510" y="232206"/>
                </a:lnTo>
                <a:lnTo>
                  <a:pt x="886510" y="186690"/>
                </a:lnTo>
                <a:close/>
              </a:path>
              <a:path w="2179320" h="271144">
                <a:moveTo>
                  <a:pt x="794410" y="72542"/>
                </a:moveTo>
                <a:lnTo>
                  <a:pt x="771568" y="74053"/>
                </a:lnTo>
                <a:lnTo>
                  <a:pt x="749560" y="78498"/>
                </a:lnTo>
                <a:lnTo>
                  <a:pt x="729352" y="85744"/>
                </a:lnTo>
                <a:lnTo>
                  <a:pt x="711911" y="95656"/>
                </a:lnTo>
                <a:lnTo>
                  <a:pt x="731824" y="134416"/>
                </a:lnTo>
                <a:lnTo>
                  <a:pt x="743437" y="126988"/>
                </a:lnTo>
                <a:lnTo>
                  <a:pt x="756983" y="121392"/>
                </a:lnTo>
                <a:lnTo>
                  <a:pt x="771729" y="117864"/>
                </a:lnTo>
                <a:lnTo>
                  <a:pt x="786942" y="116636"/>
                </a:lnTo>
                <a:lnTo>
                  <a:pt x="878174" y="116636"/>
                </a:lnTo>
                <a:lnTo>
                  <a:pt x="862330" y="93300"/>
                </a:lnTo>
                <a:lnTo>
                  <a:pt x="833404" y="77670"/>
                </a:lnTo>
                <a:lnTo>
                  <a:pt x="794410" y="72542"/>
                </a:lnTo>
                <a:close/>
              </a:path>
              <a:path w="2179320" h="271144">
                <a:moveTo>
                  <a:pt x="1152131" y="13512"/>
                </a:moveTo>
                <a:lnTo>
                  <a:pt x="1108310" y="19697"/>
                </a:lnTo>
                <a:lnTo>
                  <a:pt x="1071077" y="37215"/>
                </a:lnTo>
                <a:lnTo>
                  <a:pt x="1042242" y="64514"/>
                </a:lnTo>
                <a:lnTo>
                  <a:pt x="1023614" y="100040"/>
                </a:lnTo>
                <a:lnTo>
                  <a:pt x="1017003" y="142240"/>
                </a:lnTo>
                <a:lnTo>
                  <a:pt x="1023611" y="184439"/>
                </a:lnTo>
                <a:lnTo>
                  <a:pt x="1042219" y="219965"/>
                </a:lnTo>
                <a:lnTo>
                  <a:pt x="1071000" y="247264"/>
                </a:lnTo>
                <a:lnTo>
                  <a:pt x="1108127" y="264782"/>
                </a:lnTo>
                <a:lnTo>
                  <a:pt x="1151775" y="270967"/>
                </a:lnTo>
                <a:lnTo>
                  <a:pt x="1182835" y="268072"/>
                </a:lnTo>
                <a:lnTo>
                  <a:pt x="1210627" y="259543"/>
                </a:lnTo>
                <a:lnTo>
                  <a:pt x="1234686" y="245614"/>
                </a:lnTo>
                <a:lnTo>
                  <a:pt x="1254544" y="226517"/>
                </a:lnTo>
                <a:lnTo>
                  <a:pt x="1249536" y="221894"/>
                </a:lnTo>
                <a:lnTo>
                  <a:pt x="1154976" y="221894"/>
                </a:lnTo>
                <a:lnTo>
                  <a:pt x="1122877" y="216049"/>
                </a:lnTo>
                <a:lnTo>
                  <a:pt x="1097680" y="199669"/>
                </a:lnTo>
                <a:lnTo>
                  <a:pt x="1081216" y="174488"/>
                </a:lnTo>
                <a:lnTo>
                  <a:pt x="1075321" y="142240"/>
                </a:lnTo>
                <a:lnTo>
                  <a:pt x="1081216" y="109991"/>
                </a:lnTo>
                <a:lnTo>
                  <a:pt x="1097680" y="84810"/>
                </a:lnTo>
                <a:lnTo>
                  <a:pt x="1122877" y="68430"/>
                </a:lnTo>
                <a:lnTo>
                  <a:pt x="1154976" y="62585"/>
                </a:lnTo>
                <a:lnTo>
                  <a:pt x="1249150" y="62585"/>
                </a:lnTo>
                <a:lnTo>
                  <a:pt x="1254544" y="57607"/>
                </a:lnTo>
                <a:lnTo>
                  <a:pt x="1234691" y="38715"/>
                </a:lnTo>
                <a:lnTo>
                  <a:pt x="1210671" y="24892"/>
                </a:lnTo>
                <a:lnTo>
                  <a:pt x="1182985" y="16402"/>
                </a:lnTo>
                <a:lnTo>
                  <a:pt x="1152131" y="13512"/>
                </a:lnTo>
                <a:close/>
              </a:path>
              <a:path w="2179320" h="271144">
                <a:moveTo>
                  <a:pt x="1217561" y="192379"/>
                </a:moveTo>
                <a:lnTo>
                  <a:pt x="1204232" y="205242"/>
                </a:lnTo>
                <a:lnTo>
                  <a:pt x="1189335" y="214471"/>
                </a:lnTo>
                <a:lnTo>
                  <a:pt x="1172906" y="220033"/>
                </a:lnTo>
                <a:lnTo>
                  <a:pt x="1154976" y="221894"/>
                </a:lnTo>
                <a:lnTo>
                  <a:pt x="1249536" y="221894"/>
                </a:lnTo>
                <a:lnTo>
                  <a:pt x="1217561" y="192379"/>
                </a:lnTo>
                <a:close/>
              </a:path>
              <a:path w="2179320" h="271144">
                <a:moveTo>
                  <a:pt x="1249150" y="62585"/>
                </a:moveTo>
                <a:lnTo>
                  <a:pt x="1154976" y="62585"/>
                </a:lnTo>
                <a:lnTo>
                  <a:pt x="1172906" y="64441"/>
                </a:lnTo>
                <a:lnTo>
                  <a:pt x="1189335" y="69964"/>
                </a:lnTo>
                <a:lnTo>
                  <a:pt x="1204232" y="79087"/>
                </a:lnTo>
                <a:lnTo>
                  <a:pt x="1217561" y="91744"/>
                </a:lnTo>
                <a:lnTo>
                  <a:pt x="1249150" y="62585"/>
                </a:lnTo>
                <a:close/>
              </a:path>
              <a:path w="2179320" h="271144">
                <a:moveTo>
                  <a:pt x="1369402" y="72542"/>
                </a:moveTo>
                <a:lnTo>
                  <a:pt x="1327303" y="79832"/>
                </a:lnTo>
                <a:lnTo>
                  <a:pt x="1293971" y="100190"/>
                </a:lnTo>
                <a:lnTo>
                  <a:pt x="1272040" y="131349"/>
                </a:lnTo>
                <a:lnTo>
                  <a:pt x="1264145" y="171043"/>
                </a:lnTo>
                <a:lnTo>
                  <a:pt x="1272040" y="210737"/>
                </a:lnTo>
                <a:lnTo>
                  <a:pt x="1293971" y="241896"/>
                </a:lnTo>
                <a:lnTo>
                  <a:pt x="1327303" y="262255"/>
                </a:lnTo>
                <a:lnTo>
                  <a:pt x="1369402" y="269544"/>
                </a:lnTo>
                <a:lnTo>
                  <a:pt x="1411447" y="262255"/>
                </a:lnTo>
                <a:lnTo>
                  <a:pt x="1444656" y="241896"/>
                </a:lnTo>
                <a:lnTo>
                  <a:pt x="1457163" y="224028"/>
                </a:lnTo>
                <a:lnTo>
                  <a:pt x="1369402" y="224028"/>
                </a:lnTo>
                <a:lnTo>
                  <a:pt x="1350033" y="220399"/>
                </a:lnTo>
                <a:lnTo>
                  <a:pt x="1334465" y="209937"/>
                </a:lnTo>
                <a:lnTo>
                  <a:pt x="1324097" y="193274"/>
                </a:lnTo>
                <a:lnTo>
                  <a:pt x="1320330" y="171043"/>
                </a:lnTo>
                <a:lnTo>
                  <a:pt x="1324097" y="148813"/>
                </a:lnTo>
                <a:lnTo>
                  <a:pt x="1334465" y="132149"/>
                </a:lnTo>
                <a:lnTo>
                  <a:pt x="1350033" y="121687"/>
                </a:lnTo>
                <a:lnTo>
                  <a:pt x="1369402" y="118059"/>
                </a:lnTo>
                <a:lnTo>
                  <a:pt x="1457163" y="118059"/>
                </a:lnTo>
                <a:lnTo>
                  <a:pt x="1444656" y="100190"/>
                </a:lnTo>
                <a:lnTo>
                  <a:pt x="1411447" y="79832"/>
                </a:lnTo>
                <a:lnTo>
                  <a:pt x="1369402" y="72542"/>
                </a:lnTo>
                <a:close/>
              </a:path>
              <a:path w="2179320" h="271144">
                <a:moveTo>
                  <a:pt x="1457163" y="118059"/>
                </a:moveTo>
                <a:lnTo>
                  <a:pt x="1369402" y="118059"/>
                </a:lnTo>
                <a:lnTo>
                  <a:pt x="1388716" y="121687"/>
                </a:lnTo>
                <a:lnTo>
                  <a:pt x="1404162" y="132149"/>
                </a:lnTo>
                <a:lnTo>
                  <a:pt x="1414408" y="148813"/>
                </a:lnTo>
                <a:lnTo>
                  <a:pt x="1418120" y="171043"/>
                </a:lnTo>
                <a:lnTo>
                  <a:pt x="1414408" y="193274"/>
                </a:lnTo>
                <a:lnTo>
                  <a:pt x="1404162" y="209937"/>
                </a:lnTo>
                <a:lnTo>
                  <a:pt x="1388716" y="220399"/>
                </a:lnTo>
                <a:lnTo>
                  <a:pt x="1369402" y="224028"/>
                </a:lnTo>
                <a:lnTo>
                  <a:pt x="1457163" y="224028"/>
                </a:lnTo>
                <a:lnTo>
                  <a:pt x="1466465" y="210737"/>
                </a:lnTo>
                <a:lnTo>
                  <a:pt x="1474304" y="171043"/>
                </a:lnTo>
                <a:lnTo>
                  <a:pt x="1466465" y="131349"/>
                </a:lnTo>
                <a:lnTo>
                  <a:pt x="1457163" y="118059"/>
                </a:lnTo>
                <a:close/>
              </a:path>
              <a:path w="2179320" h="271144">
                <a:moveTo>
                  <a:pt x="1859064" y="72542"/>
                </a:moveTo>
                <a:lnTo>
                  <a:pt x="1818514" y="79882"/>
                </a:lnTo>
                <a:lnTo>
                  <a:pt x="1786166" y="100323"/>
                </a:lnTo>
                <a:lnTo>
                  <a:pt x="1764752" y="131499"/>
                </a:lnTo>
                <a:lnTo>
                  <a:pt x="1757006" y="171043"/>
                </a:lnTo>
                <a:lnTo>
                  <a:pt x="1764763" y="210437"/>
                </a:lnTo>
                <a:lnTo>
                  <a:pt x="1786788" y="241630"/>
                </a:lnTo>
                <a:lnTo>
                  <a:pt x="1821214" y="262154"/>
                </a:lnTo>
                <a:lnTo>
                  <a:pt x="1866176" y="269544"/>
                </a:lnTo>
                <a:lnTo>
                  <a:pt x="1890562" y="267561"/>
                </a:lnTo>
                <a:lnTo>
                  <a:pt x="1911915" y="261677"/>
                </a:lnTo>
                <a:lnTo>
                  <a:pt x="1930134" y="251992"/>
                </a:lnTo>
                <a:lnTo>
                  <a:pt x="1945119" y="238607"/>
                </a:lnTo>
                <a:lnTo>
                  <a:pt x="1932657" y="225094"/>
                </a:lnTo>
                <a:lnTo>
                  <a:pt x="1867598" y="225094"/>
                </a:lnTo>
                <a:lnTo>
                  <a:pt x="1847490" y="222444"/>
                </a:lnTo>
                <a:lnTo>
                  <a:pt x="1831282" y="214826"/>
                </a:lnTo>
                <a:lnTo>
                  <a:pt x="1819542" y="202742"/>
                </a:lnTo>
                <a:lnTo>
                  <a:pt x="1812836" y="186690"/>
                </a:lnTo>
                <a:lnTo>
                  <a:pt x="1957565" y="186690"/>
                </a:lnTo>
                <a:lnTo>
                  <a:pt x="1957920" y="182067"/>
                </a:lnTo>
                <a:lnTo>
                  <a:pt x="1958632" y="176022"/>
                </a:lnTo>
                <a:lnTo>
                  <a:pt x="1958632" y="171754"/>
                </a:lnTo>
                <a:lnTo>
                  <a:pt x="1955413" y="154330"/>
                </a:lnTo>
                <a:lnTo>
                  <a:pt x="1812124" y="154330"/>
                </a:lnTo>
                <a:lnTo>
                  <a:pt x="1817614" y="137756"/>
                </a:lnTo>
                <a:lnTo>
                  <a:pt x="1827771" y="125215"/>
                </a:lnTo>
                <a:lnTo>
                  <a:pt x="1841928" y="117275"/>
                </a:lnTo>
                <a:lnTo>
                  <a:pt x="1859419" y="114503"/>
                </a:lnTo>
                <a:lnTo>
                  <a:pt x="1940320" y="114503"/>
                </a:lnTo>
                <a:lnTo>
                  <a:pt x="1929917" y="99079"/>
                </a:lnTo>
                <a:lnTo>
                  <a:pt x="1898324" y="79393"/>
                </a:lnTo>
                <a:lnTo>
                  <a:pt x="1859064" y="72542"/>
                </a:lnTo>
                <a:close/>
              </a:path>
              <a:path w="2179320" h="271144">
                <a:moveTo>
                  <a:pt x="1569250" y="122326"/>
                </a:moveTo>
                <a:lnTo>
                  <a:pt x="1513776" y="122326"/>
                </a:lnTo>
                <a:lnTo>
                  <a:pt x="1513776" y="266700"/>
                </a:lnTo>
                <a:lnTo>
                  <a:pt x="1569250" y="266700"/>
                </a:lnTo>
                <a:lnTo>
                  <a:pt x="1569250" y="122326"/>
                </a:lnTo>
                <a:close/>
              </a:path>
              <a:path w="2179320" h="271144">
                <a:moveTo>
                  <a:pt x="1702600" y="122326"/>
                </a:moveTo>
                <a:lnTo>
                  <a:pt x="1647126" y="122326"/>
                </a:lnTo>
                <a:lnTo>
                  <a:pt x="1647126" y="266700"/>
                </a:lnTo>
                <a:lnTo>
                  <a:pt x="1702600" y="266700"/>
                </a:lnTo>
                <a:lnTo>
                  <a:pt x="1702600" y="122326"/>
                </a:lnTo>
                <a:close/>
              </a:path>
              <a:path w="2179320" h="271144">
                <a:moveTo>
                  <a:pt x="1915604" y="206603"/>
                </a:moveTo>
                <a:lnTo>
                  <a:pt x="1905403" y="214743"/>
                </a:lnTo>
                <a:lnTo>
                  <a:pt x="1894268" y="220516"/>
                </a:lnTo>
                <a:lnTo>
                  <a:pt x="1881800" y="223955"/>
                </a:lnTo>
                <a:lnTo>
                  <a:pt x="1867598" y="225094"/>
                </a:lnTo>
                <a:lnTo>
                  <a:pt x="1932657" y="225094"/>
                </a:lnTo>
                <a:lnTo>
                  <a:pt x="1915604" y="206603"/>
                </a:lnTo>
                <a:close/>
              </a:path>
              <a:path w="2179320" h="271144">
                <a:moveTo>
                  <a:pt x="1940320" y="114503"/>
                </a:moveTo>
                <a:lnTo>
                  <a:pt x="1859419" y="114503"/>
                </a:lnTo>
                <a:lnTo>
                  <a:pt x="1876705" y="117325"/>
                </a:lnTo>
                <a:lnTo>
                  <a:pt x="1890756" y="125349"/>
                </a:lnTo>
                <a:lnTo>
                  <a:pt x="1900874" y="137906"/>
                </a:lnTo>
                <a:lnTo>
                  <a:pt x="1906358" y="154330"/>
                </a:lnTo>
                <a:lnTo>
                  <a:pt x="1955413" y="154330"/>
                </a:lnTo>
                <a:lnTo>
                  <a:pt x="1950975" y="130299"/>
                </a:lnTo>
                <a:lnTo>
                  <a:pt x="1940320" y="114503"/>
                </a:lnTo>
                <a:close/>
              </a:path>
              <a:path w="2179320" h="271144">
                <a:moveTo>
                  <a:pt x="1616900" y="79654"/>
                </a:moveTo>
                <a:lnTo>
                  <a:pt x="1484261" y="79654"/>
                </a:lnTo>
                <a:lnTo>
                  <a:pt x="1484261" y="122326"/>
                </a:lnTo>
                <a:lnTo>
                  <a:pt x="1616900" y="122326"/>
                </a:lnTo>
                <a:lnTo>
                  <a:pt x="1616900" y="79654"/>
                </a:lnTo>
                <a:close/>
              </a:path>
              <a:path w="2179320" h="271144">
                <a:moveTo>
                  <a:pt x="1750250" y="79654"/>
                </a:moveTo>
                <a:lnTo>
                  <a:pt x="1617611" y="79654"/>
                </a:lnTo>
                <a:lnTo>
                  <a:pt x="1617611" y="122326"/>
                </a:lnTo>
                <a:lnTo>
                  <a:pt x="1750250" y="122326"/>
                </a:lnTo>
                <a:lnTo>
                  <a:pt x="1750250" y="79654"/>
                </a:lnTo>
                <a:close/>
              </a:path>
              <a:path w="2179320" h="271144">
                <a:moveTo>
                  <a:pt x="1587741" y="0"/>
                </a:moveTo>
                <a:lnTo>
                  <a:pt x="1556081" y="5061"/>
                </a:lnTo>
                <a:lnTo>
                  <a:pt x="1532890" y="19424"/>
                </a:lnTo>
                <a:lnTo>
                  <a:pt x="1518632" y="41855"/>
                </a:lnTo>
                <a:lnTo>
                  <a:pt x="1513776" y="71120"/>
                </a:lnTo>
                <a:lnTo>
                  <a:pt x="1513776" y="79654"/>
                </a:lnTo>
                <a:lnTo>
                  <a:pt x="1567827" y="79654"/>
                </a:lnTo>
                <a:lnTo>
                  <a:pt x="1567875" y="71120"/>
                </a:lnTo>
                <a:lnTo>
                  <a:pt x="1569472" y="59190"/>
                </a:lnTo>
                <a:lnTo>
                  <a:pt x="1574317" y="50539"/>
                </a:lnTo>
                <a:lnTo>
                  <a:pt x="1582229" y="45422"/>
                </a:lnTo>
                <a:lnTo>
                  <a:pt x="1593075" y="43738"/>
                </a:lnTo>
                <a:lnTo>
                  <a:pt x="1617929" y="43738"/>
                </a:lnTo>
                <a:lnTo>
                  <a:pt x="1630057" y="10312"/>
                </a:lnTo>
                <a:lnTo>
                  <a:pt x="1621295" y="5700"/>
                </a:lnTo>
                <a:lnTo>
                  <a:pt x="1610899" y="2489"/>
                </a:lnTo>
                <a:lnTo>
                  <a:pt x="1599503" y="611"/>
                </a:lnTo>
                <a:lnTo>
                  <a:pt x="1587741" y="0"/>
                </a:lnTo>
                <a:close/>
              </a:path>
              <a:path w="2179320" h="271144">
                <a:moveTo>
                  <a:pt x="1721091" y="0"/>
                </a:moveTo>
                <a:lnTo>
                  <a:pt x="1689431" y="5061"/>
                </a:lnTo>
                <a:lnTo>
                  <a:pt x="1666239" y="19424"/>
                </a:lnTo>
                <a:lnTo>
                  <a:pt x="1651982" y="41855"/>
                </a:lnTo>
                <a:lnTo>
                  <a:pt x="1647126" y="71120"/>
                </a:lnTo>
                <a:lnTo>
                  <a:pt x="1647126" y="79654"/>
                </a:lnTo>
                <a:lnTo>
                  <a:pt x="1701177" y="79654"/>
                </a:lnTo>
                <a:lnTo>
                  <a:pt x="1701225" y="71120"/>
                </a:lnTo>
                <a:lnTo>
                  <a:pt x="1702822" y="59190"/>
                </a:lnTo>
                <a:lnTo>
                  <a:pt x="1707667" y="50539"/>
                </a:lnTo>
                <a:lnTo>
                  <a:pt x="1715579" y="45422"/>
                </a:lnTo>
                <a:lnTo>
                  <a:pt x="1726425" y="43738"/>
                </a:lnTo>
                <a:lnTo>
                  <a:pt x="1751279" y="43738"/>
                </a:lnTo>
                <a:lnTo>
                  <a:pt x="1763407" y="10312"/>
                </a:lnTo>
                <a:lnTo>
                  <a:pt x="1754645" y="5700"/>
                </a:lnTo>
                <a:lnTo>
                  <a:pt x="1744249" y="2489"/>
                </a:lnTo>
                <a:lnTo>
                  <a:pt x="1732853" y="611"/>
                </a:lnTo>
                <a:lnTo>
                  <a:pt x="1721091" y="0"/>
                </a:lnTo>
                <a:close/>
              </a:path>
              <a:path w="2179320" h="271144">
                <a:moveTo>
                  <a:pt x="1617929" y="43738"/>
                </a:moveTo>
                <a:lnTo>
                  <a:pt x="1601609" y="43738"/>
                </a:lnTo>
                <a:lnTo>
                  <a:pt x="1609432" y="46228"/>
                </a:lnTo>
                <a:lnTo>
                  <a:pt x="1615478" y="50495"/>
                </a:lnTo>
                <a:lnTo>
                  <a:pt x="1617929" y="43738"/>
                </a:lnTo>
                <a:close/>
              </a:path>
              <a:path w="2179320" h="271144">
                <a:moveTo>
                  <a:pt x="1751279" y="43738"/>
                </a:moveTo>
                <a:lnTo>
                  <a:pt x="1734959" y="43738"/>
                </a:lnTo>
                <a:lnTo>
                  <a:pt x="1742782" y="46228"/>
                </a:lnTo>
                <a:lnTo>
                  <a:pt x="1748828" y="50495"/>
                </a:lnTo>
                <a:lnTo>
                  <a:pt x="1751279" y="43738"/>
                </a:lnTo>
                <a:close/>
              </a:path>
              <a:path w="2179320" h="271144">
                <a:moveTo>
                  <a:pt x="2079180" y="72542"/>
                </a:moveTo>
                <a:lnTo>
                  <a:pt x="2038630" y="79882"/>
                </a:lnTo>
                <a:lnTo>
                  <a:pt x="2006282" y="100323"/>
                </a:lnTo>
                <a:lnTo>
                  <a:pt x="1984868" y="131499"/>
                </a:lnTo>
                <a:lnTo>
                  <a:pt x="1977123" y="171043"/>
                </a:lnTo>
                <a:lnTo>
                  <a:pt x="1984879" y="210437"/>
                </a:lnTo>
                <a:lnTo>
                  <a:pt x="2006904" y="241630"/>
                </a:lnTo>
                <a:lnTo>
                  <a:pt x="2041331" y="262154"/>
                </a:lnTo>
                <a:lnTo>
                  <a:pt x="2086292" y="269544"/>
                </a:lnTo>
                <a:lnTo>
                  <a:pt x="2110678" y="267561"/>
                </a:lnTo>
                <a:lnTo>
                  <a:pt x="2132031" y="261677"/>
                </a:lnTo>
                <a:lnTo>
                  <a:pt x="2150250" y="251992"/>
                </a:lnTo>
                <a:lnTo>
                  <a:pt x="2165235" y="238607"/>
                </a:lnTo>
                <a:lnTo>
                  <a:pt x="2152773" y="225094"/>
                </a:lnTo>
                <a:lnTo>
                  <a:pt x="2087714" y="225094"/>
                </a:lnTo>
                <a:lnTo>
                  <a:pt x="2067606" y="222444"/>
                </a:lnTo>
                <a:lnTo>
                  <a:pt x="2051399" y="214826"/>
                </a:lnTo>
                <a:lnTo>
                  <a:pt x="2039658" y="202742"/>
                </a:lnTo>
                <a:lnTo>
                  <a:pt x="2032952" y="186690"/>
                </a:lnTo>
                <a:lnTo>
                  <a:pt x="2177681" y="186690"/>
                </a:lnTo>
                <a:lnTo>
                  <a:pt x="2178037" y="182067"/>
                </a:lnTo>
                <a:lnTo>
                  <a:pt x="2178748" y="176022"/>
                </a:lnTo>
                <a:lnTo>
                  <a:pt x="2178748" y="171754"/>
                </a:lnTo>
                <a:lnTo>
                  <a:pt x="2175530" y="154330"/>
                </a:lnTo>
                <a:lnTo>
                  <a:pt x="2032241" y="154330"/>
                </a:lnTo>
                <a:lnTo>
                  <a:pt x="2037730" y="137756"/>
                </a:lnTo>
                <a:lnTo>
                  <a:pt x="2047887" y="125215"/>
                </a:lnTo>
                <a:lnTo>
                  <a:pt x="2062045" y="117275"/>
                </a:lnTo>
                <a:lnTo>
                  <a:pt x="2079536" y="114503"/>
                </a:lnTo>
                <a:lnTo>
                  <a:pt x="2160437" y="114503"/>
                </a:lnTo>
                <a:lnTo>
                  <a:pt x="2150033" y="99079"/>
                </a:lnTo>
                <a:lnTo>
                  <a:pt x="2118440" y="79393"/>
                </a:lnTo>
                <a:lnTo>
                  <a:pt x="2079180" y="72542"/>
                </a:lnTo>
                <a:close/>
              </a:path>
              <a:path w="2179320" h="271144">
                <a:moveTo>
                  <a:pt x="2135720" y="206603"/>
                </a:moveTo>
                <a:lnTo>
                  <a:pt x="2125519" y="214743"/>
                </a:lnTo>
                <a:lnTo>
                  <a:pt x="2114384" y="220516"/>
                </a:lnTo>
                <a:lnTo>
                  <a:pt x="2101916" y="223955"/>
                </a:lnTo>
                <a:lnTo>
                  <a:pt x="2087714" y="225094"/>
                </a:lnTo>
                <a:lnTo>
                  <a:pt x="2152773" y="225094"/>
                </a:lnTo>
                <a:lnTo>
                  <a:pt x="2135720" y="206603"/>
                </a:lnTo>
                <a:close/>
              </a:path>
              <a:path w="2179320" h="271144">
                <a:moveTo>
                  <a:pt x="2160437" y="114503"/>
                </a:moveTo>
                <a:lnTo>
                  <a:pt x="2079536" y="114503"/>
                </a:lnTo>
                <a:lnTo>
                  <a:pt x="2096821" y="117325"/>
                </a:lnTo>
                <a:lnTo>
                  <a:pt x="2110873" y="125349"/>
                </a:lnTo>
                <a:lnTo>
                  <a:pt x="2120991" y="137906"/>
                </a:lnTo>
                <a:lnTo>
                  <a:pt x="2126475" y="154330"/>
                </a:lnTo>
                <a:lnTo>
                  <a:pt x="2175530" y="154330"/>
                </a:lnTo>
                <a:lnTo>
                  <a:pt x="2171091" y="130299"/>
                </a:lnTo>
                <a:lnTo>
                  <a:pt x="2160437" y="11450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15266" y="5931154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5990" y="5704822"/>
            <a:ext cx="2440314" cy="94024"/>
          </a:xfrm>
          <a:custGeom>
            <a:avLst/>
            <a:gdLst/>
            <a:ahLst/>
            <a:cxnLst/>
            <a:rect l="l" t="t" r="r" b="b"/>
            <a:pathLst>
              <a:path w="215900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503" y="81368"/>
                </a:lnTo>
                <a:lnTo>
                  <a:pt x="18503" y="1371"/>
                </a:lnTo>
                <a:close/>
              </a:path>
              <a:path w="2159000" h="83185">
                <a:moveTo>
                  <a:pt x="98513" y="1371"/>
                </a:moveTo>
                <a:lnTo>
                  <a:pt x="83210" y="1371"/>
                </a:lnTo>
                <a:lnTo>
                  <a:pt x="83210" y="81368"/>
                </a:lnTo>
                <a:lnTo>
                  <a:pt x="101485" y="81368"/>
                </a:lnTo>
                <a:lnTo>
                  <a:pt x="101485" y="32804"/>
                </a:lnTo>
                <a:lnTo>
                  <a:pt x="124266" y="32804"/>
                </a:lnTo>
                <a:lnTo>
                  <a:pt x="98513" y="1371"/>
                </a:lnTo>
                <a:close/>
              </a:path>
              <a:path w="2159000" h="83185">
                <a:moveTo>
                  <a:pt x="124266" y="32804"/>
                </a:moveTo>
                <a:lnTo>
                  <a:pt x="101485" y="32804"/>
                </a:lnTo>
                <a:lnTo>
                  <a:pt x="141389" y="81368"/>
                </a:lnTo>
                <a:lnTo>
                  <a:pt x="156578" y="81368"/>
                </a:lnTo>
                <a:lnTo>
                  <a:pt x="156578" y="49936"/>
                </a:lnTo>
                <a:lnTo>
                  <a:pt x="138303" y="49936"/>
                </a:lnTo>
                <a:lnTo>
                  <a:pt x="124266" y="32804"/>
                </a:lnTo>
                <a:close/>
              </a:path>
              <a:path w="2159000" h="83185">
                <a:moveTo>
                  <a:pt x="156578" y="1371"/>
                </a:moveTo>
                <a:lnTo>
                  <a:pt x="138303" y="1371"/>
                </a:lnTo>
                <a:lnTo>
                  <a:pt x="138303" y="49936"/>
                </a:lnTo>
                <a:lnTo>
                  <a:pt x="156578" y="49936"/>
                </a:lnTo>
                <a:lnTo>
                  <a:pt x="156578" y="1371"/>
                </a:lnTo>
                <a:close/>
              </a:path>
              <a:path w="2159000" h="83185">
                <a:moveTo>
                  <a:pt x="236588" y="1371"/>
                </a:moveTo>
                <a:lnTo>
                  <a:pt x="221284" y="1371"/>
                </a:lnTo>
                <a:lnTo>
                  <a:pt x="221284" y="81368"/>
                </a:lnTo>
                <a:lnTo>
                  <a:pt x="239560" y="81368"/>
                </a:lnTo>
                <a:lnTo>
                  <a:pt x="239560" y="32804"/>
                </a:lnTo>
                <a:lnTo>
                  <a:pt x="262340" y="32804"/>
                </a:lnTo>
                <a:lnTo>
                  <a:pt x="236588" y="1371"/>
                </a:lnTo>
                <a:close/>
              </a:path>
              <a:path w="2159000" h="83185">
                <a:moveTo>
                  <a:pt x="262340" y="32804"/>
                </a:moveTo>
                <a:lnTo>
                  <a:pt x="239560" y="32804"/>
                </a:lnTo>
                <a:lnTo>
                  <a:pt x="279463" y="81368"/>
                </a:lnTo>
                <a:lnTo>
                  <a:pt x="294652" y="81368"/>
                </a:lnTo>
                <a:lnTo>
                  <a:pt x="294652" y="49936"/>
                </a:lnTo>
                <a:lnTo>
                  <a:pt x="276377" y="49936"/>
                </a:lnTo>
                <a:lnTo>
                  <a:pt x="262340" y="32804"/>
                </a:lnTo>
                <a:close/>
              </a:path>
              <a:path w="2159000" h="83185">
                <a:moveTo>
                  <a:pt x="294652" y="1371"/>
                </a:moveTo>
                <a:lnTo>
                  <a:pt x="276377" y="1371"/>
                </a:lnTo>
                <a:lnTo>
                  <a:pt x="276377" y="49936"/>
                </a:lnTo>
                <a:lnTo>
                  <a:pt x="294652" y="49936"/>
                </a:lnTo>
                <a:lnTo>
                  <a:pt x="294652" y="1371"/>
                </a:lnTo>
                <a:close/>
              </a:path>
              <a:path w="2159000" h="83185">
                <a:moveTo>
                  <a:pt x="398106" y="0"/>
                </a:moveTo>
                <a:lnTo>
                  <a:pt x="380604" y="3120"/>
                </a:lnTo>
                <a:lnTo>
                  <a:pt x="366741" y="11768"/>
                </a:lnTo>
                <a:lnTo>
                  <a:pt x="357616" y="24876"/>
                </a:lnTo>
                <a:lnTo>
                  <a:pt x="354330" y="41376"/>
                </a:lnTo>
                <a:lnTo>
                  <a:pt x="357616" y="57869"/>
                </a:lnTo>
                <a:lnTo>
                  <a:pt x="366741" y="70973"/>
                </a:lnTo>
                <a:lnTo>
                  <a:pt x="380604" y="79620"/>
                </a:lnTo>
                <a:lnTo>
                  <a:pt x="398106" y="82740"/>
                </a:lnTo>
                <a:lnTo>
                  <a:pt x="415579" y="79620"/>
                </a:lnTo>
                <a:lnTo>
                  <a:pt x="429418" y="71016"/>
                </a:lnTo>
                <a:lnTo>
                  <a:pt x="432238" y="66979"/>
                </a:lnTo>
                <a:lnTo>
                  <a:pt x="398106" y="66979"/>
                </a:lnTo>
                <a:lnTo>
                  <a:pt x="388160" y="65117"/>
                </a:lnTo>
                <a:lnTo>
                  <a:pt x="380222" y="59878"/>
                </a:lnTo>
                <a:lnTo>
                  <a:pt x="374964" y="51790"/>
                </a:lnTo>
                <a:lnTo>
                  <a:pt x="373062" y="41376"/>
                </a:lnTo>
                <a:lnTo>
                  <a:pt x="374964" y="30955"/>
                </a:lnTo>
                <a:lnTo>
                  <a:pt x="380222" y="22863"/>
                </a:lnTo>
                <a:lnTo>
                  <a:pt x="388160" y="17623"/>
                </a:lnTo>
                <a:lnTo>
                  <a:pt x="398106" y="15760"/>
                </a:lnTo>
                <a:lnTo>
                  <a:pt x="432236" y="15760"/>
                </a:lnTo>
                <a:lnTo>
                  <a:pt x="429418" y="11725"/>
                </a:lnTo>
                <a:lnTo>
                  <a:pt x="415553" y="3103"/>
                </a:lnTo>
                <a:lnTo>
                  <a:pt x="398106" y="0"/>
                </a:lnTo>
                <a:close/>
              </a:path>
              <a:path w="2159000" h="83185">
                <a:moveTo>
                  <a:pt x="432236" y="15760"/>
                </a:moveTo>
                <a:lnTo>
                  <a:pt x="398106" y="15760"/>
                </a:lnTo>
                <a:lnTo>
                  <a:pt x="408045" y="17623"/>
                </a:lnTo>
                <a:lnTo>
                  <a:pt x="415980" y="22863"/>
                </a:lnTo>
                <a:lnTo>
                  <a:pt x="421236" y="30955"/>
                </a:lnTo>
                <a:lnTo>
                  <a:pt x="423138" y="41376"/>
                </a:lnTo>
                <a:lnTo>
                  <a:pt x="421236" y="51790"/>
                </a:lnTo>
                <a:lnTo>
                  <a:pt x="415980" y="59878"/>
                </a:lnTo>
                <a:lnTo>
                  <a:pt x="408045" y="65117"/>
                </a:lnTo>
                <a:lnTo>
                  <a:pt x="398106" y="66979"/>
                </a:lnTo>
                <a:lnTo>
                  <a:pt x="432238" y="66979"/>
                </a:lnTo>
                <a:lnTo>
                  <a:pt x="438569" y="57917"/>
                </a:lnTo>
                <a:lnTo>
                  <a:pt x="441871" y="41376"/>
                </a:lnTo>
                <a:lnTo>
                  <a:pt x="438569" y="24828"/>
                </a:lnTo>
                <a:lnTo>
                  <a:pt x="432236" y="15760"/>
                </a:lnTo>
                <a:close/>
              </a:path>
              <a:path w="2159000" h="83185">
                <a:moveTo>
                  <a:pt x="508406" y="1371"/>
                </a:moveTo>
                <a:lnTo>
                  <a:pt x="488403" y="1371"/>
                </a:lnTo>
                <a:lnTo>
                  <a:pt x="522922" y="81368"/>
                </a:lnTo>
                <a:lnTo>
                  <a:pt x="541210" y="81368"/>
                </a:lnTo>
                <a:lnTo>
                  <a:pt x="551103" y="58508"/>
                </a:lnTo>
                <a:lnTo>
                  <a:pt x="532752" y="58508"/>
                </a:lnTo>
                <a:lnTo>
                  <a:pt x="508406" y="1371"/>
                </a:lnTo>
                <a:close/>
              </a:path>
              <a:path w="2159000" h="83185">
                <a:moveTo>
                  <a:pt x="575830" y="1371"/>
                </a:moveTo>
                <a:lnTo>
                  <a:pt x="557428" y="1371"/>
                </a:lnTo>
                <a:lnTo>
                  <a:pt x="532752" y="58508"/>
                </a:lnTo>
                <a:lnTo>
                  <a:pt x="551103" y="58508"/>
                </a:lnTo>
                <a:lnTo>
                  <a:pt x="575830" y="1371"/>
                </a:lnTo>
                <a:close/>
              </a:path>
              <a:path w="2159000" h="83185">
                <a:moveTo>
                  <a:pt x="668997" y="1371"/>
                </a:moveTo>
                <a:lnTo>
                  <a:pt x="650709" y="1371"/>
                </a:lnTo>
                <a:lnTo>
                  <a:pt x="615048" y="81368"/>
                </a:lnTo>
                <a:lnTo>
                  <a:pt x="634022" y="81368"/>
                </a:lnTo>
                <a:lnTo>
                  <a:pt x="641108" y="64223"/>
                </a:lnTo>
                <a:lnTo>
                  <a:pt x="697096" y="64223"/>
                </a:lnTo>
                <a:lnTo>
                  <a:pt x="690816" y="50177"/>
                </a:lnTo>
                <a:lnTo>
                  <a:pt x="647052" y="50177"/>
                </a:lnTo>
                <a:lnTo>
                  <a:pt x="659739" y="19545"/>
                </a:lnTo>
                <a:lnTo>
                  <a:pt x="677122" y="19545"/>
                </a:lnTo>
                <a:lnTo>
                  <a:pt x="668997" y="1371"/>
                </a:lnTo>
                <a:close/>
              </a:path>
              <a:path w="2159000" h="83185">
                <a:moveTo>
                  <a:pt x="697096" y="64223"/>
                </a:moveTo>
                <a:lnTo>
                  <a:pt x="678243" y="64223"/>
                </a:lnTo>
                <a:lnTo>
                  <a:pt x="685330" y="81368"/>
                </a:lnTo>
                <a:lnTo>
                  <a:pt x="704761" y="81368"/>
                </a:lnTo>
                <a:lnTo>
                  <a:pt x="697096" y="64223"/>
                </a:lnTo>
                <a:close/>
              </a:path>
              <a:path w="2159000" h="83185">
                <a:moveTo>
                  <a:pt x="677122" y="19545"/>
                </a:moveTo>
                <a:lnTo>
                  <a:pt x="659739" y="19545"/>
                </a:lnTo>
                <a:lnTo>
                  <a:pt x="672426" y="50177"/>
                </a:lnTo>
                <a:lnTo>
                  <a:pt x="690816" y="50177"/>
                </a:lnTo>
                <a:lnTo>
                  <a:pt x="677122" y="19545"/>
                </a:lnTo>
                <a:close/>
              </a:path>
              <a:path w="2159000" h="83185">
                <a:moveTo>
                  <a:pt x="789914" y="16446"/>
                </a:moveTo>
                <a:lnTo>
                  <a:pt x="771410" y="16446"/>
                </a:lnTo>
                <a:lnTo>
                  <a:pt x="771410" y="81368"/>
                </a:lnTo>
                <a:lnTo>
                  <a:pt x="789914" y="81368"/>
                </a:lnTo>
                <a:lnTo>
                  <a:pt x="789914" y="16446"/>
                </a:lnTo>
                <a:close/>
              </a:path>
              <a:path w="2159000" h="83185">
                <a:moveTo>
                  <a:pt x="815517" y="1371"/>
                </a:moveTo>
                <a:lnTo>
                  <a:pt x="745807" y="1371"/>
                </a:lnTo>
                <a:lnTo>
                  <a:pt x="745807" y="16446"/>
                </a:lnTo>
                <a:lnTo>
                  <a:pt x="815517" y="16446"/>
                </a:lnTo>
                <a:lnTo>
                  <a:pt x="815517" y="1371"/>
                </a:lnTo>
                <a:close/>
              </a:path>
              <a:path w="2159000" h="83185">
                <a:moveTo>
                  <a:pt x="889698" y="1371"/>
                </a:moveTo>
                <a:lnTo>
                  <a:pt x="871194" y="1371"/>
                </a:lnTo>
                <a:lnTo>
                  <a:pt x="871194" y="81368"/>
                </a:lnTo>
                <a:lnTo>
                  <a:pt x="889698" y="81368"/>
                </a:lnTo>
                <a:lnTo>
                  <a:pt x="889698" y="1371"/>
                </a:lnTo>
                <a:close/>
              </a:path>
              <a:path w="2159000" h="83185">
                <a:moveTo>
                  <a:pt x="963434" y="1371"/>
                </a:moveTo>
                <a:lnTo>
                  <a:pt x="943432" y="1371"/>
                </a:lnTo>
                <a:lnTo>
                  <a:pt x="977950" y="81368"/>
                </a:lnTo>
                <a:lnTo>
                  <a:pt x="996226" y="81368"/>
                </a:lnTo>
                <a:lnTo>
                  <a:pt x="1006122" y="58508"/>
                </a:lnTo>
                <a:lnTo>
                  <a:pt x="987780" y="58508"/>
                </a:lnTo>
                <a:lnTo>
                  <a:pt x="963434" y="1371"/>
                </a:lnTo>
                <a:close/>
              </a:path>
              <a:path w="2159000" h="83185">
                <a:moveTo>
                  <a:pt x="1030859" y="1371"/>
                </a:moveTo>
                <a:lnTo>
                  <a:pt x="1012456" y="1371"/>
                </a:lnTo>
                <a:lnTo>
                  <a:pt x="987780" y="58508"/>
                </a:lnTo>
                <a:lnTo>
                  <a:pt x="1006122" y="58508"/>
                </a:lnTo>
                <a:lnTo>
                  <a:pt x="1030859" y="1371"/>
                </a:lnTo>
                <a:close/>
              </a:path>
              <a:path w="2159000" h="83185">
                <a:moveTo>
                  <a:pt x="1143673" y="1371"/>
                </a:moveTo>
                <a:lnTo>
                  <a:pt x="1083221" y="1371"/>
                </a:lnTo>
                <a:lnTo>
                  <a:pt x="1083221" y="81368"/>
                </a:lnTo>
                <a:lnTo>
                  <a:pt x="1145159" y="81368"/>
                </a:lnTo>
                <a:lnTo>
                  <a:pt x="1145159" y="66522"/>
                </a:lnTo>
                <a:lnTo>
                  <a:pt x="1101610" y="66522"/>
                </a:lnTo>
                <a:lnTo>
                  <a:pt x="1101610" y="47993"/>
                </a:lnTo>
                <a:lnTo>
                  <a:pt x="1138758" y="47993"/>
                </a:lnTo>
                <a:lnTo>
                  <a:pt x="1138758" y="33604"/>
                </a:lnTo>
                <a:lnTo>
                  <a:pt x="1101610" y="33604"/>
                </a:lnTo>
                <a:lnTo>
                  <a:pt x="1101610" y="16217"/>
                </a:lnTo>
                <a:lnTo>
                  <a:pt x="1143673" y="16217"/>
                </a:lnTo>
                <a:lnTo>
                  <a:pt x="1143673" y="1371"/>
                </a:lnTo>
                <a:close/>
              </a:path>
              <a:path w="2159000" h="83185">
                <a:moveTo>
                  <a:pt x="1344155" y="1371"/>
                </a:moveTo>
                <a:lnTo>
                  <a:pt x="1283703" y="1371"/>
                </a:lnTo>
                <a:lnTo>
                  <a:pt x="1283703" y="81368"/>
                </a:lnTo>
                <a:lnTo>
                  <a:pt x="1302207" y="81368"/>
                </a:lnTo>
                <a:lnTo>
                  <a:pt x="1302207" y="52222"/>
                </a:lnTo>
                <a:lnTo>
                  <a:pt x="1339240" y="52222"/>
                </a:lnTo>
                <a:lnTo>
                  <a:pt x="1339240" y="37376"/>
                </a:lnTo>
                <a:lnTo>
                  <a:pt x="1302207" y="37376"/>
                </a:lnTo>
                <a:lnTo>
                  <a:pt x="1302207" y="16217"/>
                </a:lnTo>
                <a:lnTo>
                  <a:pt x="1344155" y="16217"/>
                </a:lnTo>
                <a:lnTo>
                  <a:pt x="1344155" y="1371"/>
                </a:lnTo>
                <a:close/>
              </a:path>
              <a:path w="2159000" h="83185">
                <a:moveTo>
                  <a:pt x="1440395" y="0"/>
                </a:moveTo>
                <a:lnTo>
                  <a:pt x="1422901" y="3120"/>
                </a:lnTo>
                <a:lnTo>
                  <a:pt x="1409041" y="11768"/>
                </a:lnTo>
                <a:lnTo>
                  <a:pt x="1399917" y="24876"/>
                </a:lnTo>
                <a:lnTo>
                  <a:pt x="1396631" y="41376"/>
                </a:lnTo>
                <a:lnTo>
                  <a:pt x="1399917" y="57869"/>
                </a:lnTo>
                <a:lnTo>
                  <a:pt x="1409041" y="70973"/>
                </a:lnTo>
                <a:lnTo>
                  <a:pt x="1422901" y="79620"/>
                </a:lnTo>
                <a:lnTo>
                  <a:pt x="1440395" y="82740"/>
                </a:lnTo>
                <a:lnTo>
                  <a:pt x="1457875" y="79620"/>
                </a:lnTo>
                <a:lnTo>
                  <a:pt x="1471718" y="71016"/>
                </a:lnTo>
                <a:lnTo>
                  <a:pt x="1474539" y="66979"/>
                </a:lnTo>
                <a:lnTo>
                  <a:pt x="1440395" y="66979"/>
                </a:lnTo>
                <a:lnTo>
                  <a:pt x="1430457" y="65117"/>
                </a:lnTo>
                <a:lnTo>
                  <a:pt x="1422522" y="59878"/>
                </a:lnTo>
                <a:lnTo>
                  <a:pt x="1417266" y="51790"/>
                </a:lnTo>
                <a:lnTo>
                  <a:pt x="1415364" y="41376"/>
                </a:lnTo>
                <a:lnTo>
                  <a:pt x="1417266" y="30955"/>
                </a:lnTo>
                <a:lnTo>
                  <a:pt x="1422522" y="22863"/>
                </a:lnTo>
                <a:lnTo>
                  <a:pt x="1430457" y="17623"/>
                </a:lnTo>
                <a:lnTo>
                  <a:pt x="1440395" y="15760"/>
                </a:lnTo>
                <a:lnTo>
                  <a:pt x="1474537" y="15760"/>
                </a:lnTo>
                <a:lnTo>
                  <a:pt x="1471718" y="11725"/>
                </a:lnTo>
                <a:lnTo>
                  <a:pt x="1457849" y="3103"/>
                </a:lnTo>
                <a:lnTo>
                  <a:pt x="1440395" y="0"/>
                </a:lnTo>
                <a:close/>
              </a:path>
              <a:path w="2159000" h="83185">
                <a:moveTo>
                  <a:pt x="1474537" y="15760"/>
                </a:moveTo>
                <a:lnTo>
                  <a:pt x="1440395" y="15760"/>
                </a:lnTo>
                <a:lnTo>
                  <a:pt x="1450341" y="17623"/>
                </a:lnTo>
                <a:lnTo>
                  <a:pt x="1458280" y="22863"/>
                </a:lnTo>
                <a:lnTo>
                  <a:pt x="1463538" y="30955"/>
                </a:lnTo>
                <a:lnTo>
                  <a:pt x="1465440" y="41376"/>
                </a:lnTo>
                <a:lnTo>
                  <a:pt x="1463538" y="51790"/>
                </a:lnTo>
                <a:lnTo>
                  <a:pt x="1458280" y="59878"/>
                </a:lnTo>
                <a:lnTo>
                  <a:pt x="1450341" y="65117"/>
                </a:lnTo>
                <a:lnTo>
                  <a:pt x="1440395" y="66979"/>
                </a:lnTo>
                <a:lnTo>
                  <a:pt x="1474539" y="66979"/>
                </a:lnTo>
                <a:lnTo>
                  <a:pt x="1480870" y="57917"/>
                </a:lnTo>
                <a:lnTo>
                  <a:pt x="1484172" y="41376"/>
                </a:lnTo>
                <a:lnTo>
                  <a:pt x="1480870" y="24828"/>
                </a:lnTo>
                <a:lnTo>
                  <a:pt x="1474537" y="15760"/>
                </a:lnTo>
                <a:close/>
              </a:path>
              <a:path w="2159000" h="83185">
                <a:moveTo>
                  <a:pt x="1578470" y="1371"/>
                </a:moveTo>
                <a:lnTo>
                  <a:pt x="1543850" y="1371"/>
                </a:lnTo>
                <a:lnTo>
                  <a:pt x="1543850" y="81368"/>
                </a:lnTo>
                <a:lnTo>
                  <a:pt x="1562354" y="81368"/>
                </a:lnTo>
                <a:lnTo>
                  <a:pt x="1562354" y="59080"/>
                </a:lnTo>
                <a:lnTo>
                  <a:pt x="1599161" y="59080"/>
                </a:lnTo>
                <a:lnTo>
                  <a:pt x="1596770" y="55651"/>
                </a:lnTo>
                <a:lnTo>
                  <a:pt x="1603723" y="51518"/>
                </a:lnTo>
                <a:lnTo>
                  <a:pt x="1608889" y="45861"/>
                </a:lnTo>
                <a:lnTo>
                  <a:pt x="1609578" y="44348"/>
                </a:lnTo>
                <a:lnTo>
                  <a:pt x="1562354" y="44348"/>
                </a:lnTo>
                <a:lnTo>
                  <a:pt x="1562354" y="16446"/>
                </a:lnTo>
                <a:lnTo>
                  <a:pt x="1609396" y="16446"/>
                </a:lnTo>
                <a:lnTo>
                  <a:pt x="1603863" y="9153"/>
                </a:lnTo>
                <a:lnTo>
                  <a:pt x="1592922" y="3382"/>
                </a:lnTo>
                <a:lnTo>
                  <a:pt x="1578470" y="1371"/>
                </a:lnTo>
                <a:close/>
              </a:path>
              <a:path w="2159000" h="83185">
                <a:moveTo>
                  <a:pt x="1599161" y="59080"/>
                </a:moveTo>
                <a:lnTo>
                  <a:pt x="1579384" y="59080"/>
                </a:lnTo>
                <a:lnTo>
                  <a:pt x="1594827" y="81368"/>
                </a:lnTo>
                <a:lnTo>
                  <a:pt x="1614703" y="81368"/>
                </a:lnTo>
                <a:lnTo>
                  <a:pt x="1599161" y="59080"/>
                </a:lnTo>
                <a:close/>
              </a:path>
              <a:path w="2159000" h="83185">
                <a:moveTo>
                  <a:pt x="1609396" y="16446"/>
                </a:moveTo>
                <a:lnTo>
                  <a:pt x="1588770" y="16446"/>
                </a:lnTo>
                <a:lnTo>
                  <a:pt x="1594485" y="21589"/>
                </a:lnTo>
                <a:lnTo>
                  <a:pt x="1594485" y="39090"/>
                </a:lnTo>
                <a:lnTo>
                  <a:pt x="1588770" y="44348"/>
                </a:lnTo>
                <a:lnTo>
                  <a:pt x="1609578" y="44348"/>
                </a:lnTo>
                <a:lnTo>
                  <a:pt x="1612108" y="38786"/>
                </a:lnTo>
                <a:lnTo>
                  <a:pt x="1613217" y="30403"/>
                </a:lnTo>
                <a:lnTo>
                  <a:pt x="1610795" y="18291"/>
                </a:lnTo>
                <a:lnTo>
                  <a:pt x="1609396" y="16446"/>
                </a:lnTo>
                <a:close/>
              </a:path>
              <a:path w="2159000" h="83185">
                <a:moveTo>
                  <a:pt x="1688884" y="1371"/>
                </a:moveTo>
                <a:lnTo>
                  <a:pt x="1673580" y="1371"/>
                </a:lnTo>
                <a:lnTo>
                  <a:pt x="1673580" y="81368"/>
                </a:lnTo>
                <a:lnTo>
                  <a:pt x="1690941" y="81368"/>
                </a:lnTo>
                <a:lnTo>
                  <a:pt x="1690941" y="34404"/>
                </a:lnTo>
                <a:lnTo>
                  <a:pt x="1708767" y="34404"/>
                </a:lnTo>
                <a:lnTo>
                  <a:pt x="1688884" y="1371"/>
                </a:lnTo>
                <a:close/>
              </a:path>
              <a:path w="2159000" h="83185">
                <a:moveTo>
                  <a:pt x="1763600" y="33375"/>
                </a:moveTo>
                <a:lnTo>
                  <a:pt x="1746224" y="33375"/>
                </a:lnTo>
                <a:lnTo>
                  <a:pt x="1746338" y="81368"/>
                </a:lnTo>
                <a:lnTo>
                  <a:pt x="1763737" y="81368"/>
                </a:lnTo>
                <a:lnTo>
                  <a:pt x="1763600" y="33375"/>
                </a:lnTo>
                <a:close/>
              </a:path>
              <a:path w="2159000" h="83185">
                <a:moveTo>
                  <a:pt x="1708767" y="34404"/>
                </a:moveTo>
                <a:lnTo>
                  <a:pt x="1690941" y="34404"/>
                </a:lnTo>
                <a:lnTo>
                  <a:pt x="1714360" y="72910"/>
                </a:lnTo>
                <a:lnTo>
                  <a:pt x="1722691" y="72910"/>
                </a:lnTo>
                <a:lnTo>
                  <a:pt x="1735686" y="51079"/>
                </a:lnTo>
                <a:lnTo>
                  <a:pt x="1718805" y="51079"/>
                </a:lnTo>
                <a:lnTo>
                  <a:pt x="1708767" y="34404"/>
                </a:lnTo>
                <a:close/>
              </a:path>
              <a:path w="2159000" h="83185">
                <a:moveTo>
                  <a:pt x="1763509" y="1371"/>
                </a:moveTo>
                <a:lnTo>
                  <a:pt x="1748282" y="1371"/>
                </a:lnTo>
                <a:lnTo>
                  <a:pt x="1718805" y="51079"/>
                </a:lnTo>
                <a:lnTo>
                  <a:pt x="1735686" y="51079"/>
                </a:lnTo>
                <a:lnTo>
                  <a:pt x="1746224" y="33375"/>
                </a:lnTo>
                <a:lnTo>
                  <a:pt x="1763600" y="33375"/>
                </a:lnTo>
                <a:lnTo>
                  <a:pt x="1763509" y="1371"/>
                </a:lnTo>
                <a:close/>
              </a:path>
              <a:path w="2159000" h="83185">
                <a:moveTo>
                  <a:pt x="1846262" y="1371"/>
                </a:moveTo>
                <a:lnTo>
                  <a:pt x="1827771" y="1371"/>
                </a:lnTo>
                <a:lnTo>
                  <a:pt x="1827771" y="46177"/>
                </a:lnTo>
                <a:lnTo>
                  <a:pt x="1830232" y="61823"/>
                </a:lnTo>
                <a:lnTo>
                  <a:pt x="1837351" y="73288"/>
                </a:lnTo>
                <a:lnTo>
                  <a:pt x="1848736" y="80338"/>
                </a:lnTo>
                <a:lnTo>
                  <a:pt x="1863991" y="82740"/>
                </a:lnTo>
                <a:lnTo>
                  <a:pt x="1879246" y="80338"/>
                </a:lnTo>
                <a:lnTo>
                  <a:pt x="1890631" y="73288"/>
                </a:lnTo>
                <a:lnTo>
                  <a:pt x="1894549" y="66979"/>
                </a:lnTo>
                <a:lnTo>
                  <a:pt x="1864106" y="66979"/>
                </a:lnTo>
                <a:lnTo>
                  <a:pt x="1856592" y="65760"/>
                </a:lnTo>
                <a:lnTo>
                  <a:pt x="1850983" y="61936"/>
                </a:lnTo>
                <a:lnTo>
                  <a:pt x="1847475" y="55262"/>
                </a:lnTo>
                <a:lnTo>
                  <a:pt x="1846347" y="46177"/>
                </a:lnTo>
                <a:lnTo>
                  <a:pt x="1846262" y="1371"/>
                </a:lnTo>
                <a:close/>
              </a:path>
              <a:path w="2159000" h="83185">
                <a:moveTo>
                  <a:pt x="1900212" y="1371"/>
                </a:moveTo>
                <a:lnTo>
                  <a:pt x="1881949" y="1371"/>
                </a:lnTo>
                <a:lnTo>
                  <a:pt x="1881865" y="46177"/>
                </a:lnTo>
                <a:lnTo>
                  <a:pt x="1880752" y="55262"/>
                </a:lnTo>
                <a:lnTo>
                  <a:pt x="1877271" y="61936"/>
                </a:lnTo>
                <a:lnTo>
                  <a:pt x="1871667" y="65760"/>
                </a:lnTo>
                <a:lnTo>
                  <a:pt x="1864106" y="66979"/>
                </a:lnTo>
                <a:lnTo>
                  <a:pt x="1894549" y="66979"/>
                </a:lnTo>
                <a:lnTo>
                  <a:pt x="1897751" y="61823"/>
                </a:lnTo>
                <a:lnTo>
                  <a:pt x="1900212" y="46177"/>
                </a:lnTo>
                <a:lnTo>
                  <a:pt x="1900212" y="1371"/>
                </a:lnTo>
                <a:close/>
              </a:path>
              <a:path w="2159000" h="83185">
                <a:moveTo>
                  <a:pt x="1982736" y="1371"/>
                </a:moveTo>
                <a:lnTo>
                  <a:pt x="1964245" y="1371"/>
                </a:lnTo>
                <a:lnTo>
                  <a:pt x="1964245" y="81368"/>
                </a:lnTo>
                <a:lnTo>
                  <a:pt x="2022856" y="81368"/>
                </a:lnTo>
                <a:lnTo>
                  <a:pt x="2022856" y="66293"/>
                </a:lnTo>
                <a:lnTo>
                  <a:pt x="1982736" y="66293"/>
                </a:lnTo>
                <a:lnTo>
                  <a:pt x="1982736" y="1371"/>
                </a:lnTo>
                <a:close/>
              </a:path>
              <a:path w="2159000" h="83185">
                <a:moveTo>
                  <a:pt x="2123109" y="1371"/>
                </a:moveTo>
                <a:lnTo>
                  <a:pt x="2104821" y="1371"/>
                </a:lnTo>
                <a:lnTo>
                  <a:pt x="2069160" y="81368"/>
                </a:lnTo>
                <a:lnTo>
                  <a:pt x="2088134" y="81368"/>
                </a:lnTo>
                <a:lnTo>
                  <a:pt x="2095220" y="64223"/>
                </a:lnTo>
                <a:lnTo>
                  <a:pt x="2151208" y="64223"/>
                </a:lnTo>
                <a:lnTo>
                  <a:pt x="2144928" y="50177"/>
                </a:lnTo>
                <a:lnTo>
                  <a:pt x="2101164" y="50177"/>
                </a:lnTo>
                <a:lnTo>
                  <a:pt x="2113851" y="19545"/>
                </a:lnTo>
                <a:lnTo>
                  <a:pt x="2131234" y="19545"/>
                </a:lnTo>
                <a:lnTo>
                  <a:pt x="2123109" y="1371"/>
                </a:lnTo>
                <a:close/>
              </a:path>
              <a:path w="2159000" h="83185">
                <a:moveTo>
                  <a:pt x="2151208" y="64223"/>
                </a:moveTo>
                <a:lnTo>
                  <a:pt x="2132368" y="64223"/>
                </a:lnTo>
                <a:lnTo>
                  <a:pt x="2139454" y="81368"/>
                </a:lnTo>
                <a:lnTo>
                  <a:pt x="2158873" y="81368"/>
                </a:lnTo>
                <a:lnTo>
                  <a:pt x="2151208" y="64223"/>
                </a:lnTo>
                <a:close/>
              </a:path>
              <a:path w="2159000" h="83185">
                <a:moveTo>
                  <a:pt x="2131234" y="19545"/>
                </a:moveTo>
                <a:lnTo>
                  <a:pt x="2113851" y="19545"/>
                </a:lnTo>
                <a:lnTo>
                  <a:pt x="2126538" y="50177"/>
                </a:lnTo>
                <a:lnTo>
                  <a:pt x="2144928" y="50177"/>
                </a:lnTo>
                <a:lnTo>
                  <a:pt x="2131234" y="19545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76147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5202" y="4388072"/>
            <a:ext cx="1941585" cy="132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4993385" y="4189833"/>
            <a:ext cx="907940" cy="104072"/>
          </a:xfrm>
          <a:custGeom>
            <a:avLst/>
            <a:gdLst/>
            <a:ahLst/>
            <a:cxnLst/>
            <a:rect l="l" t="t" r="r" b="b"/>
            <a:pathLst>
              <a:path w="803275" h="92075">
                <a:moveTo>
                  <a:pt x="81013" y="1524"/>
                </a:moveTo>
                <a:lnTo>
                  <a:pt x="0" y="1524"/>
                </a:lnTo>
                <a:lnTo>
                  <a:pt x="0" y="90411"/>
                </a:lnTo>
                <a:lnTo>
                  <a:pt x="20434" y="90411"/>
                </a:lnTo>
                <a:lnTo>
                  <a:pt x="20434" y="18275"/>
                </a:lnTo>
                <a:lnTo>
                  <a:pt x="81013" y="18275"/>
                </a:lnTo>
                <a:lnTo>
                  <a:pt x="81013" y="1524"/>
                </a:lnTo>
                <a:close/>
              </a:path>
              <a:path w="803275" h="92075">
                <a:moveTo>
                  <a:pt x="81013" y="18275"/>
                </a:moveTo>
                <a:lnTo>
                  <a:pt x="60578" y="18275"/>
                </a:lnTo>
                <a:lnTo>
                  <a:pt x="60578" y="90411"/>
                </a:lnTo>
                <a:lnTo>
                  <a:pt x="81013" y="90411"/>
                </a:lnTo>
                <a:lnTo>
                  <a:pt x="81013" y="18275"/>
                </a:lnTo>
                <a:close/>
              </a:path>
              <a:path w="803275" h="92075">
                <a:moveTo>
                  <a:pt x="141719" y="0"/>
                </a:moveTo>
                <a:lnTo>
                  <a:pt x="122280" y="3466"/>
                </a:lnTo>
                <a:lnTo>
                  <a:pt x="106880" y="13074"/>
                </a:lnTo>
                <a:lnTo>
                  <a:pt x="96742" y="27635"/>
                </a:lnTo>
                <a:lnTo>
                  <a:pt x="93091" y="45961"/>
                </a:lnTo>
                <a:lnTo>
                  <a:pt x="96742" y="64294"/>
                </a:lnTo>
                <a:lnTo>
                  <a:pt x="106880" y="78859"/>
                </a:lnTo>
                <a:lnTo>
                  <a:pt x="122280" y="88468"/>
                </a:lnTo>
                <a:lnTo>
                  <a:pt x="141719" y="91935"/>
                </a:lnTo>
                <a:lnTo>
                  <a:pt x="161140" y="88468"/>
                </a:lnTo>
                <a:lnTo>
                  <a:pt x="176522" y="78906"/>
                </a:lnTo>
                <a:lnTo>
                  <a:pt x="179654" y="74422"/>
                </a:lnTo>
                <a:lnTo>
                  <a:pt x="141719" y="74422"/>
                </a:lnTo>
                <a:lnTo>
                  <a:pt x="130676" y="72352"/>
                </a:lnTo>
                <a:lnTo>
                  <a:pt x="121859" y="66530"/>
                </a:lnTo>
                <a:lnTo>
                  <a:pt x="116019" y="57539"/>
                </a:lnTo>
                <a:lnTo>
                  <a:pt x="113906" y="45961"/>
                </a:lnTo>
                <a:lnTo>
                  <a:pt x="116019" y="34390"/>
                </a:lnTo>
                <a:lnTo>
                  <a:pt x="121859" y="25403"/>
                </a:lnTo>
                <a:lnTo>
                  <a:pt x="130676" y="19583"/>
                </a:lnTo>
                <a:lnTo>
                  <a:pt x="141719" y="17513"/>
                </a:lnTo>
                <a:lnTo>
                  <a:pt x="179656" y="17513"/>
                </a:lnTo>
                <a:lnTo>
                  <a:pt x="176522" y="13027"/>
                </a:lnTo>
                <a:lnTo>
                  <a:pt x="161112" y="3448"/>
                </a:lnTo>
                <a:lnTo>
                  <a:pt x="141719" y="0"/>
                </a:lnTo>
                <a:close/>
              </a:path>
              <a:path w="803275" h="92075">
                <a:moveTo>
                  <a:pt x="179656" y="17513"/>
                </a:moveTo>
                <a:lnTo>
                  <a:pt x="141719" y="17513"/>
                </a:lnTo>
                <a:lnTo>
                  <a:pt x="152769" y="19583"/>
                </a:lnTo>
                <a:lnTo>
                  <a:pt x="161590" y="25403"/>
                </a:lnTo>
                <a:lnTo>
                  <a:pt x="167431" y="34390"/>
                </a:lnTo>
                <a:lnTo>
                  <a:pt x="169545" y="45961"/>
                </a:lnTo>
                <a:lnTo>
                  <a:pt x="167431" y="57539"/>
                </a:lnTo>
                <a:lnTo>
                  <a:pt x="161590" y="66530"/>
                </a:lnTo>
                <a:lnTo>
                  <a:pt x="152769" y="72352"/>
                </a:lnTo>
                <a:lnTo>
                  <a:pt x="141719" y="74422"/>
                </a:lnTo>
                <a:lnTo>
                  <a:pt x="179654" y="74422"/>
                </a:lnTo>
                <a:lnTo>
                  <a:pt x="186690" y="64347"/>
                </a:lnTo>
                <a:lnTo>
                  <a:pt x="190360" y="45961"/>
                </a:lnTo>
                <a:lnTo>
                  <a:pt x="186690" y="27582"/>
                </a:lnTo>
                <a:lnTo>
                  <a:pt x="179656" y="17513"/>
                </a:lnTo>
                <a:close/>
              </a:path>
              <a:path w="803275" h="92075">
                <a:moveTo>
                  <a:pt x="243827" y="1524"/>
                </a:moveTo>
                <a:lnTo>
                  <a:pt x="202438" y="1524"/>
                </a:lnTo>
                <a:lnTo>
                  <a:pt x="202438" y="90411"/>
                </a:lnTo>
                <a:lnTo>
                  <a:pt x="246253" y="90411"/>
                </a:lnTo>
                <a:lnTo>
                  <a:pt x="261126" y="88682"/>
                </a:lnTo>
                <a:lnTo>
                  <a:pt x="271943" y="83716"/>
                </a:lnTo>
                <a:lnTo>
                  <a:pt x="278548" y="75843"/>
                </a:lnTo>
                <a:lnTo>
                  <a:pt x="278689" y="75184"/>
                </a:lnTo>
                <a:lnTo>
                  <a:pt x="222872" y="75184"/>
                </a:lnTo>
                <a:lnTo>
                  <a:pt x="222872" y="52692"/>
                </a:lnTo>
                <a:lnTo>
                  <a:pt x="276890" y="52692"/>
                </a:lnTo>
                <a:lnTo>
                  <a:pt x="276452" y="51866"/>
                </a:lnTo>
                <a:lnTo>
                  <a:pt x="271199" y="47211"/>
                </a:lnTo>
                <a:lnTo>
                  <a:pt x="264033" y="44056"/>
                </a:lnTo>
                <a:lnTo>
                  <a:pt x="271894" y="40259"/>
                </a:lnTo>
                <a:lnTo>
                  <a:pt x="273224" y="38354"/>
                </a:lnTo>
                <a:lnTo>
                  <a:pt x="222872" y="38354"/>
                </a:lnTo>
                <a:lnTo>
                  <a:pt x="222872" y="16751"/>
                </a:lnTo>
                <a:lnTo>
                  <a:pt x="274834" y="16751"/>
                </a:lnTo>
                <a:lnTo>
                  <a:pt x="274366" y="14693"/>
                </a:lnTo>
                <a:lnTo>
                  <a:pt x="267925" y="7486"/>
                </a:lnTo>
                <a:lnTo>
                  <a:pt x="257626" y="3042"/>
                </a:lnTo>
                <a:lnTo>
                  <a:pt x="243827" y="1524"/>
                </a:lnTo>
                <a:close/>
              </a:path>
              <a:path w="803275" h="92075">
                <a:moveTo>
                  <a:pt x="276890" y="52692"/>
                </a:moveTo>
                <a:lnTo>
                  <a:pt x="255015" y="52692"/>
                </a:lnTo>
                <a:lnTo>
                  <a:pt x="259969" y="56248"/>
                </a:lnTo>
                <a:lnTo>
                  <a:pt x="259969" y="71501"/>
                </a:lnTo>
                <a:lnTo>
                  <a:pt x="255015" y="75184"/>
                </a:lnTo>
                <a:lnTo>
                  <a:pt x="278689" y="75184"/>
                </a:lnTo>
                <a:lnTo>
                  <a:pt x="280784" y="65392"/>
                </a:lnTo>
                <a:lnTo>
                  <a:pt x="279683" y="57950"/>
                </a:lnTo>
                <a:lnTo>
                  <a:pt x="276890" y="52692"/>
                </a:lnTo>
                <a:close/>
              </a:path>
              <a:path w="803275" h="92075">
                <a:moveTo>
                  <a:pt x="274834" y="16751"/>
                </a:moveTo>
                <a:lnTo>
                  <a:pt x="250952" y="16751"/>
                </a:lnTo>
                <a:lnTo>
                  <a:pt x="255651" y="20561"/>
                </a:lnTo>
                <a:lnTo>
                  <a:pt x="255651" y="34671"/>
                </a:lnTo>
                <a:lnTo>
                  <a:pt x="250952" y="38354"/>
                </a:lnTo>
                <a:lnTo>
                  <a:pt x="273224" y="38354"/>
                </a:lnTo>
                <a:lnTo>
                  <a:pt x="276593" y="33528"/>
                </a:lnTo>
                <a:lnTo>
                  <a:pt x="276593" y="24498"/>
                </a:lnTo>
                <a:lnTo>
                  <a:pt x="274834" y="16751"/>
                </a:lnTo>
                <a:close/>
              </a:path>
              <a:path w="803275" h="92075">
                <a:moveTo>
                  <a:pt x="313677" y="1524"/>
                </a:moveTo>
                <a:lnTo>
                  <a:pt x="293243" y="1524"/>
                </a:lnTo>
                <a:lnTo>
                  <a:pt x="293243" y="90411"/>
                </a:lnTo>
                <a:lnTo>
                  <a:pt x="333362" y="90411"/>
                </a:lnTo>
                <a:lnTo>
                  <a:pt x="348721" y="88446"/>
                </a:lnTo>
                <a:lnTo>
                  <a:pt x="360222" y="82589"/>
                </a:lnTo>
                <a:lnTo>
                  <a:pt x="365735" y="75184"/>
                </a:lnTo>
                <a:lnTo>
                  <a:pt x="313677" y="75184"/>
                </a:lnTo>
                <a:lnTo>
                  <a:pt x="313677" y="45961"/>
                </a:lnTo>
                <a:lnTo>
                  <a:pt x="367049" y="45961"/>
                </a:lnTo>
                <a:lnTo>
                  <a:pt x="361159" y="37887"/>
                </a:lnTo>
                <a:lnTo>
                  <a:pt x="350596" y="32519"/>
                </a:lnTo>
                <a:lnTo>
                  <a:pt x="336283" y="30734"/>
                </a:lnTo>
                <a:lnTo>
                  <a:pt x="313677" y="30734"/>
                </a:lnTo>
                <a:lnTo>
                  <a:pt x="313677" y="1524"/>
                </a:lnTo>
                <a:close/>
              </a:path>
              <a:path w="803275" h="92075">
                <a:moveTo>
                  <a:pt x="367049" y="45961"/>
                </a:moveTo>
                <a:lnTo>
                  <a:pt x="342900" y="45961"/>
                </a:lnTo>
                <a:lnTo>
                  <a:pt x="349250" y="50025"/>
                </a:lnTo>
                <a:lnTo>
                  <a:pt x="349250" y="69850"/>
                </a:lnTo>
                <a:lnTo>
                  <a:pt x="342773" y="75184"/>
                </a:lnTo>
                <a:lnTo>
                  <a:pt x="365735" y="75184"/>
                </a:lnTo>
                <a:lnTo>
                  <a:pt x="367437" y="72896"/>
                </a:lnTo>
                <a:lnTo>
                  <a:pt x="369938" y="59423"/>
                </a:lnTo>
                <a:lnTo>
                  <a:pt x="367697" y="46850"/>
                </a:lnTo>
                <a:lnTo>
                  <a:pt x="367049" y="45961"/>
                </a:lnTo>
                <a:close/>
              </a:path>
              <a:path w="803275" h="92075">
                <a:moveTo>
                  <a:pt x="401688" y="1524"/>
                </a:moveTo>
                <a:lnTo>
                  <a:pt x="381254" y="1524"/>
                </a:lnTo>
                <a:lnTo>
                  <a:pt x="381254" y="90411"/>
                </a:lnTo>
                <a:lnTo>
                  <a:pt x="401688" y="90411"/>
                </a:lnTo>
                <a:lnTo>
                  <a:pt x="401688" y="1524"/>
                </a:lnTo>
                <a:close/>
              </a:path>
              <a:path w="803275" h="92075">
                <a:moveTo>
                  <a:pt x="440423" y="1524"/>
                </a:moveTo>
                <a:lnTo>
                  <a:pt x="419989" y="1524"/>
                </a:lnTo>
                <a:lnTo>
                  <a:pt x="419989" y="90411"/>
                </a:lnTo>
                <a:lnTo>
                  <a:pt x="537324" y="90411"/>
                </a:lnTo>
                <a:lnTo>
                  <a:pt x="537324" y="73660"/>
                </a:lnTo>
                <a:lnTo>
                  <a:pt x="440423" y="73660"/>
                </a:lnTo>
                <a:lnTo>
                  <a:pt x="440423" y="1524"/>
                </a:lnTo>
                <a:close/>
              </a:path>
              <a:path w="803275" h="92075">
                <a:moveTo>
                  <a:pt x="488937" y="1524"/>
                </a:moveTo>
                <a:lnTo>
                  <a:pt x="468503" y="1524"/>
                </a:lnTo>
                <a:lnTo>
                  <a:pt x="468503" y="73660"/>
                </a:lnTo>
                <a:lnTo>
                  <a:pt x="488937" y="73660"/>
                </a:lnTo>
                <a:lnTo>
                  <a:pt x="488937" y="1524"/>
                </a:lnTo>
                <a:close/>
              </a:path>
              <a:path w="803275" h="92075">
                <a:moveTo>
                  <a:pt x="537324" y="1524"/>
                </a:moveTo>
                <a:lnTo>
                  <a:pt x="516890" y="1524"/>
                </a:lnTo>
                <a:lnTo>
                  <a:pt x="516890" y="73660"/>
                </a:lnTo>
                <a:lnTo>
                  <a:pt x="537324" y="73660"/>
                </a:lnTo>
                <a:lnTo>
                  <a:pt x="537324" y="1524"/>
                </a:lnTo>
                <a:close/>
              </a:path>
              <a:path w="803275" h="92075">
                <a:moveTo>
                  <a:pt x="605523" y="1524"/>
                </a:moveTo>
                <a:lnTo>
                  <a:pt x="585203" y="1524"/>
                </a:lnTo>
                <a:lnTo>
                  <a:pt x="545592" y="90411"/>
                </a:lnTo>
                <a:lnTo>
                  <a:pt x="566674" y="90411"/>
                </a:lnTo>
                <a:lnTo>
                  <a:pt x="574535" y="71361"/>
                </a:lnTo>
                <a:lnTo>
                  <a:pt x="636755" y="71361"/>
                </a:lnTo>
                <a:lnTo>
                  <a:pt x="629774" y="55753"/>
                </a:lnTo>
                <a:lnTo>
                  <a:pt x="581139" y="55753"/>
                </a:lnTo>
                <a:lnTo>
                  <a:pt x="595236" y="21717"/>
                </a:lnTo>
                <a:lnTo>
                  <a:pt x="614553" y="21717"/>
                </a:lnTo>
                <a:lnTo>
                  <a:pt x="605523" y="1524"/>
                </a:lnTo>
                <a:close/>
              </a:path>
              <a:path w="803275" h="92075">
                <a:moveTo>
                  <a:pt x="636755" y="71361"/>
                </a:moveTo>
                <a:lnTo>
                  <a:pt x="615810" y="71361"/>
                </a:lnTo>
                <a:lnTo>
                  <a:pt x="623684" y="90411"/>
                </a:lnTo>
                <a:lnTo>
                  <a:pt x="645274" y="90411"/>
                </a:lnTo>
                <a:lnTo>
                  <a:pt x="636755" y="71361"/>
                </a:lnTo>
                <a:close/>
              </a:path>
              <a:path w="803275" h="92075">
                <a:moveTo>
                  <a:pt x="614553" y="21717"/>
                </a:moveTo>
                <a:lnTo>
                  <a:pt x="595236" y="21717"/>
                </a:lnTo>
                <a:lnTo>
                  <a:pt x="609333" y="55753"/>
                </a:lnTo>
                <a:lnTo>
                  <a:pt x="629774" y="55753"/>
                </a:lnTo>
                <a:lnTo>
                  <a:pt x="614553" y="21717"/>
                </a:lnTo>
                <a:close/>
              </a:path>
              <a:path w="803275" h="92075">
                <a:moveTo>
                  <a:pt x="720458" y="1524"/>
                </a:moveTo>
                <a:lnTo>
                  <a:pt x="653288" y="1524"/>
                </a:lnTo>
                <a:lnTo>
                  <a:pt x="653288" y="90411"/>
                </a:lnTo>
                <a:lnTo>
                  <a:pt x="722096" y="90411"/>
                </a:lnTo>
                <a:lnTo>
                  <a:pt x="722096" y="73914"/>
                </a:lnTo>
                <a:lnTo>
                  <a:pt x="673709" y="73914"/>
                </a:lnTo>
                <a:lnTo>
                  <a:pt x="673709" y="53327"/>
                </a:lnTo>
                <a:lnTo>
                  <a:pt x="714984" y="53327"/>
                </a:lnTo>
                <a:lnTo>
                  <a:pt x="714984" y="37338"/>
                </a:lnTo>
                <a:lnTo>
                  <a:pt x="673709" y="37338"/>
                </a:lnTo>
                <a:lnTo>
                  <a:pt x="673709" y="18021"/>
                </a:lnTo>
                <a:lnTo>
                  <a:pt x="720458" y="18021"/>
                </a:lnTo>
                <a:lnTo>
                  <a:pt x="720458" y="1524"/>
                </a:lnTo>
                <a:close/>
              </a:path>
              <a:path w="803275" h="92075">
                <a:moveTo>
                  <a:pt x="774420" y="18275"/>
                </a:moveTo>
                <a:lnTo>
                  <a:pt x="754126" y="18275"/>
                </a:lnTo>
                <a:lnTo>
                  <a:pt x="754126" y="90411"/>
                </a:lnTo>
                <a:lnTo>
                  <a:pt x="774420" y="90411"/>
                </a:lnTo>
                <a:lnTo>
                  <a:pt x="774420" y="18275"/>
                </a:lnTo>
                <a:close/>
              </a:path>
              <a:path w="803275" h="92075">
                <a:moveTo>
                  <a:pt x="802868" y="1524"/>
                </a:moveTo>
                <a:lnTo>
                  <a:pt x="725805" y="1524"/>
                </a:lnTo>
                <a:lnTo>
                  <a:pt x="725805" y="18275"/>
                </a:lnTo>
                <a:lnTo>
                  <a:pt x="802868" y="18275"/>
                </a:lnTo>
                <a:lnTo>
                  <a:pt x="802868" y="152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4995394" y="3660614"/>
            <a:ext cx="3347464" cy="133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4986494" y="3462374"/>
            <a:ext cx="1205802" cy="104790"/>
          </a:xfrm>
          <a:custGeom>
            <a:avLst/>
            <a:gdLst/>
            <a:ahLst/>
            <a:cxnLst/>
            <a:rect l="l" t="t" r="r" b="b"/>
            <a:pathLst>
              <a:path w="1066800" h="92710">
                <a:moveTo>
                  <a:pt x="48247" y="0"/>
                </a:moveTo>
                <a:lnTo>
                  <a:pt x="29028" y="3413"/>
                </a:lnTo>
                <a:lnTo>
                  <a:pt x="13741" y="12933"/>
                </a:lnTo>
                <a:lnTo>
                  <a:pt x="3645" y="27480"/>
                </a:lnTo>
                <a:lnTo>
                  <a:pt x="0" y="45974"/>
                </a:lnTo>
                <a:lnTo>
                  <a:pt x="3643" y="64460"/>
                </a:lnTo>
                <a:lnTo>
                  <a:pt x="13725" y="79003"/>
                </a:lnTo>
                <a:lnTo>
                  <a:pt x="28975" y="88522"/>
                </a:lnTo>
                <a:lnTo>
                  <a:pt x="48120" y="91935"/>
                </a:lnTo>
                <a:lnTo>
                  <a:pt x="59212" y="90901"/>
                </a:lnTo>
                <a:lnTo>
                  <a:pt x="69138" y="87857"/>
                </a:lnTo>
                <a:lnTo>
                  <a:pt x="77731" y="82885"/>
                </a:lnTo>
                <a:lnTo>
                  <a:pt x="84823" y="76073"/>
                </a:lnTo>
                <a:lnTo>
                  <a:pt x="83034" y="74422"/>
                </a:lnTo>
                <a:lnTo>
                  <a:pt x="49263" y="74422"/>
                </a:lnTo>
                <a:lnTo>
                  <a:pt x="37799" y="72334"/>
                </a:lnTo>
                <a:lnTo>
                  <a:pt x="28800" y="66484"/>
                </a:lnTo>
                <a:lnTo>
                  <a:pt x="22920" y="57491"/>
                </a:lnTo>
                <a:lnTo>
                  <a:pt x="20815" y="45974"/>
                </a:lnTo>
                <a:lnTo>
                  <a:pt x="22920" y="34449"/>
                </a:lnTo>
                <a:lnTo>
                  <a:pt x="28800" y="25452"/>
                </a:lnTo>
                <a:lnTo>
                  <a:pt x="37799" y="19601"/>
                </a:lnTo>
                <a:lnTo>
                  <a:pt x="49263" y="17513"/>
                </a:lnTo>
                <a:lnTo>
                  <a:pt x="82908" y="17513"/>
                </a:lnTo>
                <a:lnTo>
                  <a:pt x="84823" y="15748"/>
                </a:lnTo>
                <a:lnTo>
                  <a:pt x="77733" y="9001"/>
                </a:lnTo>
                <a:lnTo>
                  <a:pt x="69154" y="4064"/>
                </a:lnTo>
                <a:lnTo>
                  <a:pt x="59266" y="1031"/>
                </a:lnTo>
                <a:lnTo>
                  <a:pt x="48247" y="0"/>
                </a:lnTo>
                <a:close/>
              </a:path>
              <a:path w="1066800" h="92710">
                <a:moveTo>
                  <a:pt x="71615" y="63881"/>
                </a:moveTo>
                <a:lnTo>
                  <a:pt x="65646" y="70866"/>
                </a:lnTo>
                <a:lnTo>
                  <a:pt x="58153" y="74422"/>
                </a:lnTo>
                <a:lnTo>
                  <a:pt x="83034" y="74422"/>
                </a:lnTo>
                <a:lnTo>
                  <a:pt x="71615" y="63881"/>
                </a:lnTo>
                <a:close/>
              </a:path>
              <a:path w="1066800" h="92710">
                <a:moveTo>
                  <a:pt x="82908" y="17513"/>
                </a:moveTo>
                <a:lnTo>
                  <a:pt x="58153" y="17513"/>
                </a:lnTo>
                <a:lnTo>
                  <a:pt x="65646" y="21069"/>
                </a:lnTo>
                <a:lnTo>
                  <a:pt x="71615" y="27927"/>
                </a:lnTo>
                <a:lnTo>
                  <a:pt x="82908" y="17513"/>
                </a:lnTo>
                <a:close/>
              </a:path>
              <a:path w="1066800" h="92710">
                <a:moveTo>
                  <a:pt x="175501" y="1524"/>
                </a:moveTo>
                <a:lnTo>
                  <a:pt x="94487" y="1524"/>
                </a:lnTo>
                <a:lnTo>
                  <a:pt x="94487" y="90411"/>
                </a:lnTo>
                <a:lnTo>
                  <a:pt x="114922" y="90411"/>
                </a:lnTo>
                <a:lnTo>
                  <a:pt x="114922" y="18275"/>
                </a:lnTo>
                <a:lnTo>
                  <a:pt x="175501" y="18275"/>
                </a:lnTo>
                <a:lnTo>
                  <a:pt x="175501" y="1524"/>
                </a:lnTo>
                <a:close/>
              </a:path>
              <a:path w="1066800" h="92710">
                <a:moveTo>
                  <a:pt x="175501" y="18275"/>
                </a:moveTo>
                <a:lnTo>
                  <a:pt x="155066" y="18275"/>
                </a:lnTo>
                <a:lnTo>
                  <a:pt x="155066" y="90411"/>
                </a:lnTo>
                <a:lnTo>
                  <a:pt x="175501" y="90411"/>
                </a:lnTo>
                <a:lnTo>
                  <a:pt x="175501" y="18275"/>
                </a:lnTo>
                <a:close/>
              </a:path>
              <a:path w="1066800" h="92710">
                <a:moveTo>
                  <a:pt x="236219" y="0"/>
                </a:moveTo>
                <a:lnTo>
                  <a:pt x="216773" y="3466"/>
                </a:lnTo>
                <a:lnTo>
                  <a:pt x="201369" y="13076"/>
                </a:lnTo>
                <a:lnTo>
                  <a:pt x="191230" y="27640"/>
                </a:lnTo>
                <a:lnTo>
                  <a:pt x="187578" y="45974"/>
                </a:lnTo>
                <a:lnTo>
                  <a:pt x="191230" y="64299"/>
                </a:lnTo>
                <a:lnTo>
                  <a:pt x="201369" y="78860"/>
                </a:lnTo>
                <a:lnTo>
                  <a:pt x="216773" y="88468"/>
                </a:lnTo>
                <a:lnTo>
                  <a:pt x="236219" y="91935"/>
                </a:lnTo>
                <a:lnTo>
                  <a:pt x="255634" y="88468"/>
                </a:lnTo>
                <a:lnTo>
                  <a:pt x="271011" y="78908"/>
                </a:lnTo>
                <a:lnTo>
                  <a:pt x="274145" y="74422"/>
                </a:lnTo>
                <a:lnTo>
                  <a:pt x="236219" y="74422"/>
                </a:lnTo>
                <a:lnTo>
                  <a:pt x="225169" y="72352"/>
                </a:lnTo>
                <a:lnTo>
                  <a:pt x="216349" y="66532"/>
                </a:lnTo>
                <a:lnTo>
                  <a:pt x="210507" y="57544"/>
                </a:lnTo>
                <a:lnTo>
                  <a:pt x="208394" y="45974"/>
                </a:lnTo>
                <a:lnTo>
                  <a:pt x="210507" y="34395"/>
                </a:lnTo>
                <a:lnTo>
                  <a:pt x="216349" y="25404"/>
                </a:lnTo>
                <a:lnTo>
                  <a:pt x="225169" y="19583"/>
                </a:lnTo>
                <a:lnTo>
                  <a:pt x="236219" y="17513"/>
                </a:lnTo>
                <a:lnTo>
                  <a:pt x="274143" y="17513"/>
                </a:lnTo>
                <a:lnTo>
                  <a:pt x="271011" y="13028"/>
                </a:lnTo>
                <a:lnTo>
                  <a:pt x="255605" y="3449"/>
                </a:lnTo>
                <a:lnTo>
                  <a:pt x="236219" y="0"/>
                </a:lnTo>
                <a:close/>
              </a:path>
              <a:path w="1066800" h="92710">
                <a:moveTo>
                  <a:pt x="274143" y="17513"/>
                </a:moveTo>
                <a:lnTo>
                  <a:pt x="236219" y="17513"/>
                </a:lnTo>
                <a:lnTo>
                  <a:pt x="247263" y="19583"/>
                </a:lnTo>
                <a:lnTo>
                  <a:pt x="256079" y="25404"/>
                </a:lnTo>
                <a:lnTo>
                  <a:pt x="261919" y="34395"/>
                </a:lnTo>
                <a:lnTo>
                  <a:pt x="264032" y="45974"/>
                </a:lnTo>
                <a:lnTo>
                  <a:pt x="261919" y="57544"/>
                </a:lnTo>
                <a:lnTo>
                  <a:pt x="256079" y="66532"/>
                </a:lnTo>
                <a:lnTo>
                  <a:pt x="247263" y="72352"/>
                </a:lnTo>
                <a:lnTo>
                  <a:pt x="236219" y="74422"/>
                </a:lnTo>
                <a:lnTo>
                  <a:pt x="274145" y="74422"/>
                </a:lnTo>
                <a:lnTo>
                  <a:pt x="281179" y="64353"/>
                </a:lnTo>
                <a:lnTo>
                  <a:pt x="284848" y="45974"/>
                </a:lnTo>
                <a:lnTo>
                  <a:pt x="281179" y="27587"/>
                </a:lnTo>
                <a:lnTo>
                  <a:pt x="274143" y="17513"/>
                </a:lnTo>
                <a:close/>
              </a:path>
              <a:path w="1066800" h="92710">
                <a:moveTo>
                  <a:pt x="339077" y="0"/>
                </a:moveTo>
                <a:lnTo>
                  <a:pt x="319858" y="3413"/>
                </a:lnTo>
                <a:lnTo>
                  <a:pt x="304571" y="12933"/>
                </a:lnTo>
                <a:lnTo>
                  <a:pt x="294475" y="27480"/>
                </a:lnTo>
                <a:lnTo>
                  <a:pt x="290829" y="45974"/>
                </a:lnTo>
                <a:lnTo>
                  <a:pt x="294473" y="64460"/>
                </a:lnTo>
                <a:lnTo>
                  <a:pt x="304555" y="79003"/>
                </a:lnTo>
                <a:lnTo>
                  <a:pt x="319805" y="88522"/>
                </a:lnTo>
                <a:lnTo>
                  <a:pt x="338950" y="91935"/>
                </a:lnTo>
                <a:lnTo>
                  <a:pt x="350042" y="90901"/>
                </a:lnTo>
                <a:lnTo>
                  <a:pt x="359968" y="87857"/>
                </a:lnTo>
                <a:lnTo>
                  <a:pt x="368561" y="82885"/>
                </a:lnTo>
                <a:lnTo>
                  <a:pt x="375653" y="76073"/>
                </a:lnTo>
                <a:lnTo>
                  <a:pt x="373864" y="74422"/>
                </a:lnTo>
                <a:lnTo>
                  <a:pt x="340093" y="74422"/>
                </a:lnTo>
                <a:lnTo>
                  <a:pt x="328629" y="72334"/>
                </a:lnTo>
                <a:lnTo>
                  <a:pt x="319630" y="66484"/>
                </a:lnTo>
                <a:lnTo>
                  <a:pt x="313750" y="57491"/>
                </a:lnTo>
                <a:lnTo>
                  <a:pt x="311645" y="45974"/>
                </a:lnTo>
                <a:lnTo>
                  <a:pt x="313750" y="34449"/>
                </a:lnTo>
                <a:lnTo>
                  <a:pt x="319630" y="25452"/>
                </a:lnTo>
                <a:lnTo>
                  <a:pt x="328629" y="19601"/>
                </a:lnTo>
                <a:lnTo>
                  <a:pt x="340093" y="17513"/>
                </a:lnTo>
                <a:lnTo>
                  <a:pt x="373738" y="17513"/>
                </a:lnTo>
                <a:lnTo>
                  <a:pt x="375653" y="15748"/>
                </a:lnTo>
                <a:lnTo>
                  <a:pt x="368563" y="9001"/>
                </a:lnTo>
                <a:lnTo>
                  <a:pt x="359984" y="4064"/>
                </a:lnTo>
                <a:lnTo>
                  <a:pt x="350096" y="1031"/>
                </a:lnTo>
                <a:lnTo>
                  <a:pt x="339077" y="0"/>
                </a:lnTo>
                <a:close/>
              </a:path>
              <a:path w="1066800" h="92710">
                <a:moveTo>
                  <a:pt x="362445" y="63881"/>
                </a:moveTo>
                <a:lnTo>
                  <a:pt x="356476" y="70866"/>
                </a:lnTo>
                <a:lnTo>
                  <a:pt x="348983" y="74422"/>
                </a:lnTo>
                <a:lnTo>
                  <a:pt x="373864" y="74422"/>
                </a:lnTo>
                <a:lnTo>
                  <a:pt x="362445" y="63881"/>
                </a:lnTo>
                <a:close/>
              </a:path>
              <a:path w="1066800" h="92710">
                <a:moveTo>
                  <a:pt x="373738" y="17513"/>
                </a:moveTo>
                <a:lnTo>
                  <a:pt x="348983" y="17513"/>
                </a:lnTo>
                <a:lnTo>
                  <a:pt x="356476" y="21069"/>
                </a:lnTo>
                <a:lnTo>
                  <a:pt x="362445" y="27927"/>
                </a:lnTo>
                <a:lnTo>
                  <a:pt x="373738" y="17513"/>
                </a:lnTo>
                <a:close/>
              </a:path>
              <a:path w="1066800" h="92710">
                <a:moveTo>
                  <a:pt x="425830" y="0"/>
                </a:moveTo>
                <a:lnTo>
                  <a:pt x="406384" y="3466"/>
                </a:lnTo>
                <a:lnTo>
                  <a:pt x="390980" y="13076"/>
                </a:lnTo>
                <a:lnTo>
                  <a:pt x="380841" y="27640"/>
                </a:lnTo>
                <a:lnTo>
                  <a:pt x="377189" y="45974"/>
                </a:lnTo>
                <a:lnTo>
                  <a:pt x="380841" y="64299"/>
                </a:lnTo>
                <a:lnTo>
                  <a:pt x="390980" y="78860"/>
                </a:lnTo>
                <a:lnTo>
                  <a:pt x="406384" y="88468"/>
                </a:lnTo>
                <a:lnTo>
                  <a:pt x="425830" y="91935"/>
                </a:lnTo>
                <a:lnTo>
                  <a:pt x="445245" y="88468"/>
                </a:lnTo>
                <a:lnTo>
                  <a:pt x="460622" y="78908"/>
                </a:lnTo>
                <a:lnTo>
                  <a:pt x="463756" y="74422"/>
                </a:lnTo>
                <a:lnTo>
                  <a:pt x="425830" y="74422"/>
                </a:lnTo>
                <a:lnTo>
                  <a:pt x="414780" y="72352"/>
                </a:lnTo>
                <a:lnTo>
                  <a:pt x="405960" y="66532"/>
                </a:lnTo>
                <a:lnTo>
                  <a:pt x="400118" y="57544"/>
                </a:lnTo>
                <a:lnTo>
                  <a:pt x="398005" y="45974"/>
                </a:lnTo>
                <a:lnTo>
                  <a:pt x="400118" y="34395"/>
                </a:lnTo>
                <a:lnTo>
                  <a:pt x="405960" y="25404"/>
                </a:lnTo>
                <a:lnTo>
                  <a:pt x="414780" y="19583"/>
                </a:lnTo>
                <a:lnTo>
                  <a:pt x="425830" y="17513"/>
                </a:lnTo>
                <a:lnTo>
                  <a:pt x="463754" y="17513"/>
                </a:lnTo>
                <a:lnTo>
                  <a:pt x="460622" y="13028"/>
                </a:lnTo>
                <a:lnTo>
                  <a:pt x="445216" y="3449"/>
                </a:lnTo>
                <a:lnTo>
                  <a:pt x="425830" y="0"/>
                </a:lnTo>
                <a:close/>
              </a:path>
              <a:path w="1066800" h="92710">
                <a:moveTo>
                  <a:pt x="463754" y="17513"/>
                </a:moveTo>
                <a:lnTo>
                  <a:pt x="425830" y="17513"/>
                </a:lnTo>
                <a:lnTo>
                  <a:pt x="436874" y="19583"/>
                </a:lnTo>
                <a:lnTo>
                  <a:pt x="445690" y="25404"/>
                </a:lnTo>
                <a:lnTo>
                  <a:pt x="451530" y="34395"/>
                </a:lnTo>
                <a:lnTo>
                  <a:pt x="453643" y="45974"/>
                </a:lnTo>
                <a:lnTo>
                  <a:pt x="451530" y="57544"/>
                </a:lnTo>
                <a:lnTo>
                  <a:pt x="445690" y="66532"/>
                </a:lnTo>
                <a:lnTo>
                  <a:pt x="436874" y="72352"/>
                </a:lnTo>
                <a:lnTo>
                  <a:pt x="425830" y="74422"/>
                </a:lnTo>
                <a:lnTo>
                  <a:pt x="463756" y="74422"/>
                </a:lnTo>
                <a:lnTo>
                  <a:pt x="470790" y="64353"/>
                </a:lnTo>
                <a:lnTo>
                  <a:pt x="474459" y="45974"/>
                </a:lnTo>
                <a:lnTo>
                  <a:pt x="470790" y="27587"/>
                </a:lnTo>
                <a:lnTo>
                  <a:pt x="463754" y="17513"/>
                </a:lnTo>
                <a:close/>
              </a:path>
              <a:path w="1066800" h="92710">
                <a:moveTo>
                  <a:pt x="558279" y="1524"/>
                </a:moveTo>
                <a:lnTo>
                  <a:pt x="486536" y="1524"/>
                </a:lnTo>
                <a:lnTo>
                  <a:pt x="486536" y="90411"/>
                </a:lnTo>
                <a:lnTo>
                  <a:pt x="528700" y="90411"/>
                </a:lnTo>
                <a:lnTo>
                  <a:pt x="543958" y="88528"/>
                </a:lnTo>
                <a:lnTo>
                  <a:pt x="555237" y="83051"/>
                </a:lnTo>
                <a:lnTo>
                  <a:pt x="561482" y="75184"/>
                </a:lnTo>
                <a:lnTo>
                  <a:pt x="506971" y="75184"/>
                </a:lnTo>
                <a:lnTo>
                  <a:pt x="506971" y="51295"/>
                </a:lnTo>
                <a:lnTo>
                  <a:pt x="562529" y="51295"/>
                </a:lnTo>
                <a:lnTo>
                  <a:pt x="562490" y="51089"/>
                </a:lnTo>
                <a:lnTo>
                  <a:pt x="556174" y="42894"/>
                </a:lnTo>
                <a:lnTo>
                  <a:pt x="545834" y="37889"/>
                </a:lnTo>
                <a:lnTo>
                  <a:pt x="531621" y="36195"/>
                </a:lnTo>
                <a:lnTo>
                  <a:pt x="506971" y="36195"/>
                </a:lnTo>
                <a:lnTo>
                  <a:pt x="506971" y="17894"/>
                </a:lnTo>
                <a:lnTo>
                  <a:pt x="558279" y="17894"/>
                </a:lnTo>
                <a:lnTo>
                  <a:pt x="558279" y="1524"/>
                </a:lnTo>
                <a:close/>
              </a:path>
              <a:path w="1066800" h="92710">
                <a:moveTo>
                  <a:pt x="562529" y="51295"/>
                </a:moveTo>
                <a:lnTo>
                  <a:pt x="538352" y="51295"/>
                </a:lnTo>
                <a:lnTo>
                  <a:pt x="543813" y="55105"/>
                </a:lnTo>
                <a:lnTo>
                  <a:pt x="543813" y="70993"/>
                </a:lnTo>
                <a:lnTo>
                  <a:pt x="538098" y="75184"/>
                </a:lnTo>
                <a:lnTo>
                  <a:pt x="561482" y="75184"/>
                </a:lnTo>
                <a:lnTo>
                  <a:pt x="562230" y="74241"/>
                </a:lnTo>
                <a:lnTo>
                  <a:pt x="564629" y="62357"/>
                </a:lnTo>
                <a:lnTo>
                  <a:pt x="562529" y="51295"/>
                </a:lnTo>
                <a:close/>
              </a:path>
              <a:path w="1066800" h="92710">
                <a:moveTo>
                  <a:pt x="618604" y="0"/>
                </a:moveTo>
                <a:lnTo>
                  <a:pt x="599385" y="3413"/>
                </a:lnTo>
                <a:lnTo>
                  <a:pt x="584098" y="12933"/>
                </a:lnTo>
                <a:lnTo>
                  <a:pt x="574002" y="27480"/>
                </a:lnTo>
                <a:lnTo>
                  <a:pt x="570356" y="45974"/>
                </a:lnTo>
                <a:lnTo>
                  <a:pt x="574000" y="64460"/>
                </a:lnTo>
                <a:lnTo>
                  <a:pt x="584082" y="79003"/>
                </a:lnTo>
                <a:lnTo>
                  <a:pt x="599332" y="88522"/>
                </a:lnTo>
                <a:lnTo>
                  <a:pt x="618477" y="91935"/>
                </a:lnTo>
                <a:lnTo>
                  <a:pt x="629569" y="90901"/>
                </a:lnTo>
                <a:lnTo>
                  <a:pt x="639495" y="87857"/>
                </a:lnTo>
                <a:lnTo>
                  <a:pt x="648088" y="82885"/>
                </a:lnTo>
                <a:lnTo>
                  <a:pt x="655180" y="76073"/>
                </a:lnTo>
                <a:lnTo>
                  <a:pt x="653391" y="74422"/>
                </a:lnTo>
                <a:lnTo>
                  <a:pt x="619620" y="74422"/>
                </a:lnTo>
                <a:lnTo>
                  <a:pt x="608156" y="72334"/>
                </a:lnTo>
                <a:lnTo>
                  <a:pt x="599157" y="66484"/>
                </a:lnTo>
                <a:lnTo>
                  <a:pt x="593277" y="57491"/>
                </a:lnTo>
                <a:lnTo>
                  <a:pt x="591172" y="45974"/>
                </a:lnTo>
                <a:lnTo>
                  <a:pt x="593277" y="34449"/>
                </a:lnTo>
                <a:lnTo>
                  <a:pt x="599157" y="25452"/>
                </a:lnTo>
                <a:lnTo>
                  <a:pt x="608156" y="19601"/>
                </a:lnTo>
                <a:lnTo>
                  <a:pt x="619620" y="17513"/>
                </a:lnTo>
                <a:lnTo>
                  <a:pt x="653265" y="17513"/>
                </a:lnTo>
                <a:lnTo>
                  <a:pt x="654811" y="16087"/>
                </a:lnTo>
                <a:lnTo>
                  <a:pt x="654811" y="15397"/>
                </a:lnTo>
                <a:lnTo>
                  <a:pt x="648090" y="9001"/>
                </a:lnTo>
                <a:lnTo>
                  <a:pt x="639511" y="4064"/>
                </a:lnTo>
                <a:lnTo>
                  <a:pt x="629623" y="1031"/>
                </a:lnTo>
                <a:lnTo>
                  <a:pt x="618604" y="0"/>
                </a:lnTo>
                <a:close/>
              </a:path>
              <a:path w="1066800" h="92710">
                <a:moveTo>
                  <a:pt x="703440" y="18275"/>
                </a:moveTo>
                <a:lnTo>
                  <a:pt x="683132" y="18275"/>
                </a:lnTo>
                <a:lnTo>
                  <a:pt x="683132" y="90411"/>
                </a:lnTo>
                <a:lnTo>
                  <a:pt x="703440" y="90411"/>
                </a:lnTo>
                <a:lnTo>
                  <a:pt x="703440" y="18275"/>
                </a:lnTo>
                <a:close/>
              </a:path>
              <a:path w="1066800" h="92710">
                <a:moveTo>
                  <a:pt x="641972" y="63881"/>
                </a:moveTo>
                <a:lnTo>
                  <a:pt x="636003" y="70866"/>
                </a:lnTo>
                <a:lnTo>
                  <a:pt x="628510" y="74422"/>
                </a:lnTo>
                <a:lnTo>
                  <a:pt x="653391" y="74422"/>
                </a:lnTo>
                <a:lnTo>
                  <a:pt x="641972" y="63881"/>
                </a:lnTo>
                <a:close/>
              </a:path>
              <a:path w="1066800" h="92710">
                <a:moveTo>
                  <a:pt x="653265" y="17513"/>
                </a:moveTo>
                <a:lnTo>
                  <a:pt x="628510" y="17513"/>
                </a:lnTo>
                <a:lnTo>
                  <a:pt x="636003" y="21069"/>
                </a:lnTo>
                <a:lnTo>
                  <a:pt x="641972" y="27927"/>
                </a:lnTo>
                <a:lnTo>
                  <a:pt x="653265" y="17513"/>
                </a:lnTo>
                <a:close/>
              </a:path>
              <a:path w="1066800" h="92710">
                <a:moveTo>
                  <a:pt x="731888" y="1524"/>
                </a:moveTo>
                <a:lnTo>
                  <a:pt x="654811" y="1524"/>
                </a:lnTo>
                <a:lnTo>
                  <a:pt x="654811" y="15397"/>
                </a:lnTo>
                <a:lnTo>
                  <a:pt x="655180" y="15748"/>
                </a:lnTo>
                <a:lnTo>
                  <a:pt x="654811" y="16087"/>
                </a:lnTo>
                <a:lnTo>
                  <a:pt x="654811" y="18275"/>
                </a:lnTo>
                <a:lnTo>
                  <a:pt x="731888" y="18275"/>
                </a:lnTo>
                <a:lnTo>
                  <a:pt x="731888" y="1524"/>
                </a:lnTo>
                <a:close/>
              </a:path>
              <a:path w="1066800" h="92710">
                <a:moveTo>
                  <a:pt x="654811" y="15397"/>
                </a:moveTo>
                <a:lnTo>
                  <a:pt x="654811" y="16087"/>
                </a:lnTo>
                <a:lnTo>
                  <a:pt x="655180" y="15748"/>
                </a:lnTo>
                <a:lnTo>
                  <a:pt x="654811" y="15397"/>
                </a:lnTo>
                <a:close/>
              </a:path>
              <a:path w="1066800" h="92710">
                <a:moveTo>
                  <a:pt x="782446" y="1524"/>
                </a:moveTo>
                <a:lnTo>
                  <a:pt x="741044" y="1524"/>
                </a:lnTo>
                <a:lnTo>
                  <a:pt x="741044" y="90411"/>
                </a:lnTo>
                <a:lnTo>
                  <a:pt x="784859" y="90411"/>
                </a:lnTo>
                <a:lnTo>
                  <a:pt x="799738" y="88682"/>
                </a:lnTo>
                <a:lnTo>
                  <a:pt x="810555" y="83718"/>
                </a:lnTo>
                <a:lnTo>
                  <a:pt x="817156" y="75848"/>
                </a:lnTo>
                <a:lnTo>
                  <a:pt x="817299" y="75184"/>
                </a:lnTo>
                <a:lnTo>
                  <a:pt x="761479" y="75184"/>
                </a:lnTo>
                <a:lnTo>
                  <a:pt x="761479" y="52692"/>
                </a:lnTo>
                <a:lnTo>
                  <a:pt x="815495" y="52692"/>
                </a:lnTo>
                <a:lnTo>
                  <a:pt x="815059" y="51869"/>
                </a:lnTo>
                <a:lnTo>
                  <a:pt x="809806" y="47217"/>
                </a:lnTo>
                <a:lnTo>
                  <a:pt x="802639" y="44069"/>
                </a:lnTo>
                <a:lnTo>
                  <a:pt x="810501" y="40259"/>
                </a:lnTo>
                <a:lnTo>
                  <a:pt x="811831" y="38354"/>
                </a:lnTo>
                <a:lnTo>
                  <a:pt x="761479" y="38354"/>
                </a:lnTo>
                <a:lnTo>
                  <a:pt x="761479" y="16751"/>
                </a:lnTo>
                <a:lnTo>
                  <a:pt x="813441" y="16751"/>
                </a:lnTo>
                <a:lnTo>
                  <a:pt x="812975" y="14698"/>
                </a:lnTo>
                <a:lnTo>
                  <a:pt x="806538" y="7491"/>
                </a:lnTo>
                <a:lnTo>
                  <a:pt x="796244" y="3043"/>
                </a:lnTo>
                <a:lnTo>
                  <a:pt x="782446" y="1524"/>
                </a:lnTo>
                <a:close/>
              </a:path>
              <a:path w="1066800" h="92710">
                <a:moveTo>
                  <a:pt x="815495" y="52692"/>
                </a:moveTo>
                <a:lnTo>
                  <a:pt x="793622" y="52692"/>
                </a:lnTo>
                <a:lnTo>
                  <a:pt x="798575" y="56248"/>
                </a:lnTo>
                <a:lnTo>
                  <a:pt x="798575" y="71501"/>
                </a:lnTo>
                <a:lnTo>
                  <a:pt x="793622" y="75184"/>
                </a:lnTo>
                <a:lnTo>
                  <a:pt x="817299" y="75184"/>
                </a:lnTo>
                <a:lnTo>
                  <a:pt x="819391" y="65405"/>
                </a:lnTo>
                <a:lnTo>
                  <a:pt x="818290" y="57956"/>
                </a:lnTo>
                <a:lnTo>
                  <a:pt x="815495" y="52692"/>
                </a:lnTo>
                <a:close/>
              </a:path>
              <a:path w="1066800" h="92710">
                <a:moveTo>
                  <a:pt x="813441" y="16751"/>
                </a:moveTo>
                <a:lnTo>
                  <a:pt x="789558" y="16751"/>
                </a:lnTo>
                <a:lnTo>
                  <a:pt x="794257" y="20561"/>
                </a:lnTo>
                <a:lnTo>
                  <a:pt x="794257" y="34671"/>
                </a:lnTo>
                <a:lnTo>
                  <a:pt x="789558" y="38354"/>
                </a:lnTo>
                <a:lnTo>
                  <a:pt x="811831" y="38354"/>
                </a:lnTo>
                <a:lnTo>
                  <a:pt x="815200" y="33528"/>
                </a:lnTo>
                <a:lnTo>
                  <a:pt x="815200" y="24498"/>
                </a:lnTo>
                <a:lnTo>
                  <a:pt x="813441" y="16751"/>
                </a:lnTo>
                <a:close/>
              </a:path>
              <a:path w="1066800" h="92710">
                <a:moveTo>
                  <a:pt x="833627" y="73787"/>
                </a:moveTo>
                <a:lnTo>
                  <a:pt x="828674" y="89395"/>
                </a:lnTo>
                <a:lnTo>
                  <a:pt x="833627" y="91427"/>
                </a:lnTo>
                <a:lnTo>
                  <a:pt x="838453" y="92443"/>
                </a:lnTo>
                <a:lnTo>
                  <a:pt x="843152" y="92443"/>
                </a:lnTo>
                <a:lnTo>
                  <a:pt x="851814" y="91159"/>
                </a:lnTo>
                <a:lnTo>
                  <a:pt x="859783" y="87306"/>
                </a:lnTo>
                <a:lnTo>
                  <a:pt x="866895" y="80881"/>
                </a:lnTo>
                <a:lnTo>
                  <a:pt x="870578" y="75438"/>
                </a:lnTo>
                <a:lnTo>
                  <a:pt x="839851" y="75438"/>
                </a:lnTo>
                <a:lnTo>
                  <a:pt x="836929" y="74803"/>
                </a:lnTo>
                <a:lnTo>
                  <a:pt x="833627" y="73787"/>
                </a:lnTo>
                <a:close/>
              </a:path>
              <a:path w="1066800" h="92710">
                <a:moveTo>
                  <a:pt x="842644" y="1524"/>
                </a:moveTo>
                <a:lnTo>
                  <a:pt x="820673" y="1524"/>
                </a:lnTo>
                <a:lnTo>
                  <a:pt x="855726" y="66802"/>
                </a:lnTo>
                <a:lnTo>
                  <a:pt x="854963" y="67818"/>
                </a:lnTo>
                <a:lnTo>
                  <a:pt x="851534" y="73152"/>
                </a:lnTo>
                <a:lnTo>
                  <a:pt x="847597" y="75438"/>
                </a:lnTo>
                <a:lnTo>
                  <a:pt x="870578" y="75438"/>
                </a:lnTo>
                <a:lnTo>
                  <a:pt x="872985" y="71882"/>
                </a:lnTo>
                <a:lnTo>
                  <a:pt x="885145" y="49276"/>
                </a:lnTo>
                <a:lnTo>
                  <a:pt x="866254" y="49276"/>
                </a:lnTo>
                <a:lnTo>
                  <a:pt x="842644" y="1524"/>
                </a:lnTo>
                <a:close/>
              </a:path>
              <a:path w="1066800" h="92710">
                <a:moveTo>
                  <a:pt x="910831" y="1524"/>
                </a:moveTo>
                <a:lnTo>
                  <a:pt x="890638" y="1524"/>
                </a:lnTo>
                <a:lnTo>
                  <a:pt x="866254" y="49276"/>
                </a:lnTo>
                <a:lnTo>
                  <a:pt x="885145" y="49276"/>
                </a:lnTo>
                <a:lnTo>
                  <a:pt x="910831" y="1524"/>
                </a:lnTo>
                <a:close/>
              </a:path>
              <a:path w="1066800" h="92710">
                <a:moveTo>
                  <a:pt x="983983" y="1524"/>
                </a:moveTo>
                <a:lnTo>
                  <a:pt x="916812" y="1524"/>
                </a:lnTo>
                <a:lnTo>
                  <a:pt x="916812" y="90411"/>
                </a:lnTo>
                <a:lnTo>
                  <a:pt x="985634" y="90411"/>
                </a:lnTo>
                <a:lnTo>
                  <a:pt x="985634" y="73914"/>
                </a:lnTo>
                <a:lnTo>
                  <a:pt x="937247" y="73914"/>
                </a:lnTo>
                <a:lnTo>
                  <a:pt x="937247" y="53327"/>
                </a:lnTo>
                <a:lnTo>
                  <a:pt x="978522" y="53327"/>
                </a:lnTo>
                <a:lnTo>
                  <a:pt x="978522" y="37338"/>
                </a:lnTo>
                <a:lnTo>
                  <a:pt x="937247" y="37338"/>
                </a:lnTo>
                <a:lnTo>
                  <a:pt x="937247" y="18021"/>
                </a:lnTo>
                <a:lnTo>
                  <a:pt x="983983" y="18021"/>
                </a:lnTo>
                <a:lnTo>
                  <a:pt x="983983" y="1524"/>
                </a:lnTo>
                <a:close/>
              </a:path>
              <a:path w="1066800" h="92710">
                <a:moveTo>
                  <a:pt x="1037958" y="18275"/>
                </a:moveTo>
                <a:lnTo>
                  <a:pt x="1017650" y="18275"/>
                </a:lnTo>
                <a:lnTo>
                  <a:pt x="1017650" y="90411"/>
                </a:lnTo>
                <a:lnTo>
                  <a:pt x="1037958" y="90411"/>
                </a:lnTo>
                <a:lnTo>
                  <a:pt x="1037958" y="18275"/>
                </a:lnTo>
                <a:close/>
              </a:path>
              <a:path w="1066800" h="92710">
                <a:moveTo>
                  <a:pt x="1066406" y="1524"/>
                </a:moveTo>
                <a:lnTo>
                  <a:pt x="989329" y="1524"/>
                </a:lnTo>
                <a:lnTo>
                  <a:pt x="989329" y="18275"/>
                </a:lnTo>
                <a:lnTo>
                  <a:pt x="1066406" y="18275"/>
                </a:lnTo>
                <a:lnTo>
                  <a:pt x="1066406" y="152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22448" y="5345347"/>
            <a:ext cx="943827" cy="104072"/>
          </a:xfrm>
          <a:custGeom>
            <a:avLst/>
            <a:gdLst/>
            <a:ahLst/>
            <a:cxnLst/>
            <a:rect l="l" t="t" r="r" b="b"/>
            <a:pathLst>
              <a:path w="835025" h="92075">
                <a:moveTo>
                  <a:pt x="34404" y="0"/>
                </a:moveTo>
                <a:lnTo>
                  <a:pt x="20616" y="2492"/>
                </a:lnTo>
                <a:lnTo>
                  <a:pt x="9725" y="9472"/>
                </a:lnTo>
                <a:lnTo>
                  <a:pt x="2571" y="20193"/>
                </a:lnTo>
                <a:lnTo>
                  <a:pt x="0" y="33909"/>
                </a:lnTo>
                <a:lnTo>
                  <a:pt x="2571" y="47636"/>
                </a:lnTo>
                <a:lnTo>
                  <a:pt x="9725" y="58397"/>
                </a:lnTo>
                <a:lnTo>
                  <a:pt x="20616" y="65420"/>
                </a:lnTo>
                <a:lnTo>
                  <a:pt x="34404" y="67932"/>
                </a:lnTo>
                <a:lnTo>
                  <a:pt x="42510" y="67084"/>
                </a:lnTo>
                <a:lnTo>
                  <a:pt x="49723" y="64573"/>
                </a:lnTo>
                <a:lnTo>
                  <a:pt x="55817" y="60442"/>
                </a:lnTo>
                <a:lnTo>
                  <a:pt x="56232" y="59944"/>
                </a:lnTo>
                <a:lnTo>
                  <a:pt x="34404" y="59944"/>
                </a:lnTo>
                <a:lnTo>
                  <a:pt x="24293" y="58090"/>
                </a:lnTo>
                <a:lnTo>
                  <a:pt x="16290" y="52832"/>
                </a:lnTo>
                <a:lnTo>
                  <a:pt x="11026" y="44620"/>
                </a:lnTo>
                <a:lnTo>
                  <a:pt x="9131" y="33909"/>
                </a:lnTo>
                <a:lnTo>
                  <a:pt x="11026" y="23243"/>
                </a:lnTo>
                <a:lnTo>
                  <a:pt x="16290" y="15022"/>
                </a:lnTo>
                <a:lnTo>
                  <a:pt x="24293" y="9732"/>
                </a:lnTo>
                <a:lnTo>
                  <a:pt x="34404" y="7861"/>
                </a:lnTo>
                <a:lnTo>
                  <a:pt x="56163" y="7861"/>
                </a:lnTo>
                <a:lnTo>
                  <a:pt x="55817" y="7442"/>
                </a:lnTo>
                <a:lnTo>
                  <a:pt x="49723" y="3316"/>
                </a:lnTo>
                <a:lnTo>
                  <a:pt x="42510" y="831"/>
                </a:lnTo>
                <a:lnTo>
                  <a:pt x="34404" y="0"/>
                </a:lnTo>
                <a:close/>
              </a:path>
              <a:path w="835025" h="92075">
                <a:moveTo>
                  <a:pt x="53835" y="50165"/>
                </a:moveTo>
                <a:lnTo>
                  <a:pt x="49263" y="56896"/>
                </a:lnTo>
                <a:lnTo>
                  <a:pt x="42151" y="59944"/>
                </a:lnTo>
                <a:lnTo>
                  <a:pt x="56232" y="59944"/>
                </a:lnTo>
                <a:lnTo>
                  <a:pt x="60566" y="54737"/>
                </a:lnTo>
                <a:lnTo>
                  <a:pt x="53835" y="50165"/>
                </a:lnTo>
                <a:close/>
              </a:path>
              <a:path w="835025" h="92075">
                <a:moveTo>
                  <a:pt x="56163" y="7861"/>
                </a:moveTo>
                <a:lnTo>
                  <a:pt x="42151" y="7861"/>
                </a:lnTo>
                <a:lnTo>
                  <a:pt x="49263" y="11036"/>
                </a:lnTo>
                <a:lnTo>
                  <a:pt x="53835" y="17767"/>
                </a:lnTo>
                <a:lnTo>
                  <a:pt x="60566" y="13195"/>
                </a:lnTo>
                <a:lnTo>
                  <a:pt x="56163" y="7861"/>
                </a:lnTo>
                <a:close/>
              </a:path>
              <a:path w="835025" h="92075">
                <a:moveTo>
                  <a:pt x="83807" y="508"/>
                </a:moveTo>
                <a:lnTo>
                  <a:pt x="74803" y="508"/>
                </a:lnTo>
                <a:lnTo>
                  <a:pt x="74803" y="67297"/>
                </a:lnTo>
                <a:lnTo>
                  <a:pt x="83807" y="67297"/>
                </a:lnTo>
                <a:lnTo>
                  <a:pt x="83807" y="37579"/>
                </a:lnTo>
                <a:lnTo>
                  <a:pt x="109999" y="37579"/>
                </a:lnTo>
                <a:lnTo>
                  <a:pt x="106159" y="32893"/>
                </a:lnTo>
                <a:lnTo>
                  <a:pt x="108633" y="29845"/>
                </a:lnTo>
                <a:lnTo>
                  <a:pt x="83807" y="29845"/>
                </a:lnTo>
                <a:lnTo>
                  <a:pt x="83807" y="508"/>
                </a:lnTo>
                <a:close/>
              </a:path>
              <a:path w="835025" h="92075">
                <a:moveTo>
                  <a:pt x="109999" y="37579"/>
                </a:moveTo>
                <a:lnTo>
                  <a:pt x="99047" y="37579"/>
                </a:lnTo>
                <a:lnTo>
                  <a:pt x="123685" y="67297"/>
                </a:lnTo>
                <a:lnTo>
                  <a:pt x="134353" y="67297"/>
                </a:lnTo>
                <a:lnTo>
                  <a:pt x="109999" y="37579"/>
                </a:lnTo>
                <a:close/>
              </a:path>
              <a:path w="835025" h="92075">
                <a:moveTo>
                  <a:pt x="132448" y="508"/>
                </a:moveTo>
                <a:lnTo>
                  <a:pt x="122669" y="508"/>
                </a:lnTo>
                <a:lnTo>
                  <a:pt x="99174" y="29845"/>
                </a:lnTo>
                <a:lnTo>
                  <a:pt x="108633" y="29845"/>
                </a:lnTo>
                <a:lnTo>
                  <a:pt x="132448" y="508"/>
                </a:lnTo>
                <a:close/>
              </a:path>
              <a:path w="835025" h="92075">
                <a:moveTo>
                  <a:pt x="154419" y="508"/>
                </a:moveTo>
                <a:lnTo>
                  <a:pt x="145415" y="508"/>
                </a:lnTo>
                <a:lnTo>
                  <a:pt x="145415" y="67297"/>
                </a:lnTo>
                <a:lnTo>
                  <a:pt x="153530" y="67297"/>
                </a:lnTo>
                <a:lnTo>
                  <a:pt x="165021" y="53581"/>
                </a:lnTo>
                <a:lnTo>
                  <a:pt x="154419" y="53581"/>
                </a:lnTo>
                <a:lnTo>
                  <a:pt x="154419" y="508"/>
                </a:lnTo>
                <a:close/>
              </a:path>
              <a:path w="835025" h="92075">
                <a:moveTo>
                  <a:pt x="206997" y="14224"/>
                </a:moveTo>
                <a:lnTo>
                  <a:pt x="197993" y="14224"/>
                </a:lnTo>
                <a:lnTo>
                  <a:pt x="197993" y="67297"/>
                </a:lnTo>
                <a:lnTo>
                  <a:pt x="206997" y="67297"/>
                </a:lnTo>
                <a:lnTo>
                  <a:pt x="206997" y="14224"/>
                </a:lnTo>
                <a:close/>
              </a:path>
              <a:path w="835025" h="92075">
                <a:moveTo>
                  <a:pt x="206997" y="508"/>
                </a:moveTo>
                <a:lnTo>
                  <a:pt x="199009" y="508"/>
                </a:lnTo>
                <a:lnTo>
                  <a:pt x="154419" y="53581"/>
                </a:lnTo>
                <a:lnTo>
                  <a:pt x="165021" y="53581"/>
                </a:lnTo>
                <a:lnTo>
                  <a:pt x="197993" y="14224"/>
                </a:lnTo>
                <a:lnTo>
                  <a:pt x="206997" y="14224"/>
                </a:lnTo>
                <a:lnTo>
                  <a:pt x="206997" y="508"/>
                </a:lnTo>
                <a:close/>
              </a:path>
              <a:path w="835025" h="92075">
                <a:moveTo>
                  <a:pt x="230124" y="508"/>
                </a:moveTo>
                <a:lnTo>
                  <a:pt x="219964" y="508"/>
                </a:lnTo>
                <a:lnTo>
                  <a:pt x="245097" y="33020"/>
                </a:lnTo>
                <a:lnTo>
                  <a:pt x="218694" y="67297"/>
                </a:lnTo>
                <a:lnTo>
                  <a:pt x="228854" y="67297"/>
                </a:lnTo>
                <a:lnTo>
                  <a:pt x="250177" y="39370"/>
                </a:lnTo>
                <a:lnTo>
                  <a:pt x="259944" y="39370"/>
                </a:lnTo>
                <a:lnTo>
                  <a:pt x="255003" y="33020"/>
                </a:lnTo>
                <a:lnTo>
                  <a:pt x="259914" y="26670"/>
                </a:lnTo>
                <a:lnTo>
                  <a:pt x="250177" y="26670"/>
                </a:lnTo>
                <a:lnTo>
                  <a:pt x="230124" y="508"/>
                </a:lnTo>
                <a:close/>
              </a:path>
              <a:path w="835025" h="92075">
                <a:moveTo>
                  <a:pt x="259944" y="39370"/>
                </a:moveTo>
                <a:lnTo>
                  <a:pt x="250177" y="39370"/>
                </a:lnTo>
                <a:lnTo>
                  <a:pt x="271386" y="67297"/>
                </a:lnTo>
                <a:lnTo>
                  <a:pt x="281673" y="67297"/>
                </a:lnTo>
                <a:lnTo>
                  <a:pt x="259944" y="39370"/>
                </a:lnTo>
                <a:close/>
              </a:path>
              <a:path w="835025" h="92075">
                <a:moveTo>
                  <a:pt x="280149" y="508"/>
                </a:moveTo>
                <a:lnTo>
                  <a:pt x="270243" y="508"/>
                </a:lnTo>
                <a:lnTo>
                  <a:pt x="250177" y="26670"/>
                </a:lnTo>
                <a:lnTo>
                  <a:pt x="259914" y="26670"/>
                </a:lnTo>
                <a:lnTo>
                  <a:pt x="280149" y="508"/>
                </a:lnTo>
                <a:close/>
              </a:path>
              <a:path w="835025" h="92075">
                <a:moveTo>
                  <a:pt x="351256" y="0"/>
                </a:moveTo>
                <a:lnTo>
                  <a:pt x="337471" y="2492"/>
                </a:lnTo>
                <a:lnTo>
                  <a:pt x="326583" y="9472"/>
                </a:lnTo>
                <a:lnTo>
                  <a:pt x="319434" y="20193"/>
                </a:lnTo>
                <a:lnTo>
                  <a:pt x="316865" y="33909"/>
                </a:lnTo>
                <a:lnTo>
                  <a:pt x="319434" y="47636"/>
                </a:lnTo>
                <a:lnTo>
                  <a:pt x="326583" y="58397"/>
                </a:lnTo>
                <a:lnTo>
                  <a:pt x="337471" y="65420"/>
                </a:lnTo>
                <a:lnTo>
                  <a:pt x="351256" y="67932"/>
                </a:lnTo>
                <a:lnTo>
                  <a:pt x="359362" y="67084"/>
                </a:lnTo>
                <a:lnTo>
                  <a:pt x="366575" y="64573"/>
                </a:lnTo>
                <a:lnTo>
                  <a:pt x="372669" y="60442"/>
                </a:lnTo>
                <a:lnTo>
                  <a:pt x="373084" y="59944"/>
                </a:lnTo>
                <a:lnTo>
                  <a:pt x="351256" y="59944"/>
                </a:lnTo>
                <a:lnTo>
                  <a:pt x="341146" y="58090"/>
                </a:lnTo>
                <a:lnTo>
                  <a:pt x="333143" y="52832"/>
                </a:lnTo>
                <a:lnTo>
                  <a:pt x="327878" y="44620"/>
                </a:lnTo>
                <a:lnTo>
                  <a:pt x="325983" y="33909"/>
                </a:lnTo>
                <a:lnTo>
                  <a:pt x="327878" y="23243"/>
                </a:lnTo>
                <a:lnTo>
                  <a:pt x="333143" y="15022"/>
                </a:lnTo>
                <a:lnTo>
                  <a:pt x="341146" y="9732"/>
                </a:lnTo>
                <a:lnTo>
                  <a:pt x="351256" y="7861"/>
                </a:lnTo>
                <a:lnTo>
                  <a:pt x="373016" y="7861"/>
                </a:lnTo>
                <a:lnTo>
                  <a:pt x="372669" y="7442"/>
                </a:lnTo>
                <a:lnTo>
                  <a:pt x="366575" y="3316"/>
                </a:lnTo>
                <a:lnTo>
                  <a:pt x="359362" y="831"/>
                </a:lnTo>
                <a:lnTo>
                  <a:pt x="351256" y="0"/>
                </a:lnTo>
                <a:close/>
              </a:path>
              <a:path w="835025" h="92075">
                <a:moveTo>
                  <a:pt x="370687" y="50165"/>
                </a:moveTo>
                <a:lnTo>
                  <a:pt x="366115" y="56896"/>
                </a:lnTo>
                <a:lnTo>
                  <a:pt x="359003" y="59944"/>
                </a:lnTo>
                <a:lnTo>
                  <a:pt x="373084" y="59944"/>
                </a:lnTo>
                <a:lnTo>
                  <a:pt x="377418" y="54737"/>
                </a:lnTo>
                <a:lnTo>
                  <a:pt x="370687" y="50165"/>
                </a:lnTo>
                <a:close/>
              </a:path>
              <a:path w="835025" h="92075">
                <a:moveTo>
                  <a:pt x="373016" y="7861"/>
                </a:moveTo>
                <a:lnTo>
                  <a:pt x="359003" y="7861"/>
                </a:lnTo>
                <a:lnTo>
                  <a:pt x="366115" y="11036"/>
                </a:lnTo>
                <a:lnTo>
                  <a:pt x="370687" y="17767"/>
                </a:lnTo>
                <a:lnTo>
                  <a:pt x="377418" y="13195"/>
                </a:lnTo>
                <a:lnTo>
                  <a:pt x="373016" y="7861"/>
                </a:lnTo>
                <a:close/>
              </a:path>
              <a:path w="835025" h="92075">
                <a:moveTo>
                  <a:pt x="400278" y="508"/>
                </a:moveTo>
                <a:lnTo>
                  <a:pt x="391668" y="508"/>
                </a:lnTo>
                <a:lnTo>
                  <a:pt x="391668" y="91935"/>
                </a:lnTo>
                <a:lnTo>
                  <a:pt x="400659" y="91935"/>
                </a:lnTo>
                <a:lnTo>
                  <a:pt x="400659" y="54737"/>
                </a:lnTo>
                <a:lnTo>
                  <a:pt x="410565" y="54737"/>
                </a:lnTo>
                <a:lnTo>
                  <a:pt x="407650" y="52784"/>
                </a:lnTo>
                <a:lnTo>
                  <a:pt x="402423" y="44567"/>
                </a:lnTo>
                <a:lnTo>
                  <a:pt x="400532" y="33909"/>
                </a:lnTo>
                <a:lnTo>
                  <a:pt x="402423" y="23297"/>
                </a:lnTo>
                <a:lnTo>
                  <a:pt x="407650" y="15070"/>
                </a:lnTo>
                <a:lnTo>
                  <a:pt x="409679" y="13703"/>
                </a:lnTo>
                <a:lnTo>
                  <a:pt x="400278" y="13703"/>
                </a:lnTo>
                <a:lnTo>
                  <a:pt x="400278" y="508"/>
                </a:lnTo>
                <a:close/>
              </a:path>
              <a:path w="835025" h="92075">
                <a:moveTo>
                  <a:pt x="410565" y="54737"/>
                </a:moveTo>
                <a:lnTo>
                  <a:pt x="400659" y="54737"/>
                </a:lnTo>
                <a:lnTo>
                  <a:pt x="405492" y="60442"/>
                </a:lnTo>
                <a:lnTo>
                  <a:pt x="411465" y="64573"/>
                </a:lnTo>
                <a:lnTo>
                  <a:pt x="418388" y="67084"/>
                </a:lnTo>
                <a:lnTo>
                  <a:pt x="426072" y="67932"/>
                </a:lnTo>
                <a:lnTo>
                  <a:pt x="439306" y="65473"/>
                </a:lnTo>
                <a:lnTo>
                  <a:pt x="447713" y="59944"/>
                </a:lnTo>
                <a:lnTo>
                  <a:pt x="425437" y="59944"/>
                </a:lnTo>
                <a:lnTo>
                  <a:pt x="415545" y="58072"/>
                </a:lnTo>
                <a:lnTo>
                  <a:pt x="410565" y="54737"/>
                </a:lnTo>
                <a:close/>
              </a:path>
              <a:path w="835025" h="92075">
                <a:moveTo>
                  <a:pt x="447537" y="7861"/>
                </a:moveTo>
                <a:lnTo>
                  <a:pt x="425437" y="7861"/>
                </a:lnTo>
                <a:lnTo>
                  <a:pt x="435275" y="9750"/>
                </a:lnTo>
                <a:lnTo>
                  <a:pt x="443176" y="15070"/>
                </a:lnTo>
                <a:lnTo>
                  <a:pt x="448433" y="23297"/>
                </a:lnTo>
                <a:lnTo>
                  <a:pt x="450342" y="33909"/>
                </a:lnTo>
                <a:lnTo>
                  <a:pt x="448433" y="44567"/>
                </a:lnTo>
                <a:lnTo>
                  <a:pt x="443176" y="52784"/>
                </a:lnTo>
                <a:lnTo>
                  <a:pt x="435275" y="58072"/>
                </a:lnTo>
                <a:lnTo>
                  <a:pt x="425437" y="59944"/>
                </a:lnTo>
                <a:lnTo>
                  <a:pt x="447713" y="59944"/>
                </a:lnTo>
                <a:lnTo>
                  <a:pt x="449846" y="58540"/>
                </a:lnTo>
                <a:lnTo>
                  <a:pt x="456815" y="47797"/>
                </a:lnTo>
                <a:lnTo>
                  <a:pt x="459333" y="33909"/>
                </a:lnTo>
                <a:lnTo>
                  <a:pt x="456815" y="20086"/>
                </a:lnTo>
                <a:lnTo>
                  <a:pt x="449846" y="9377"/>
                </a:lnTo>
                <a:lnTo>
                  <a:pt x="447537" y="7861"/>
                </a:lnTo>
                <a:close/>
              </a:path>
              <a:path w="835025" h="92075">
                <a:moveTo>
                  <a:pt x="426072" y="0"/>
                </a:moveTo>
                <a:lnTo>
                  <a:pt x="418150" y="890"/>
                </a:lnTo>
                <a:lnTo>
                  <a:pt x="411084" y="3517"/>
                </a:lnTo>
                <a:lnTo>
                  <a:pt x="405064" y="7811"/>
                </a:lnTo>
                <a:lnTo>
                  <a:pt x="400278" y="13703"/>
                </a:lnTo>
                <a:lnTo>
                  <a:pt x="409679" y="13703"/>
                </a:lnTo>
                <a:lnTo>
                  <a:pt x="415545" y="9750"/>
                </a:lnTo>
                <a:lnTo>
                  <a:pt x="425437" y="7861"/>
                </a:lnTo>
                <a:lnTo>
                  <a:pt x="447537" y="7861"/>
                </a:lnTo>
                <a:lnTo>
                  <a:pt x="439306" y="2456"/>
                </a:lnTo>
                <a:lnTo>
                  <a:pt x="426072" y="0"/>
                </a:lnTo>
                <a:close/>
              </a:path>
              <a:path w="835025" h="92075">
                <a:moveTo>
                  <a:pt x="501764" y="0"/>
                </a:moveTo>
                <a:lnTo>
                  <a:pt x="488731" y="2510"/>
                </a:lnTo>
                <a:lnTo>
                  <a:pt x="478397" y="9520"/>
                </a:lnTo>
                <a:lnTo>
                  <a:pt x="471590" y="20247"/>
                </a:lnTo>
                <a:lnTo>
                  <a:pt x="469138" y="33909"/>
                </a:lnTo>
                <a:lnTo>
                  <a:pt x="471682" y="47583"/>
                </a:lnTo>
                <a:lnTo>
                  <a:pt x="478842" y="58350"/>
                </a:lnTo>
                <a:lnTo>
                  <a:pt x="489910" y="65402"/>
                </a:lnTo>
                <a:lnTo>
                  <a:pt x="504177" y="67932"/>
                </a:lnTo>
                <a:lnTo>
                  <a:pt x="511813" y="67227"/>
                </a:lnTo>
                <a:lnTo>
                  <a:pt x="518782" y="65144"/>
                </a:lnTo>
                <a:lnTo>
                  <a:pt x="524894" y="61727"/>
                </a:lnTo>
                <a:lnTo>
                  <a:pt x="526814" y="59944"/>
                </a:lnTo>
                <a:lnTo>
                  <a:pt x="504431" y="59944"/>
                </a:lnTo>
                <a:lnTo>
                  <a:pt x="494303" y="58276"/>
                </a:lnTo>
                <a:lnTo>
                  <a:pt x="486184" y="53560"/>
                </a:lnTo>
                <a:lnTo>
                  <a:pt x="480614" y="46222"/>
                </a:lnTo>
                <a:lnTo>
                  <a:pt x="478129" y="36690"/>
                </a:lnTo>
                <a:lnTo>
                  <a:pt x="534009" y="36690"/>
                </a:lnTo>
                <a:lnTo>
                  <a:pt x="534136" y="33909"/>
                </a:lnTo>
                <a:lnTo>
                  <a:pt x="533446" y="29972"/>
                </a:lnTo>
                <a:lnTo>
                  <a:pt x="478129" y="29972"/>
                </a:lnTo>
                <a:lnTo>
                  <a:pt x="480483" y="20978"/>
                </a:lnTo>
                <a:lnTo>
                  <a:pt x="485517" y="13947"/>
                </a:lnTo>
                <a:lnTo>
                  <a:pt x="492767" y="9369"/>
                </a:lnTo>
                <a:lnTo>
                  <a:pt x="501764" y="7734"/>
                </a:lnTo>
                <a:lnTo>
                  <a:pt x="522506" y="7734"/>
                </a:lnTo>
                <a:lnTo>
                  <a:pt x="514752" y="2474"/>
                </a:lnTo>
                <a:lnTo>
                  <a:pt x="501764" y="0"/>
                </a:lnTo>
                <a:close/>
              </a:path>
              <a:path w="835025" h="92075">
                <a:moveTo>
                  <a:pt x="524878" y="51181"/>
                </a:moveTo>
                <a:lnTo>
                  <a:pt x="519798" y="57023"/>
                </a:lnTo>
                <a:lnTo>
                  <a:pt x="512559" y="59944"/>
                </a:lnTo>
                <a:lnTo>
                  <a:pt x="526814" y="59944"/>
                </a:lnTo>
                <a:lnTo>
                  <a:pt x="529958" y="57023"/>
                </a:lnTo>
                <a:lnTo>
                  <a:pt x="524878" y="51181"/>
                </a:lnTo>
                <a:close/>
              </a:path>
              <a:path w="835025" h="92075">
                <a:moveTo>
                  <a:pt x="522506" y="7734"/>
                </a:moveTo>
                <a:lnTo>
                  <a:pt x="501764" y="7734"/>
                </a:lnTo>
                <a:lnTo>
                  <a:pt x="510833" y="9369"/>
                </a:lnTo>
                <a:lnTo>
                  <a:pt x="518117" y="13947"/>
                </a:lnTo>
                <a:lnTo>
                  <a:pt x="523165" y="20978"/>
                </a:lnTo>
                <a:lnTo>
                  <a:pt x="525526" y="29972"/>
                </a:lnTo>
                <a:lnTo>
                  <a:pt x="533446" y="29972"/>
                </a:lnTo>
                <a:lnTo>
                  <a:pt x="531721" y="20140"/>
                </a:lnTo>
                <a:lnTo>
                  <a:pt x="524998" y="9424"/>
                </a:lnTo>
                <a:lnTo>
                  <a:pt x="522506" y="7734"/>
                </a:lnTo>
                <a:close/>
              </a:path>
              <a:path w="835025" h="92075">
                <a:moveTo>
                  <a:pt x="614654" y="59436"/>
                </a:moveTo>
                <a:lnTo>
                  <a:pt x="537845" y="59436"/>
                </a:lnTo>
                <a:lnTo>
                  <a:pt x="537845" y="83426"/>
                </a:lnTo>
                <a:lnTo>
                  <a:pt x="546328" y="83426"/>
                </a:lnTo>
                <a:lnTo>
                  <a:pt x="546328" y="67297"/>
                </a:lnTo>
                <a:lnTo>
                  <a:pt x="614654" y="67297"/>
                </a:lnTo>
                <a:lnTo>
                  <a:pt x="614654" y="59436"/>
                </a:lnTo>
                <a:close/>
              </a:path>
              <a:path w="835025" h="92075">
                <a:moveTo>
                  <a:pt x="614654" y="67297"/>
                </a:moveTo>
                <a:lnTo>
                  <a:pt x="606171" y="67297"/>
                </a:lnTo>
                <a:lnTo>
                  <a:pt x="606171" y="83426"/>
                </a:lnTo>
                <a:lnTo>
                  <a:pt x="614654" y="83426"/>
                </a:lnTo>
                <a:lnTo>
                  <a:pt x="614654" y="67297"/>
                </a:lnTo>
                <a:close/>
              </a:path>
              <a:path w="835025" h="92075">
                <a:moveTo>
                  <a:pt x="604240" y="508"/>
                </a:moveTo>
                <a:lnTo>
                  <a:pt x="554939" y="508"/>
                </a:lnTo>
                <a:lnTo>
                  <a:pt x="554050" y="22847"/>
                </a:lnTo>
                <a:lnTo>
                  <a:pt x="553125" y="36088"/>
                </a:lnTo>
                <a:lnTo>
                  <a:pt x="551218" y="47671"/>
                </a:lnTo>
                <a:lnTo>
                  <a:pt x="547624" y="55988"/>
                </a:lnTo>
                <a:lnTo>
                  <a:pt x="541642" y="59436"/>
                </a:lnTo>
                <a:lnTo>
                  <a:pt x="553542" y="59436"/>
                </a:lnTo>
                <a:lnTo>
                  <a:pt x="563079" y="8496"/>
                </a:lnTo>
                <a:lnTo>
                  <a:pt x="604240" y="8496"/>
                </a:lnTo>
                <a:lnTo>
                  <a:pt x="604240" y="508"/>
                </a:lnTo>
                <a:close/>
              </a:path>
              <a:path w="835025" h="92075">
                <a:moveTo>
                  <a:pt x="604240" y="8496"/>
                </a:moveTo>
                <a:lnTo>
                  <a:pt x="595249" y="8496"/>
                </a:lnTo>
                <a:lnTo>
                  <a:pt x="595249" y="59436"/>
                </a:lnTo>
                <a:lnTo>
                  <a:pt x="604240" y="59436"/>
                </a:lnTo>
                <a:lnTo>
                  <a:pt x="604240" y="8496"/>
                </a:lnTo>
                <a:close/>
              </a:path>
              <a:path w="835025" h="92075">
                <a:moveTo>
                  <a:pt x="656945" y="0"/>
                </a:moveTo>
                <a:lnTo>
                  <a:pt x="643158" y="2492"/>
                </a:lnTo>
                <a:lnTo>
                  <a:pt x="632266" y="9472"/>
                </a:lnTo>
                <a:lnTo>
                  <a:pt x="625113" y="20193"/>
                </a:lnTo>
                <a:lnTo>
                  <a:pt x="622541" y="33909"/>
                </a:lnTo>
                <a:lnTo>
                  <a:pt x="625113" y="47636"/>
                </a:lnTo>
                <a:lnTo>
                  <a:pt x="632266" y="58397"/>
                </a:lnTo>
                <a:lnTo>
                  <a:pt x="643158" y="65420"/>
                </a:lnTo>
                <a:lnTo>
                  <a:pt x="656945" y="67932"/>
                </a:lnTo>
                <a:lnTo>
                  <a:pt x="665051" y="67084"/>
                </a:lnTo>
                <a:lnTo>
                  <a:pt x="672264" y="64573"/>
                </a:lnTo>
                <a:lnTo>
                  <a:pt x="678358" y="60442"/>
                </a:lnTo>
                <a:lnTo>
                  <a:pt x="678773" y="59944"/>
                </a:lnTo>
                <a:lnTo>
                  <a:pt x="656945" y="59944"/>
                </a:lnTo>
                <a:lnTo>
                  <a:pt x="646835" y="58090"/>
                </a:lnTo>
                <a:lnTo>
                  <a:pt x="638832" y="52832"/>
                </a:lnTo>
                <a:lnTo>
                  <a:pt x="633567" y="44620"/>
                </a:lnTo>
                <a:lnTo>
                  <a:pt x="631672" y="33909"/>
                </a:lnTo>
                <a:lnTo>
                  <a:pt x="633567" y="23243"/>
                </a:lnTo>
                <a:lnTo>
                  <a:pt x="638832" y="15022"/>
                </a:lnTo>
                <a:lnTo>
                  <a:pt x="646835" y="9732"/>
                </a:lnTo>
                <a:lnTo>
                  <a:pt x="656945" y="7861"/>
                </a:lnTo>
                <a:lnTo>
                  <a:pt x="678705" y="7861"/>
                </a:lnTo>
                <a:lnTo>
                  <a:pt x="678358" y="7442"/>
                </a:lnTo>
                <a:lnTo>
                  <a:pt x="672264" y="3316"/>
                </a:lnTo>
                <a:lnTo>
                  <a:pt x="665051" y="831"/>
                </a:lnTo>
                <a:lnTo>
                  <a:pt x="656945" y="0"/>
                </a:lnTo>
                <a:close/>
              </a:path>
              <a:path w="835025" h="92075">
                <a:moveTo>
                  <a:pt x="676376" y="50165"/>
                </a:moveTo>
                <a:lnTo>
                  <a:pt x="671804" y="56896"/>
                </a:lnTo>
                <a:lnTo>
                  <a:pt x="664692" y="59944"/>
                </a:lnTo>
                <a:lnTo>
                  <a:pt x="678773" y="59944"/>
                </a:lnTo>
                <a:lnTo>
                  <a:pt x="683107" y="54737"/>
                </a:lnTo>
                <a:lnTo>
                  <a:pt x="676376" y="50165"/>
                </a:lnTo>
                <a:close/>
              </a:path>
              <a:path w="835025" h="92075">
                <a:moveTo>
                  <a:pt x="678705" y="7861"/>
                </a:moveTo>
                <a:lnTo>
                  <a:pt x="664692" y="7861"/>
                </a:lnTo>
                <a:lnTo>
                  <a:pt x="671804" y="11036"/>
                </a:lnTo>
                <a:lnTo>
                  <a:pt x="676376" y="17767"/>
                </a:lnTo>
                <a:lnTo>
                  <a:pt x="683107" y="13195"/>
                </a:lnTo>
                <a:lnTo>
                  <a:pt x="678705" y="7861"/>
                </a:lnTo>
                <a:close/>
              </a:path>
              <a:path w="835025" h="92075">
                <a:moveTo>
                  <a:pt x="717778" y="8496"/>
                </a:moveTo>
                <a:lnTo>
                  <a:pt x="708774" y="8496"/>
                </a:lnTo>
                <a:lnTo>
                  <a:pt x="708774" y="67297"/>
                </a:lnTo>
                <a:lnTo>
                  <a:pt x="717778" y="67297"/>
                </a:lnTo>
                <a:lnTo>
                  <a:pt x="717778" y="8496"/>
                </a:lnTo>
                <a:close/>
              </a:path>
              <a:path w="835025" h="92075">
                <a:moveTo>
                  <a:pt x="743051" y="508"/>
                </a:moveTo>
                <a:lnTo>
                  <a:pt x="683501" y="508"/>
                </a:lnTo>
                <a:lnTo>
                  <a:pt x="683501" y="8496"/>
                </a:lnTo>
                <a:lnTo>
                  <a:pt x="743051" y="8496"/>
                </a:lnTo>
                <a:lnTo>
                  <a:pt x="743051" y="508"/>
                </a:lnTo>
                <a:close/>
              </a:path>
              <a:path w="835025" h="92075">
                <a:moveTo>
                  <a:pt x="782434" y="508"/>
                </a:moveTo>
                <a:lnTo>
                  <a:pt x="752970" y="508"/>
                </a:lnTo>
                <a:lnTo>
                  <a:pt x="752970" y="67297"/>
                </a:lnTo>
                <a:lnTo>
                  <a:pt x="783323" y="67297"/>
                </a:lnTo>
                <a:lnTo>
                  <a:pt x="794689" y="66086"/>
                </a:lnTo>
                <a:lnTo>
                  <a:pt x="802732" y="62557"/>
                </a:lnTo>
                <a:lnTo>
                  <a:pt x="804711" y="60198"/>
                </a:lnTo>
                <a:lnTo>
                  <a:pt x="761720" y="60198"/>
                </a:lnTo>
                <a:lnTo>
                  <a:pt x="761720" y="36944"/>
                </a:lnTo>
                <a:lnTo>
                  <a:pt x="806388" y="36944"/>
                </a:lnTo>
                <a:lnTo>
                  <a:pt x="804786" y="34912"/>
                </a:lnTo>
                <a:lnTo>
                  <a:pt x="795515" y="32766"/>
                </a:lnTo>
                <a:lnTo>
                  <a:pt x="802500" y="30226"/>
                </a:lnTo>
                <a:lnTo>
                  <a:pt x="761720" y="30226"/>
                </a:lnTo>
                <a:lnTo>
                  <a:pt x="761720" y="7607"/>
                </a:lnTo>
                <a:lnTo>
                  <a:pt x="802693" y="7607"/>
                </a:lnTo>
                <a:lnTo>
                  <a:pt x="800287" y="4932"/>
                </a:lnTo>
                <a:lnTo>
                  <a:pt x="792618" y="1631"/>
                </a:lnTo>
                <a:lnTo>
                  <a:pt x="782434" y="508"/>
                </a:lnTo>
                <a:close/>
              </a:path>
              <a:path w="835025" h="92075">
                <a:moveTo>
                  <a:pt x="806388" y="36944"/>
                </a:moveTo>
                <a:lnTo>
                  <a:pt x="795134" y="36944"/>
                </a:lnTo>
                <a:lnTo>
                  <a:pt x="800214" y="40627"/>
                </a:lnTo>
                <a:lnTo>
                  <a:pt x="800214" y="56642"/>
                </a:lnTo>
                <a:lnTo>
                  <a:pt x="794245" y="60198"/>
                </a:lnTo>
                <a:lnTo>
                  <a:pt x="804711" y="60198"/>
                </a:lnTo>
                <a:lnTo>
                  <a:pt x="807512" y="56860"/>
                </a:lnTo>
                <a:lnTo>
                  <a:pt x="809091" y="49149"/>
                </a:lnTo>
                <a:lnTo>
                  <a:pt x="809091" y="40373"/>
                </a:lnTo>
                <a:lnTo>
                  <a:pt x="806388" y="36944"/>
                </a:lnTo>
                <a:close/>
              </a:path>
              <a:path w="835025" h="92075">
                <a:moveTo>
                  <a:pt x="802693" y="7607"/>
                </a:moveTo>
                <a:lnTo>
                  <a:pt x="792086" y="7607"/>
                </a:lnTo>
                <a:lnTo>
                  <a:pt x="797801" y="11290"/>
                </a:lnTo>
                <a:lnTo>
                  <a:pt x="797801" y="26289"/>
                </a:lnTo>
                <a:lnTo>
                  <a:pt x="792086" y="30226"/>
                </a:lnTo>
                <a:lnTo>
                  <a:pt x="802500" y="30226"/>
                </a:lnTo>
                <a:lnTo>
                  <a:pt x="806805" y="25146"/>
                </a:lnTo>
                <a:lnTo>
                  <a:pt x="806805" y="17653"/>
                </a:lnTo>
                <a:lnTo>
                  <a:pt x="805122" y="10307"/>
                </a:lnTo>
                <a:lnTo>
                  <a:pt x="802693" y="7607"/>
                </a:lnTo>
                <a:close/>
              </a:path>
              <a:path w="835025" h="92075">
                <a:moveTo>
                  <a:pt x="831316" y="0"/>
                </a:moveTo>
                <a:lnTo>
                  <a:pt x="823963" y="0"/>
                </a:lnTo>
                <a:lnTo>
                  <a:pt x="820915" y="2921"/>
                </a:lnTo>
                <a:lnTo>
                  <a:pt x="820915" y="10782"/>
                </a:lnTo>
                <a:lnTo>
                  <a:pt x="823963" y="13830"/>
                </a:lnTo>
                <a:lnTo>
                  <a:pt x="831316" y="13830"/>
                </a:lnTo>
                <a:lnTo>
                  <a:pt x="834491" y="10782"/>
                </a:lnTo>
                <a:lnTo>
                  <a:pt x="834491" y="2921"/>
                </a:lnTo>
                <a:lnTo>
                  <a:pt x="831316" y="0"/>
                </a:lnTo>
                <a:close/>
              </a:path>
              <a:path w="835025" h="92075">
                <a:moveTo>
                  <a:pt x="831697" y="54089"/>
                </a:moveTo>
                <a:lnTo>
                  <a:pt x="823963" y="54089"/>
                </a:lnTo>
                <a:lnTo>
                  <a:pt x="821042" y="57010"/>
                </a:lnTo>
                <a:lnTo>
                  <a:pt x="821042" y="64249"/>
                </a:lnTo>
                <a:lnTo>
                  <a:pt x="822947" y="66662"/>
                </a:lnTo>
                <a:lnTo>
                  <a:pt x="825614" y="67424"/>
                </a:lnTo>
                <a:lnTo>
                  <a:pt x="821296" y="85839"/>
                </a:lnTo>
                <a:lnTo>
                  <a:pt x="827392" y="85839"/>
                </a:lnTo>
                <a:lnTo>
                  <a:pt x="832713" y="68313"/>
                </a:lnTo>
                <a:lnTo>
                  <a:pt x="833983" y="64757"/>
                </a:lnTo>
                <a:lnTo>
                  <a:pt x="834491" y="63106"/>
                </a:lnTo>
                <a:lnTo>
                  <a:pt x="834375" y="57010"/>
                </a:lnTo>
                <a:lnTo>
                  <a:pt x="831697" y="5408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15557" y="5144383"/>
            <a:ext cx="3359681" cy="1039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16565" y="4917290"/>
            <a:ext cx="788078" cy="104790"/>
          </a:xfrm>
          <a:custGeom>
            <a:avLst/>
            <a:gdLst/>
            <a:ahLst/>
            <a:cxnLst/>
            <a:rect l="l" t="t" r="r" b="b"/>
            <a:pathLst>
              <a:path w="697230" h="92710">
                <a:moveTo>
                  <a:pt x="12954" y="73786"/>
                </a:moveTo>
                <a:lnTo>
                  <a:pt x="8001" y="89395"/>
                </a:lnTo>
                <a:lnTo>
                  <a:pt x="12954" y="91427"/>
                </a:lnTo>
                <a:lnTo>
                  <a:pt x="17780" y="92443"/>
                </a:lnTo>
                <a:lnTo>
                  <a:pt x="22479" y="92443"/>
                </a:lnTo>
                <a:lnTo>
                  <a:pt x="31140" y="91157"/>
                </a:lnTo>
                <a:lnTo>
                  <a:pt x="39109" y="87301"/>
                </a:lnTo>
                <a:lnTo>
                  <a:pt x="46221" y="80875"/>
                </a:lnTo>
                <a:lnTo>
                  <a:pt x="49903" y="75437"/>
                </a:lnTo>
                <a:lnTo>
                  <a:pt x="19177" y="75437"/>
                </a:lnTo>
                <a:lnTo>
                  <a:pt x="16256" y="74802"/>
                </a:lnTo>
                <a:lnTo>
                  <a:pt x="12954" y="73786"/>
                </a:lnTo>
                <a:close/>
              </a:path>
              <a:path w="697230" h="92710">
                <a:moveTo>
                  <a:pt x="137274" y="0"/>
                </a:moveTo>
                <a:lnTo>
                  <a:pt x="118055" y="3413"/>
                </a:lnTo>
                <a:lnTo>
                  <a:pt x="102768" y="12931"/>
                </a:lnTo>
                <a:lnTo>
                  <a:pt x="92672" y="27474"/>
                </a:lnTo>
                <a:lnTo>
                  <a:pt x="89027" y="45961"/>
                </a:lnTo>
                <a:lnTo>
                  <a:pt x="92670" y="64455"/>
                </a:lnTo>
                <a:lnTo>
                  <a:pt x="102752" y="79001"/>
                </a:lnTo>
                <a:lnTo>
                  <a:pt x="118002" y="88521"/>
                </a:lnTo>
                <a:lnTo>
                  <a:pt x="137147" y="91935"/>
                </a:lnTo>
                <a:lnTo>
                  <a:pt x="148239" y="90901"/>
                </a:lnTo>
                <a:lnTo>
                  <a:pt x="158165" y="87857"/>
                </a:lnTo>
                <a:lnTo>
                  <a:pt x="166758" y="82885"/>
                </a:lnTo>
                <a:lnTo>
                  <a:pt x="173850" y="76072"/>
                </a:lnTo>
                <a:lnTo>
                  <a:pt x="172061" y="74421"/>
                </a:lnTo>
                <a:lnTo>
                  <a:pt x="138290" y="74421"/>
                </a:lnTo>
                <a:lnTo>
                  <a:pt x="126826" y="72334"/>
                </a:lnTo>
                <a:lnTo>
                  <a:pt x="117827" y="66482"/>
                </a:lnTo>
                <a:lnTo>
                  <a:pt x="111947" y="57485"/>
                </a:lnTo>
                <a:lnTo>
                  <a:pt x="109842" y="45961"/>
                </a:lnTo>
                <a:lnTo>
                  <a:pt x="111947" y="34443"/>
                </a:lnTo>
                <a:lnTo>
                  <a:pt x="117827" y="25450"/>
                </a:lnTo>
                <a:lnTo>
                  <a:pt x="126826" y="19600"/>
                </a:lnTo>
                <a:lnTo>
                  <a:pt x="138290" y="17513"/>
                </a:lnTo>
                <a:lnTo>
                  <a:pt x="171935" y="17513"/>
                </a:lnTo>
                <a:lnTo>
                  <a:pt x="173850" y="15747"/>
                </a:lnTo>
                <a:lnTo>
                  <a:pt x="166760" y="9001"/>
                </a:lnTo>
                <a:lnTo>
                  <a:pt x="158181" y="4063"/>
                </a:lnTo>
                <a:lnTo>
                  <a:pt x="148293" y="1031"/>
                </a:lnTo>
                <a:lnTo>
                  <a:pt x="137274" y="0"/>
                </a:lnTo>
                <a:close/>
              </a:path>
              <a:path w="697230" h="92710">
                <a:moveTo>
                  <a:pt x="21971" y="1523"/>
                </a:moveTo>
                <a:lnTo>
                  <a:pt x="0" y="1523"/>
                </a:lnTo>
                <a:lnTo>
                  <a:pt x="35052" y="66801"/>
                </a:lnTo>
                <a:lnTo>
                  <a:pt x="34290" y="67817"/>
                </a:lnTo>
                <a:lnTo>
                  <a:pt x="30861" y="73151"/>
                </a:lnTo>
                <a:lnTo>
                  <a:pt x="26924" y="75437"/>
                </a:lnTo>
                <a:lnTo>
                  <a:pt x="49903" y="75437"/>
                </a:lnTo>
                <a:lnTo>
                  <a:pt x="52311" y="71881"/>
                </a:lnTo>
                <a:lnTo>
                  <a:pt x="64471" y="49275"/>
                </a:lnTo>
                <a:lnTo>
                  <a:pt x="45580" y="49275"/>
                </a:lnTo>
                <a:lnTo>
                  <a:pt x="21971" y="1523"/>
                </a:lnTo>
                <a:close/>
              </a:path>
              <a:path w="697230" h="92710">
                <a:moveTo>
                  <a:pt x="160642" y="63880"/>
                </a:moveTo>
                <a:lnTo>
                  <a:pt x="154673" y="70865"/>
                </a:lnTo>
                <a:lnTo>
                  <a:pt x="147180" y="74421"/>
                </a:lnTo>
                <a:lnTo>
                  <a:pt x="172061" y="74421"/>
                </a:lnTo>
                <a:lnTo>
                  <a:pt x="160642" y="63880"/>
                </a:lnTo>
                <a:close/>
              </a:path>
              <a:path w="697230" h="92710">
                <a:moveTo>
                  <a:pt x="90157" y="1523"/>
                </a:moveTo>
                <a:lnTo>
                  <a:pt x="69964" y="1523"/>
                </a:lnTo>
                <a:lnTo>
                  <a:pt x="45580" y="49275"/>
                </a:lnTo>
                <a:lnTo>
                  <a:pt x="64471" y="49275"/>
                </a:lnTo>
                <a:lnTo>
                  <a:pt x="90157" y="1523"/>
                </a:lnTo>
                <a:close/>
              </a:path>
              <a:path w="697230" h="92710">
                <a:moveTo>
                  <a:pt x="171935" y="17513"/>
                </a:moveTo>
                <a:lnTo>
                  <a:pt x="147180" y="17513"/>
                </a:lnTo>
                <a:lnTo>
                  <a:pt x="154673" y="21069"/>
                </a:lnTo>
                <a:lnTo>
                  <a:pt x="160642" y="27927"/>
                </a:lnTo>
                <a:lnTo>
                  <a:pt x="171935" y="17513"/>
                </a:lnTo>
                <a:close/>
              </a:path>
              <a:path w="697230" h="92710">
                <a:moveTo>
                  <a:pt x="312280" y="0"/>
                </a:moveTo>
                <a:lnTo>
                  <a:pt x="292841" y="3466"/>
                </a:lnTo>
                <a:lnTo>
                  <a:pt x="277441" y="13074"/>
                </a:lnTo>
                <a:lnTo>
                  <a:pt x="267303" y="27635"/>
                </a:lnTo>
                <a:lnTo>
                  <a:pt x="263652" y="45961"/>
                </a:lnTo>
                <a:lnTo>
                  <a:pt x="267303" y="64294"/>
                </a:lnTo>
                <a:lnTo>
                  <a:pt x="277441" y="78859"/>
                </a:lnTo>
                <a:lnTo>
                  <a:pt x="292841" y="88468"/>
                </a:lnTo>
                <a:lnTo>
                  <a:pt x="312280" y="91935"/>
                </a:lnTo>
                <a:lnTo>
                  <a:pt x="331701" y="88468"/>
                </a:lnTo>
                <a:lnTo>
                  <a:pt x="347083" y="78906"/>
                </a:lnTo>
                <a:lnTo>
                  <a:pt x="350215" y="74421"/>
                </a:lnTo>
                <a:lnTo>
                  <a:pt x="312280" y="74421"/>
                </a:lnTo>
                <a:lnTo>
                  <a:pt x="301237" y="72352"/>
                </a:lnTo>
                <a:lnTo>
                  <a:pt x="292420" y="66530"/>
                </a:lnTo>
                <a:lnTo>
                  <a:pt x="286580" y="57539"/>
                </a:lnTo>
                <a:lnTo>
                  <a:pt x="284467" y="45961"/>
                </a:lnTo>
                <a:lnTo>
                  <a:pt x="286580" y="34390"/>
                </a:lnTo>
                <a:lnTo>
                  <a:pt x="292420" y="25403"/>
                </a:lnTo>
                <a:lnTo>
                  <a:pt x="301237" y="19583"/>
                </a:lnTo>
                <a:lnTo>
                  <a:pt x="312280" y="17513"/>
                </a:lnTo>
                <a:lnTo>
                  <a:pt x="350217" y="17513"/>
                </a:lnTo>
                <a:lnTo>
                  <a:pt x="347083" y="13027"/>
                </a:lnTo>
                <a:lnTo>
                  <a:pt x="331673" y="3448"/>
                </a:lnTo>
                <a:lnTo>
                  <a:pt x="312280" y="0"/>
                </a:lnTo>
                <a:close/>
              </a:path>
              <a:path w="697230" h="92710">
                <a:moveTo>
                  <a:pt x="203695" y="1523"/>
                </a:moveTo>
                <a:lnTo>
                  <a:pt x="183261" y="1523"/>
                </a:lnTo>
                <a:lnTo>
                  <a:pt x="183261" y="90411"/>
                </a:lnTo>
                <a:lnTo>
                  <a:pt x="203695" y="90411"/>
                </a:lnTo>
                <a:lnTo>
                  <a:pt x="203695" y="54597"/>
                </a:lnTo>
                <a:lnTo>
                  <a:pt x="241046" y="54597"/>
                </a:lnTo>
                <a:lnTo>
                  <a:pt x="234429" y="44449"/>
                </a:lnTo>
                <a:lnTo>
                  <a:pt x="239161" y="37464"/>
                </a:lnTo>
                <a:lnTo>
                  <a:pt x="203695" y="37464"/>
                </a:lnTo>
                <a:lnTo>
                  <a:pt x="203695" y="1523"/>
                </a:lnTo>
                <a:close/>
              </a:path>
              <a:path w="697230" h="92710">
                <a:moveTo>
                  <a:pt x="241046" y="54597"/>
                </a:moveTo>
                <a:lnTo>
                  <a:pt x="217919" y="54597"/>
                </a:lnTo>
                <a:lnTo>
                  <a:pt x="241033" y="90411"/>
                </a:lnTo>
                <a:lnTo>
                  <a:pt x="264401" y="90411"/>
                </a:lnTo>
                <a:lnTo>
                  <a:pt x="241046" y="54597"/>
                </a:lnTo>
                <a:close/>
              </a:path>
              <a:path w="697230" h="92710">
                <a:moveTo>
                  <a:pt x="350217" y="17513"/>
                </a:moveTo>
                <a:lnTo>
                  <a:pt x="312280" y="17513"/>
                </a:lnTo>
                <a:lnTo>
                  <a:pt x="323330" y="19583"/>
                </a:lnTo>
                <a:lnTo>
                  <a:pt x="332151" y="25403"/>
                </a:lnTo>
                <a:lnTo>
                  <a:pt x="337992" y="34390"/>
                </a:lnTo>
                <a:lnTo>
                  <a:pt x="340106" y="45961"/>
                </a:lnTo>
                <a:lnTo>
                  <a:pt x="337992" y="57539"/>
                </a:lnTo>
                <a:lnTo>
                  <a:pt x="332151" y="66530"/>
                </a:lnTo>
                <a:lnTo>
                  <a:pt x="323330" y="72352"/>
                </a:lnTo>
                <a:lnTo>
                  <a:pt x="312280" y="74421"/>
                </a:lnTo>
                <a:lnTo>
                  <a:pt x="350215" y="74421"/>
                </a:lnTo>
                <a:lnTo>
                  <a:pt x="357251" y="64347"/>
                </a:lnTo>
                <a:lnTo>
                  <a:pt x="360921" y="45961"/>
                </a:lnTo>
                <a:lnTo>
                  <a:pt x="357251" y="27582"/>
                </a:lnTo>
                <a:lnTo>
                  <a:pt x="350217" y="17513"/>
                </a:lnTo>
                <a:close/>
              </a:path>
              <a:path w="697230" h="92710">
                <a:moveTo>
                  <a:pt x="263512" y="1523"/>
                </a:moveTo>
                <a:lnTo>
                  <a:pt x="241795" y="1523"/>
                </a:lnTo>
                <a:lnTo>
                  <a:pt x="218427" y="37464"/>
                </a:lnTo>
                <a:lnTo>
                  <a:pt x="239161" y="37464"/>
                </a:lnTo>
                <a:lnTo>
                  <a:pt x="263512" y="1523"/>
                </a:lnTo>
                <a:close/>
              </a:path>
              <a:path w="697230" h="92710">
                <a:moveTo>
                  <a:pt x="411467" y="1523"/>
                </a:moveTo>
                <a:lnTo>
                  <a:pt x="372999" y="1523"/>
                </a:lnTo>
                <a:lnTo>
                  <a:pt x="372999" y="90411"/>
                </a:lnTo>
                <a:lnTo>
                  <a:pt x="393560" y="90411"/>
                </a:lnTo>
                <a:lnTo>
                  <a:pt x="393560" y="65900"/>
                </a:lnTo>
                <a:lnTo>
                  <a:pt x="411467" y="65900"/>
                </a:lnTo>
                <a:lnTo>
                  <a:pt x="427524" y="63667"/>
                </a:lnTo>
                <a:lnTo>
                  <a:pt x="439681" y="57269"/>
                </a:lnTo>
                <a:lnTo>
                  <a:pt x="445864" y="49148"/>
                </a:lnTo>
                <a:lnTo>
                  <a:pt x="393560" y="49148"/>
                </a:lnTo>
                <a:lnTo>
                  <a:pt x="393560" y="18275"/>
                </a:lnTo>
                <a:lnTo>
                  <a:pt x="445833" y="18275"/>
                </a:lnTo>
                <a:lnTo>
                  <a:pt x="439681" y="10169"/>
                </a:lnTo>
                <a:lnTo>
                  <a:pt x="427524" y="3758"/>
                </a:lnTo>
                <a:lnTo>
                  <a:pt x="411467" y="1523"/>
                </a:lnTo>
                <a:close/>
              </a:path>
              <a:path w="697230" h="92710">
                <a:moveTo>
                  <a:pt x="445833" y="18275"/>
                </a:moveTo>
                <a:lnTo>
                  <a:pt x="422909" y="18275"/>
                </a:lnTo>
                <a:lnTo>
                  <a:pt x="429259" y="23990"/>
                </a:lnTo>
                <a:lnTo>
                  <a:pt x="429259" y="43433"/>
                </a:lnTo>
                <a:lnTo>
                  <a:pt x="422909" y="49148"/>
                </a:lnTo>
                <a:lnTo>
                  <a:pt x="445864" y="49148"/>
                </a:lnTo>
                <a:lnTo>
                  <a:pt x="447384" y="47153"/>
                </a:lnTo>
                <a:lnTo>
                  <a:pt x="450075" y="33769"/>
                </a:lnTo>
                <a:lnTo>
                  <a:pt x="447384" y="20319"/>
                </a:lnTo>
                <a:lnTo>
                  <a:pt x="445833" y="18275"/>
                </a:lnTo>
                <a:close/>
              </a:path>
              <a:path w="697230" h="92710">
                <a:moveTo>
                  <a:pt x="528942" y="1523"/>
                </a:moveTo>
                <a:lnTo>
                  <a:pt x="490588" y="1523"/>
                </a:lnTo>
                <a:lnTo>
                  <a:pt x="474685" y="3790"/>
                </a:lnTo>
                <a:lnTo>
                  <a:pt x="462607" y="10328"/>
                </a:lnTo>
                <a:lnTo>
                  <a:pt x="454933" y="20747"/>
                </a:lnTo>
                <a:lnTo>
                  <a:pt x="452247" y="34658"/>
                </a:lnTo>
                <a:lnTo>
                  <a:pt x="453485" y="44402"/>
                </a:lnTo>
                <a:lnTo>
                  <a:pt x="457103" y="52570"/>
                </a:lnTo>
                <a:lnTo>
                  <a:pt x="462957" y="59020"/>
                </a:lnTo>
                <a:lnTo>
                  <a:pt x="470903" y="63614"/>
                </a:lnTo>
                <a:lnTo>
                  <a:pt x="452374" y="90411"/>
                </a:lnTo>
                <a:lnTo>
                  <a:pt x="474078" y="90411"/>
                </a:lnTo>
                <a:lnTo>
                  <a:pt x="489826" y="66789"/>
                </a:lnTo>
                <a:lnTo>
                  <a:pt x="528942" y="66789"/>
                </a:lnTo>
                <a:lnTo>
                  <a:pt x="528942" y="50545"/>
                </a:lnTo>
                <a:lnTo>
                  <a:pt x="479031" y="50545"/>
                </a:lnTo>
                <a:lnTo>
                  <a:pt x="473062" y="44703"/>
                </a:lnTo>
                <a:lnTo>
                  <a:pt x="473062" y="23736"/>
                </a:lnTo>
                <a:lnTo>
                  <a:pt x="479412" y="18275"/>
                </a:lnTo>
                <a:lnTo>
                  <a:pt x="528942" y="18275"/>
                </a:lnTo>
                <a:lnTo>
                  <a:pt x="528942" y="1523"/>
                </a:lnTo>
                <a:close/>
              </a:path>
              <a:path w="697230" h="92710">
                <a:moveTo>
                  <a:pt x="528942" y="66789"/>
                </a:moveTo>
                <a:lnTo>
                  <a:pt x="508634" y="66789"/>
                </a:lnTo>
                <a:lnTo>
                  <a:pt x="508634" y="90411"/>
                </a:lnTo>
                <a:lnTo>
                  <a:pt x="528942" y="90411"/>
                </a:lnTo>
                <a:lnTo>
                  <a:pt x="528942" y="66789"/>
                </a:lnTo>
                <a:close/>
              </a:path>
              <a:path w="697230" h="92710">
                <a:moveTo>
                  <a:pt x="528942" y="18275"/>
                </a:moveTo>
                <a:lnTo>
                  <a:pt x="508634" y="18275"/>
                </a:lnTo>
                <a:lnTo>
                  <a:pt x="508634" y="50545"/>
                </a:lnTo>
                <a:lnTo>
                  <a:pt x="528942" y="50545"/>
                </a:lnTo>
                <a:lnTo>
                  <a:pt x="528942" y="18275"/>
                </a:lnTo>
                <a:close/>
              </a:path>
              <a:path w="697230" h="92710">
                <a:moveTo>
                  <a:pt x="614540" y="1523"/>
                </a:moveTo>
                <a:lnTo>
                  <a:pt x="547370" y="1523"/>
                </a:lnTo>
                <a:lnTo>
                  <a:pt x="547370" y="90411"/>
                </a:lnTo>
                <a:lnTo>
                  <a:pt x="616191" y="90411"/>
                </a:lnTo>
                <a:lnTo>
                  <a:pt x="616191" y="73913"/>
                </a:lnTo>
                <a:lnTo>
                  <a:pt x="567804" y="73913"/>
                </a:lnTo>
                <a:lnTo>
                  <a:pt x="567804" y="53327"/>
                </a:lnTo>
                <a:lnTo>
                  <a:pt x="609079" y="53327"/>
                </a:lnTo>
                <a:lnTo>
                  <a:pt x="609079" y="37337"/>
                </a:lnTo>
                <a:lnTo>
                  <a:pt x="567804" y="37337"/>
                </a:lnTo>
                <a:lnTo>
                  <a:pt x="567804" y="18021"/>
                </a:lnTo>
                <a:lnTo>
                  <a:pt x="614540" y="18021"/>
                </a:lnTo>
                <a:lnTo>
                  <a:pt x="614540" y="1523"/>
                </a:lnTo>
                <a:close/>
              </a:path>
              <a:path w="697230" h="92710">
                <a:moveTo>
                  <a:pt x="668515" y="18275"/>
                </a:moveTo>
                <a:lnTo>
                  <a:pt x="648208" y="18275"/>
                </a:lnTo>
                <a:lnTo>
                  <a:pt x="648208" y="90411"/>
                </a:lnTo>
                <a:lnTo>
                  <a:pt x="668515" y="90411"/>
                </a:lnTo>
                <a:lnTo>
                  <a:pt x="668515" y="18275"/>
                </a:lnTo>
                <a:close/>
              </a:path>
              <a:path w="697230" h="92710">
                <a:moveTo>
                  <a:pt x="696963" y="1523"/>
                </a:moveTo>
                <a:lnTo>
                  <a:pt x="619887" y="1523"/>
                </a:lnTo>
                <a:lnTo>
                  <a:pt x="619887" y="18275"/>
                </a:lnTo>
                <a:lnTo>
                  <a:pt x="696963" y="18275"/>
                </a:lnTo>
                <a:lnTo>
                  <a:pt x="696963" y="152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9771" y="4386478"/>
            <a:ext cx="3037128" cy="135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27763" y="4189833"/>
            <a:ext cx="1315616" cy="104072"/>
          </a:xfrm>
          <a:custGeom>
            <a:avLst/>
            <a:gdLst/>
            <a:ahLst/>
            <a:cxnLst/>
            <a:rect l="l" t="t" r="r" b="b"/>
            <a:pathLst>
              <a:path w="1163955" h="92075">
                <a:moveTo>
                  <a:pt x="81013" y="1524"/>
                </a:moveTo>
                <a:lnTo>
                  <a:pt x="0" y="1524"/>
                </a:lnTo>
                <a:lnTo>
                  <a:pt x="0" y="90411"/>
                </a:lnTo>
                <a:lnTo>
                  <a:pt x="20434" y="90411"/>
                </a:lnTo>
                <a:lnTo>
                  <a:pt x="20434" y="18275"/>
                </a:lnTo>
                <a:lnTo>
                  <a:pt x="81013" y="18275"/>
                </a:lnTo>
                <a:lnTo>
                  <a:pt x="81013" y="1524"/>
                </a:lnTo>
                <a:close/>
              </a:path>
              <a:path w="1163955" h="92075">
                <a:moveTo>
                  <a:pt x="81013" y="18275"/>
                </a:moveTo>
                <a:lnTo>
                  <a:pt x="60578" y="18275"/>
                </a:lnTo>
                <a:lnTo>
                  <a:pt x="60578" y="90411"/>
                </a:lnTo>
                <a:lnTo>
                  <a:pt x="81013" y="90411"/>
                </a:lnTo>
                <a:lnTo>
                  <a:pt x="81013" y="18275"/>
                </a:lnTo>
                <a:close/>
              </a:path>
              <a:path w="1163955" h="92075">
                <a:moveTo>
                  <a:pt x="141719" y="0"/>
                </a:moveTo>
                <a:lnTo>
                  <a:pt x="122280" y="3466"/>
                </a:lnTo>
                <a:lnTo>
                  <a:pt x="106880" y="13074"/>
                </a:lnTo>
                <a:lnTo>
                  <a:pt x="96742" y="27635"/>
                </a:lnTo>
                <a:lnTo>
                  <a:pt x="93091" y="45961"/>
                </a:lnTo>
                <a:lnTo>
                  <a:pt x="96742" y="64294"/>
                </a:lnTo>
                <a:lnTo>
                  <a:pt x="106880" y="78859"/>
                </a:lnTo>
                <a:lnTo>
                  <a:pt x="122280" y="88468"/>
                </a:lnTo>
                <a:lnTo>
                  <a:pt x="141719" y="91935"/>
                </a:lnTo>
                <a:lnTo>
                  <a:pt x="161140" y="88468"/>
                </a:lnTo>
                <a:lnTo>
                  <a:pt x="176522" y="78906"/>
                </a:lnTo>
                <a:lnTo>
                  <a:pt x="179654" y="74422"/>
                </a:lnTo>
                <a:lnTo>
                  <a:pt x="141719" y="74422"/>
                </a:lnTo>
                <a:lnTo>
                  <a:pt x="130676" y="72352"/>
                </a:lnTo>
                <a:lnTo>
                  <a:pt x="121859" y="66530"/>
                </a:lnTo>
                <a:lnTo>
                  <a:pt x="116019" y="57539"/>
                </a:lnTo>
                <a:lnTo>
                  <a:pt x="113906" y="45961"/>
                </a:lnTo>
                <a:lnTo>
                  <a:pt x="116019" y="34390"/>
                </a:lnTo>
                <a:lnTo>
                  <a:pt x="121859" y="25403"/>
                </a:lnTo>
                <a:lnTo>
                  <a:pt x="130676" y="19583"/>
                </a:lnTo>
                <a:lnTo>
                  <a:pt x="141719" y="17513"/>
                </a:lnTo>
                <a:lnTo>
                  <a:pt x="179656" y="17513"/>
                </a:lnTo>
                <a:lnTo>
                  <a:pt x="176522" y="13027"/>
                </a:lnTo>
                <a:lnTo>
                  <a:pt x="161112" y="3448"/>
                </a:lnTo>
                <a:lnTo>
                  <a:pt x="141719" y="0"/>
                </a:lnTo>
                <a:close/>
              </a:path>
              <a:path w="1163955" h="92075">
                <a:moveTo>
                  <a:pt x="179656" y="17513"/>
                </a:moveTo>
                <a:lnTo>
                  <a:pt x="141719" y="17513"/>
                </a:lnTo>
                <a:lnTo>
                  <a:pt x="152769" y="19583"/>
                </a:lnTo>
                <a:lnTo>
                  <a:pt x="161590" y="25403"/>
                </a:lnTo>
                <a:lnTo>
                  <a:pt x="167431" y="34390"/>
                </a:lnTo>
                <a:lnTo>
                  <a:pt x="169545" y="45961"/>
                </a:lnTo>
                <a:lnTo>
                  <a:pt x="167431" y="57539"/>
                </a:lnTo>
                <a:lnTo>
                  <a:pt x="161590" y="66530"/>
                </a:lnTo>
                <a:lnTo>
                  <a:pt x="152769" y="72352"/>
                </a:lnTo>
                <a:lnTo>
                  <a:pt x="141719" y="74422"/>
                </a:lnTo>
                <a:lnTo>
                  <a:pt x="179654" y="74422"/>
                </a:lnTo>
                <a:lnTo>
                  <a:pt x="186690" y="64347"/>
                </a:lnTo>
                <a:lnTo>
                  <a:pt x="190360" y="45961"/>
                </a:lnTo>
                <a:lnTo>
                  <a:pt x="186690" y="27582"/>
                </a:lnTo>
                <a:lnTo>
                  <a:pt x="179656" y="17513"/>
                </a:lnTo>
                <a:close/>
              </a:path>
              <a:path w="1163955" h="92075">
                <a:moveTo>
                  <a:pt x="191909" y="73025"/>
                </a:moveTo>
                <a:lnTo>
                  <a:pt x="190639" y="90411"/>
                </a:lnTo>
                <a:lnTo>
                  <a:pt x="194449" y="91300"/>
                </a:lnTo>
                <a:lnTo>
                  <a:pt x="197751" y="91808"/>
                </a:lnTo>
                <a:lnTo>
                  <a:pt x="200799" y="91808"/>
                </a:lnTo>
                <a:lnTo>
                  <a:pt x="213641" y="88129"/>
                </a:lnTo>
                <a:lnTo>
                  <a:pt x="221661" y="77414"/>
                </a:lnTo>
                <a:lnTo>
                  <a:pt x="222633" y="73533"/>
                </a:lnTo>
                <a:lnTo>
                  <a:pt x="194322" y="73533"/>
                </a:lnTo>
                <a:lnTo>
                  <a:pt x="193179" y="73406"/>
                </a:lnTo>
                <a:lnTo>
                  <a:pt x="191909" y="73025"/>
                </a:lnTo>
                <a:close/>
              </a:path>
              <a:path w="1163955" h="92075">
                <a:moveTo>
                  <a:pt x="279133" y="18275"/>
                </a:moveTo>
                <a:lnTo>
                  <a:pt x="258826" y="18275"/>
                </a:lnTo>
                <a:lnTo>
                  <a:pt x="258826" y="90411"/>
                </a:lnTo>
                <a:lnTo>
                  <a:pt x="279133" y="90411"/>
                </a:lnTo>
                <a:lnTo>
                  <a:pt x="279133" y="18275"/>
                </a:lnTo>
                <a:close/>
              </a:path>
              <a:path w="1163955" h="92075">
                <a:moveTo>
                  <a:pt x="279133" y="1524"/>
                </a:moveTo>
                <a:lnTo>
                  <a:pt x="210832" y="1524"/>
                </a:lnTo>
                <a:lnTo>
                  <a:pt x="209562" y="37579"/>
                </a:lnTo>
                <a:lnTo>
                  <a:pt x="208469" y="52792"/>
                </a:lnTo>
                <a:lnTo>
                  <a:pt x="206149" y="64085"/>
                </a:lnTo>
                <a:lnTo>
                  <a:pt x="202043" y="71113"/>
                </a:lnTo>
                <a:lnTo>
                  <a:pt x="195592" y="73533"/>
                </a:lnTo>
                <a:lnTo>
                  <a:pt x="222633" y="73533"/>
                </a:lnTo>
                <a:lnTo>
                  <a:pt x="225986" y="60148"/>
                </a:lnTo>
                <a:lnTo>
                  <a:pt x="227749" y="36817"/>
                </a:lnTo>
                <a:lnTo>
                  <a:pt x="228384" y="18275"/>
                </a:lnTo>
                <a:lnTo>
                  <a:pt x="279133" y="18275"/>
                </a:lnTo>
                <a:lnTo>
                  <a:pt x="279133" y="1524"/>
                </a:lnTo>
                <a:close/>
              </a:path>
              <a:path w="1163955" h="92075">
                <a:moveTo>
                  <a:pt x="339966" y="0"/>
                </a:moveTo>
                <a:lnTo>
                  <a:pt x="320527" y="3466"/>
                </a:lnTo>
                <a:lnTo>
                  <a:pt x="305127" y="13074"/>
                </a:lnTo>
                <a:lnTo>
                  <a:pt x="294989" y="27635"/>
                </a:lnTo>
                <a:lnTo>
                  <a:pt x="291338" y="45961"/>
                </a:lnTo>
                <a:lnTo>
                  <a:pt x="294989" y="64294"/>
                </a:lnTo>
                <a:lnTo>
                  <a:pt x="305127" y="78859"/>
                </a:lnTo>
                <a:lnTo>
                  <a:pt x="320527" y="88468"/>
                </a:lnTo>
                <a:lnTo>
                  <a:pt x="339966" y="91935"/>
                </a:lnTo>
                <a:lnTo>
                  <a:pt x="359387" y="88468"/>
                </a:lnTo>
                <a:lnTo>
                  <a:pt x="374769" y="78906"/>
                </a:lnTo>
                <a:lnTo>
                  <a:pt x="377901" y="74422"/>
                </a:lnTo>
                <a:lnTo>
                  <a:pt x="339966" y="74422"/>
                </a:lnTo>
                <a:lnTo>
                  <a:pt x="328923" y="72352"/>
                </a:lnTo>
                <a:lnTo>
                  <a:pt x="320106" y="66530"/>
                </a:lnTo>
                <a:lnTo>
                  <a:pt x="314266" y="57539"/>
                </a:lnTo>
                <a:lnTo>
                  <a:pt x="312153" y="45961"/>
                </a:lnTo>
                <a:lnTo>
                  <a:pt x="314266" y="34390"/>
                </a:lnTo>
                <a:lnTo>
                  <a:pt x="320106" y="25403"/>
                </a:lnTo>
                <a:lnTo>
                  <a:pt x="328923" y="19583"/>
                </a:lnTo>
                <a:lnTo>
                  <a:pt x="339966" y="17513"/>
                </a:lnTo>
                <a:lnTo>
                  <a:pt x="377903" y="17513"/>
                </a:lnTo>
                <a:lnTo>
                  <a:pt x="374769" y="13027"/>
                </a:lnTo>
                <a:lnTo>
                  <a:pt x="359359" y="3448"/>
                </a:lnTo>
                <a:lnTo>
                  <a:pt x="339966" y="0"/>
                </a:lnTo>
                <a:close/>
              </a:path>
              <a:path w="1163955" h="92075">
                <a:moveTo>
                  <a:pt x="411480" y="1524"/>
                </a:moveTo>
                <a:lnTo>
                  <a:pt x="389763" y="1524"/>
                </a:lnTo>
                <a:lnTo>
                  <a:pt x="414781" y="43942"/>
                </a:lnTo>
                <a:lnTo>
                  <a:pt x="388112" y="90411"/>
                </a:lnTo>
                <a:lnTo>
                  <a:pt x="411861" y="90411"/>
                </a:lnTo>
                <a:lnTo>
                  <a:pt x="431800" y="54597"/>
                </a:lnTo>
                <a:lnTo>
                  <a:pt x="501373" y="54597"/>
                </a:lnTo>
                <a:lnTo>
                  <a:pt x="495287" y="43942"/>
                </a:lnTo>
                <a:lnTo>
                  <a:pt x="499088" y="37465"/>
                </a:lnTo>
                <a:lnTo>
                  <a:pt x="431419" y="37465"/>
                </a:lnTo>
                <a:lnTo>
                  <a:pt x="411480" y="1524"/>
                </a:lnTo>
                <a:close/>
              </a:path>
              <a:path w="1163955" h="92075">
                <a:moveTo>
                  <a:pt x="465188" y="54597"/>
                </a:moveTo>
                <a:lnTo>
                  <a:pt x="445008" y="54597"/>
                </a:lnTo>
                <a:lnTo>
                  <a:pt x="445008" y="90411"/>
                </a:lnTo>
                <a:lnTo>
                  <a:pt x="465188" y="90411"/>
                </a:lnTo>
                <a:lnTo>
                  <a:pt x="465188" y="54597"/>
                </a:lnTo>
                <a:close/>
              </a:path>
              <a:path w="1163955" h="92075">
                <a:moveTo>
                  <a:pt x="501373" y="54597"/>
                </a:moveTo>
                <a:lnTo>
                  <a:pt x="478142" y="54597"/>
                </a:lnTo>
                <a:lnTo>
                  <a:pt x="498081" y="90411"/>
                </a:lnTo>
                <a:lnTo>
                  <a:pt x="521830" y="90411"/>
                </a:lnTo>
                <a:lnTo>
                  <a:pt x="501373" y="54597"/>
                </a:lnTo>
                <a:close/>
              </a:path>
              <a:path w="1163955" h="92075">
                <a:moveTo>
                  <a:pt x="377903" y="17513"/>
                </a:moveTo>
                <a:lnTo>
                  <a:pt x="339966" y="17513"/>
                </a:lnTo>
                <a:lnTo>
                  <a:pt x="351016" y="19583"/>
                </a:lnTo>
                <a:lnTo>
                  <a:pt x="359837" y="25403"/>
                </a:lnTo>
                <a:lnTo>
                  <a:pt x="365678" y="34390"/>
                </a:lnTo>
                <a:lnTo>
                  <a:pt x="367792" y="45961"/>
                </a:lnTo>
                <a:lnTo>
                  <a:pt x="365678" y="57539"/>
                </a:lnTo>
                <a:lnTo>
                  <a:pt x="359837" y="66530"/>
                </a:lnTo>
                <a:lnTo>
                  <a:pt x="351016" y="72352"/>
                </a:lnTo>
                <a:lnTo>
                  <a:pt x="339966" y="74422"/>
                </a:lnTo>
                <a:lnTo>
                  <a:pt x="377901" y="74422"/>
                </a:lnTo>
                <a:lnTo>
                  <a:pt x="384937" y="64347"/>
                </a:lnTo>
                <a:lnTo>
                  <a:pt x="388607" y="45961"/>
                </a:lnTo>
                <a:lnTo>
                  <a:pt x="384937" y="27582"/>
                </a:lnTo>
                <a:lnTo>
                  <a:pt x="377903" y="17513"/>
                </a:lnTo>
                <a:close/>
              </a:path>
              <a:path w="1163955" h="92075">
                <a:moveTo>
                  <a:pt x="465188" y="1524"/>
                </a:moveTo>
                <a:lnTo>
                  <a:pt x="445008" y="1524"/>
                </a:lnTo>
                <a:lnTo>
                  <a:pt x="445008" y="37465"/>
                </a:lnTo>
                <a:lnTo>
                  <a:pt x="465188" y="37465"/>
                </a:lnTo>
                <a:lnTo>
                  <a:pt x="465188" y="1524"/>
                </a:lnTo>
                <a:close/>
              </a:path>
              <a:path w="1163955" h="92075">
                <a:moveTo>
                  <a:pt x="520179" y="1524"/>
                </a:moveTo>
                <a:lnTo>
                  <a:pt x="498462" y="1524"/>
                </a:lnTo>
                <a:lnTo>
                  <a:pt x="478396" y="37465"/>
                </a:lnTo>
                <a:lnTo>
                  <a:pt x="499088" y="37465"/>
                </a:lnTo>
                <a:lnTo>
                  <a:pt x="520179" y="1524"/>
                </a:lnTo>
                <a:close/>
              </a:path>
              <a:path w="1163955" h="92075">
                <a:moveTo>
                  <a:pt x="548373" y="1524"/>
                </a:moveTo>
                <a:lnTo>
                  <a:pt x="527939" y="1524"/>
                </a:lnTo>
                <a:lnTo>
                  <a:pt x="527939" y="90411"/>
                </a:lnTo>
                <a:lnTo>
                  <a:pt x="547357" y="90411"/>
                </a:lnTo>
                <a:lnTo>
                  <a:pt x="570116" y="59423"/>
                </a:lnTo>
                <a:lnTo>
                  <a:pt x="548373" y="59423"/>
                </a:lnTo>
                <a:lnTo>
                  <a:pt x="548373" y="1524"/>
                </a:lnTo>
                <a:close/>
              </a:path>
              <a:path w="1163955" h="92075">
                <a:moveTo>
                  <a:pt x="610095" y="32639"/>
                </a:moveTo>
                <a:lnTo>
                  <a:pt x="589788" y="32639"/>
                </a:lnTo>
                <a:lnTo>
                  <a:pt x="589788" y="90411"/>
                </a:lnTo>
                <a:lnTo>
                  <a:pt x="610095" y="90411"/>
                </a:lnTo>
                <a:lnTo>
                  <a:pt x="610095" y="32639"/>
                </a:lnTo>
                <a:close/>
              </a:path>
              <a:path w="1163955" h="92075">
                <a:moveTo>
                  <a:pt x="610095" y="1524"/>
                </a:moveTo>
                <a:lnTo>
                  <a:pt x="590804" y="1524"/>
                </a:lnTo>
                <a:lnTo>
                  <a:pt x="548373" y="59423"/>
                </a:lnTo>
                <a:lnTo>
                  <a:pt x="570116" y="59423"/>
                </a:lnTo>
                <a:lnTo>
                  <a:pt x="589788" y="32639"/>
                </a:lnTo>
                <a:lnTo>
                  <a:pt x="610095" y="32639"/>
                </a:lnTo>
                <a:lnTo>
                  <a:pt x="610095" y="1524"/>
                </a:lnTo>
                <a:close/>
              </a:path>
              <a:path w="1163955" h="92075">
                <a:moveTo>
                  <a:pt x="667880" y="18275"/>
                </a:moveTo>
                <a:lnTo>
                  <a:pt x="647573" y="18275"/>
                </a:lnTo>
                <a:lnTo>
                  <a:pt x="647573" y="90411"/>
                </a:lnTo>
                <a:lnTo>
                  <a:pt x="667880" y="90411"/>
                </a:lnTo>
                <a:lnTo>
                  <a:pt x="667880" y="18275"/>
                </a:lnTo>
                <a:close/>
              </a:path>
              <a:path w="1163955" h="92075">
                <a:moveTo>
                  <a:pt x="696328" y="1524"/>
                </a:moveTo>
                <a:lnTo>
                  <a:pt x="619252" y="1524"/>
                </a:lnTo>
                <a:lnTo>
                  <a:pt x="619252" y="18275"/>
                </a:lnTo>
                <a:lnTo>
                  <a:pt x="696328" y="18275"/>
                </a:lnTo>
                <a:lnTo>
                  <a:pt x="696328" y="1524"/>
                </a:lnTo>
                <a:close/>
              </a:path>
              <a:path w="1163955" h="92075">
                <a:moveTo>
                  <a:pt x="772655" y="1524"/>
                </a:moveTo>
                <a:lnTo>
                  <a:pt x="705485" y="1524"/>
                </a:lnTo>
                <a:lnTo>
                  <a:pt x="705485" y="90411"/>
                </a:lnTo>
                <a:lnTo>
                  <a:pt x="774306" y="90411"/>
                </a:lnTo>
                <a:lnTo>
                  <a:pt x="774306" y="73914"/>
                </a:lnTo>
                <a:lnTo>
                  <a:pt x="725919" y="73914"/>
                </a:lnTo>
                <a:lnTo>
                  <a:pt x="725919" y="53327"/>
                </a:lnTo>
                <a:lnTo>
                  <a:pt x="767194" y="53327"/>
                </a:lnTo>
                <a:lnTo>
                  <a:pt x="767194" y="37338"/>
                </a:lnTo>
                <a:lnTo>
                  <a:pt x="725919" y="37338"/>
                </a:lnTo>
                <a:lnTo>
                  <a:pt x="725919" y="18021"/>
                </a:lnTo>
                <a:lnTo>
                  <a:pt x="772655" y="18021"/>
                </a:lnTo>
                <a:lnTo>
                  <a:pt x="772655" y="1524"/>
                </a:lnTo>
                <a:close/>
              </a:path>
              <a:path w="1163955" h="92075">
                <a:moveTo>
                  <a:pt x="779157" y="73025"/>
                </a:moveTo>
                <a:lnTo>
                  <a:pt x="777887" y="90411"/>
                </a:lnTo>
                <a:lnTo>
                  <a:pt x="781697" y="91300"/>
                </a:lnTo>
                <a:lnTo>
                  <a:pt x="784999" y="91808"/>
                </a:lnTo>
                <a:lnTo>
                  <a:pt x="788047" y="91808"/>
                </a:lnTo>
                <a:lnTo>
                  <a:pt x="800889" y="88129"/>
                </a:lnTo>
                <a:lnTo>
                  <a:pt x="808909" y="77414"/>
                </a:lnTo>
                <a:lnTo>
                  <a:pt x="809881" y="73533"/>
                </a:lnTo>
                <a:lnTo>
                  <a:pt x="781570" y="73533"/>
                </a:lnTo>
                <a:lnTo>
                  <a:pt x="780427" y="73406"/>
                </a:lnTo>
                <a:lnTo>
                  <a:pt x="779157" y="73025"/>
                </a:lnTo>
                <a:close/>
              </a:path>
              <a:path w="1163955" h="92075">
                <a:moveTo>
                  <a:pt x="866381" y="18275"/>
                </a:moveTo>
                <a:lnTo>
                  <a:pt x="846074" y="18275"/>
                </a:lnTo>
                <a:lnTo>
                  <a:pt x="846074" y="90411"/>
                </a:lnTo>
                <a:lnTo>
                  <a:pt x="866381" y="90411"/>
                </a:lnTo>
                <a:lnTo>
                  <a:pt x="866381" y="18275"/>
                </a:lnTo>
                <a:close/>
              </a:path>
              <a:path w="1163955" h="92075">
                <a:moveTo>
                  <a:pt x="866381" y="1524"/>
                </a:moveTo>
                <a:lnTo>
                  <a:pt x="798080" y="1524"/>
                </a:lnTo>
                <a:lnTo>
                  <a:pt x="796810" y="37579"/>
                </a:lnTo>
                <a:lnTo>
                  <a:pt x="795717" y="52792"/>
                </a:lnTo>
                <a:lnTo>
                  <a:pt x="793397" y="64085"/>
                </a:lnTo>
                <a:lnTo>
                  <a:pt x="789291" y="71113"/>
                </a:lnTo>
                <a:lnTo>
                  <a:pt x="782840" y="73533"/>
                </a:lnTo>
                <a:lnTo>
                  <a:pt x="809881" y="73533"/>
                </a:lnTo>
                <a:lnTo>
                  <a:pt x="813234" y="60148"/>
                </a:lnTo>
                <a:lnTo>
                  <a:pt x="814997" y="36817"/>
                </a:lnTo>
                <a:lnTo>
                  <a:pt x="815632" y="18275"/>
                </a:lnTo>
                <a:lnTo>
                  <a:pt x="866381" y="18275"/>
                </a:lnTo>
                <a:lnTo>
                  <a:pt x="866381" y="1524"/>
                </a:lnTo>
                <a:close/>
              </a:path>
              <a:path w="1163955" h="92075">
                <a:moveTo>
                  <a:pt x="905243" y="1524"/>
                </a:moveTo>
                <a:lnTo>
                  <a:pt x="884809" y="1524"/>
                </a:lnTo>
                <a:lnTo>
                  <a:pt x="884809" y="90411"/>
                </a:lnTo>
                <a:lnTo>
                  <a:pt x="924928" y="90411"/>
                </a:lnTo>
                <a:lnTo>
                  <a:pt x="940287" y="88446"/>
                </a:lnTo>
                <a:lnTo>
                  <a:pt x="951788" y="82589"/>
                </a:lnTo>
                <a:lnTo>
                  <a:pt x="957301" y="75184"/>
                </a:lnTo>
                <a:lnTo>
                  <a:pt x="905243" y="75184"/>
                </a:lnTo>
                <a:lnTo>
                  <a:pt x="905243" y="45961"/>
                </a:lnTo>
                <a:lnTo>
                  <a:pt x="958615" y="45961"/>
                </a:lnTo>
                <a:lnTo>
                  <a:pt x="952725" y="37887"/>
                </a:lnTo>
                <a:lnTo>
                  <a:pt x="942162" y="32519"/>
                </a:lnTo>
                <a:lnTo>
                  <a:pt x="927849" y="30734"/>
                </a:lnTo>
                <a:lnTo>
                  <a:pt x="905243" y="30734"/>
                </a:lnTo>
                <a:lnTo>
                  <a:pt x="905243" y="1524"/>
                </a:lnTo>
                <a:close/>
              </a:path>
              <a:path w="1163955" h="92075">
                <a:moveTo>
                  <a:pt x="958615" y="45961"/>
                </a:moveTo>
                <a:lnTo>
                  <a:pt x="934466" y="45961"/>
                </a:lnTo>
                <a:lnTo>
                  <a:pt x="940816" y="50025"/>
                </a:lnTo>
                <a:lnTo>
                  <a:pt x="940816" y="69850"/>
                </a:lnTo>
                <a:lnTo>
                  <a:pt x="934338" y="75184"/>
                </a:lnTo>
                <a:lnTo>
                  <a:pt x="957301" y="75184"/>
                </a:lnTo>
                <a:lnTo>
                  <a:pt x="959003" y="72896"/>
                </a:lnTo>
                <a:lnTo>
                  <a:pt x="961504" y="59423"/>
                </a:lnTo>
                <a:lnTo>
                  <a:pt x="959263" y="46850"/>
                </a:lnTo>
                <a:lnTo>
                  <a:pt x="958615" y="45961"/>
                </a:lnTo>
                <a:close/>
              </a:path>
              <a:path w="1163955" h="92075">
                <a:moveTo>
                  <a:pt x="993127" y="1524"/>
                </a:moveTo>
                <a:lnTo>
                  <a:pt x="972566" y="1524"/>
                </a:lnTo>
                <a:lnTo>
                  <a:pt x="972566" y="90411"/>
                </a:lnTo>
                <a:lnTo>
                  <a:pt x="993127" y="90411"/>
                </a:lnTo>
                <a:lnTo>
                  <a:pt x="993127" y="53962"/>
                </a:lnTo>
                <a:lnTo>
                  <a:pt x="1054087" y="53962"/>
                </a:lnTo>
                <a:lnTo>
                  <a:pt x="1054087" y="36576"/>
                </a:lnTo>
                <a:lnTo>
                  <a:pt x="993127" y="36576"/>
                </a:lnTo>
                <a:lnTo>
                  <a:pt x="993127" y="1524"/>
                </a:lnTo>
                <a:close/>
              </a:path>
              <a:path w="1163955" h="92075">
                <a:moveTo>
                  <a:pt x="1054087" y="53962"/>
                </a:moveTo>
                <a:lnTo>
                  <a:pt x="1033526" y="53962"/>
                </a:lnTo>
                <a:lnTo>
                  <a:pt x="1033526" y="90411"/>
                </a:lnTo>
                <a:lnTo>
                  <a:pt x="1054087" y="90411"/>
                </a:lnTo>
                <a:lnTo>
                  <a:pt x="1054087" y="53962"/>
                </a:lnTo>
                <a:close/>
              </a:path>
              <a:path w="1163955" h="92075">
                <a:moveTo>
                  <a:pt x="1054087" y="1524"/>
                </a:moveTo>
                <a:lnTo>
                  <a:pt x="1033526" y="1524"/>
                </a:lnTo>
                <a:lnTo>
                  <a:pt x="1033526" y="36576"/>
                </a:lnTo>
                <a:lnTo>
                  <a:pt x="1054087" y="36576"/>
                </a:lnTo>
                <a:lnTo>
                  <a:pt x="1054087" y="1524"/>
                </a:lnTo>
                <a:close/>
              </a:path>
              <a:path w="1163955" h="92075">
                <a:moveTo>
                  <a:pt x="1114920" y="0"/>
                </a:moveTo>
                <a:lnTo>
                  <a:pt x="1095476" y="3466"/>
                </a:lnTo>
                <a:lnTo>
                  <a:pt x="1080076" y="13074"/>
                </a:lnTo>
                <a:lnTo>
                  <a:pt x="1069941" y="27635"/>
                </a:lnTo>
                <a:lnTo>
                  <a:pt x="1066292" y="45961"/>
                </a:lnTo>
                <a:lnTo>
                  <a:pt x="1069941" y="64294"/>
                </a:lnTo>
                <a:lnTo>
                  <a:pt x="1080076" y="78859"/>
                </a:lnTo>
                <a:lnTo>
                  <a:pt x="1095476" y="88468"/>
                </a:lnTo>
                <a:lnTo>
                  <a:pt x="1114920" y="91935"/>
                </a:lnTo>
                <a:lnTo>
                  <a:pt x="1134339" y="88468"/>
                </a:lnTo>
                <a:lnTo>
                  <a:pt x="1149716" y="78906"/>
                </a:lnTo>
                <a:lnTo>
                  <a:pt x="1152847" y="74422"/>
                </a:lnTo>
                <a:lnTo>
                  <a:pt x="1114920" y="74422"/>
                </a:lnTo>
                <a:lnTo>
                  <a:pt x="1103875" y="72352"/>
                </a:lnTo>
                <a:lnTo>
                  <a:pt x="1095054" y="66530"/>
                </a:lnTo>
                <a:lnTo>
                  <a:pt x="1089209" y="57539"/>
                </a:lnTo>
                <a:lnTo>
                  <a:pt x="1087094" y="45961"/>
                </a:lnTo>
                <a:lnTo>
                  <a:pt x="1089209" y="34390"/>
                </a:lnTo>
                <a:lnTo>
                  <a:pt x="1095054" y="25403"/>
                </a:lnTo>
                <a:lnTo>
                  <a:pt x="1103875" y="19583"/>
                </a:lnTo>
                <a:lnTo>
                  <a:pt x="1114920" y="17513"/>
                </a:lnTo>
                <a:lnTo>
                  <a:pt x="1152849" y="17513"/>
                </a:lnTo>
                <a:lnTo>
                  <a:pt x="1149716" y="13027"/>
                </a:lnTo>
                <a:lnTo>
                  <a:pt x="1134311" y="3448"/>
                </a:lnTo>
                <a:lnTo>
                  <a:pt x="1114920" y="0"/>
                </a:lnTo>
                <a:close/>
              </a:path>
              <a:path w="1163955" h="92075">
                <a:moveTo>
                  <a:pt x="1152849" y="17513"/>
                </a:moveTo>
                <a:lnTo>
                  <a:pt x="1114920" y="17513"/>
                </a:lnTo>
                <a:lnTo>
                  <a:pt x="1125965" y="19583"/>
                </a:lnTo>
                <a:lnTo>
                  <a:pt x="1134786" y="25403"/>
                </a:lnTo>
                <a:lnTo>
                  <a:pt x="1140630" y="34390"/>
                </a:lnTo>
                <a:lnTo>
                  <a:pt x="1142746" y="45961"/>
                </a:lnTo>
                <a:lnTo>
                  <a:pt x="1140630" y="57539"/>
                </a:lnTo>
                <a:lnTo>
                  <a:pt x="1134786" y="66530"/>
                </a:lnTo>
                <a:lnTo>
                  <a:pt x="1125965" y="72352"/>
                </a:lnTo>
                <a:lnTo>
                  <a:pt x="1114920" y="74422"/>
                </a:lnTo>
                <a:lnTo>
                  <a:pt x="1152847" y="74422"/>
                </a:lnTo>
                <a:lnTo>
                  <a:pt x="1159881" y="64347"/>
                </a:lnTo>
                <a:lnTo>
                  <a:pt x="1163548" y="45961"/>
                </a:lnTo>
                <a:lnTo>
                  <a:pt x="1159881" y="27582"/>
                </a:lnTo>
                <a:lnTo>
                  <a:pt x="1152849" y="1751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29771" y="3654284"/>
            <a:ext cx="1540383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20869" y="3462374"/>
            <a:ext cx="1123262" cy="104790"/>
          </a:xfrm>
          <a:custGeom>
            <a:avLst/>
            <a:gdLst/>
            <a:ahLst/>
            <a:cxnLst/>
            <a:rect l="l" t="t" r="r" b="b"/>
            <a:pathLst>
              <a:path w="993775" h="92710">
                <a:moveTo>
                  <a:pt x="48247" y="0"/>
                </a:moveTo>
                <a:lnTo>
                  <a:pt x="29028" y="3413"/>
                </a:lnTo>
                <a:lnTo>
                  <a:pt x="13741" y="12933"/>
                </a:lnTo>
                <a:lnTo>
                  <a:pt x="3645" y="27480"/>
                </a:lnTo>
                <a:lnTo>
                  <a:pt x="0" y="45974"/>
                </a:lnTo>
                <a:lnTo>
                  <a:pt x="3643" y="64460"/>
                </a:lnTo>
                <a:lnTo>
                  <a:pt x="13725" y="79003"/>
                </a:lnTo>
                <a:lnTo>
                  <a:pt x="28975" y="88522"/>
                </a:lnTo>
                <a:lnTo>
                  <a:pt x="48120" y="91935"/>
                </a:lnTo>
                <a:lnTo>
                  <a:pt x="59212" y="90901"/>
                </a:lnTo>
                <a:lnTo>
                  <a:pt x="69138" y="87857"/>
                </a:lnTo>
                <a:lnTo>
                  <a:pt x="77731" y="82885"/>
                </a:lnTo>
                <a:lnTo>
                  <a:pt x="84823" y="76073"/>
                </a:lnTo>
                <a:lnTo>
                  <a:pt x="83034" y="74422"/>
                </a:lnTo>
                <a:lnTo>
                  <a:pt x="49263" y="74422"/>
                </a:lnTo>
                <a:lnTo>
                  <a:pt x="37799" y="72334"/>
                </a:lnTo>
                <a:lnTo>
                  <a:pt x="28800" y="66484"/>
                </a:lnTo>
                <a:lnTo>
                  <a:pt x="22920" y="57491"/>
                </a:lnTo>
                <a:lnTo>
                  <a:pt x="20815" y="45974"/>
                </a:lnTo>
                <a:lnTo>
                  <a:pt x="22920" y="34449"/>
                </a:lnTo>
                <a:lnTo>
                  <a:pt x="28800" y="25452"/>
                </a:lnTo>
                <a:lnTo>
                  <a:pt x="37799" y="19601"/>
                </a:lnTo>
                <a:lnTo>
                  <a:pt x="49263" y="17513"/>
                </a:lnTo>
                <a:lnTo>
                  <a:pt x="82908" y="17513"/>
                </a:lnTo>
                <a:lnTo>
                  <a:pt x="84455" y="16087"/>
                </a:lnTo>
                <a:lnTo>
                  <a:pt x="84455" y="15397"/>
                </a:lnTo>
                <a:lnTo>
                  <a:pt x="77733" y="9001"/>
                </a:lnTo>
                <a:lnTo>
                  <a:pt x="69154" y="4064"/>
                </a:lnTo>
                <a:lnTo>
                  <a:pt x="59266" y="1031"/>
                </a:lnTo>
                <a:lnTo>
                  <a:pt x="48247" y="0"/>
                </a:lnTo>
                <a:close/>
              </a:path>
              <a:path w="993775" h="92710">
                <a:moveTo>
                  <a:pt x="133083" y="18275"/>
                </a:moveTo>
                <a:lnTo>
                  <a:pt x="112776" y="18275"/>
                </a:lnTo>
                <a:lnTo>
                  <a:pt x="112776" y="90411"/>
                </a:lnTo>
                <a:lnTo>
                  <a:pt x="133083" y="90411"/>
                </a:lnTo>
                <a:lnTo>
                  <a:pt x="133083" y="18275"/>
                </a:lnTo>
                <a:close/>
              </a:path>
              <a:path w="993775" h="92710">
                <a:moveTo>
                  <a:pt x="71615" y="63881"/>
                </a:moveTo>
                <a:lnTo>
                  <a:pt x="65646" y="70866"/>
                </a:lnTo>
                <a:lnTo>
                  <a:pt x="58153" y="74422"/>
                </a:lnTo>
                <a:lnTo>
                  <a:pt x="83034" y="74422"/>
                </a:lnTo>
                <a:lnTo>
                  <a:pt x="71615" y="63881"/>
                </a:lnTo>
                <a:close/>
              </a:path>
              <a:path w="993775" h="92710">
                <a:moveTo>
                  <a:pt x="82908" y="17513"/>
                </a:moveTo>
                <a:lnTo>
                  <a:pt x="58153" y="17513"/>
                </a:lnTo>
                <a:lnTo>
                  <a:pt x="65646" y="21069"/>
                </a:lnTo>
                <a:lnTo>
                  <a:pt x="71615" y="27927"/>
                </a:lnTo>
                <a:lnTo>
                  <a:pt x="82908" y="17513"/>
                </a:lnTo>
                <a:close/>
              </a:path>
              <a:path w="993775" h="92710">
                <a:moveTo>
                  <a:pt x="161531" y="1524"/>
                </a:moveTo>
                <a:lnTo>
                  <a:pt x="84455" y="1524"/>
                </a:lnTo>
                <a:lnTo>
                  <a:pt x="84455" y="15397"/>
                </a:lnTo>
                <a:lnTo>
                  <a:pt x="84823" y="15748"/>
                </a:lnTo>
                <a:lnTo>
                  <a:pt x="84455" y="16087"/>
                </a:lnTo>
                <a:lnTo>
                  <a:pt x="84455" y="18275"/>
                </a:lnTo>
                <a:lnTo>
                  <a:pt x="161531" y="18275"/>
                </a:lnTo>
                <a:lnTo>
                  <a:pt x="161531" y="1524"/>
                </a:lnTo>
                <a:close/>
              </a:path>
              <a:path w="993775" h="92710">
                <a:moveTo>
                  <a:pt x="84455" y="15397"/>
                </a:moveTo>
                <a:lnTo>
                  <a:pt x="84455" y="16087"/>
                </a:lnTo>
                <a:lnTo>
                  <a:pt x="84823" y="15748"/>
                </a:lnTo>
                <a:lnTo>
                  <a:pt x="84455" y="15397"/>
                </a:lnTo>
                <a:close/>
              </a:path>
              <a:path w="993775" h="92710">
                <a:moveTo>
                  <a:pt x="191122" y="1524"/>
                </a:moveTo>
                <a:lnTo>
                  <a:pt x="170688" y="1524"/>
                </a:lnTo>
                <a:lnTo>
                  <a:pt x="170688" y="90411"/>
                </a:lnTo>
                <a:lnTo>
                  <a:pt x="190106" y="90411"/>
                </a:lnTo>
                <a:lnTo>
                  <a:pt x="212865" y="59423"/>
                </a:lnTo>
                <a:lnTo>
                  <a:pt x="191122" y="59423"/>
                </a:lnTo>
                <a:lnTo>
                  <a:pt x="191122" y="1524"/>
                </a:lnTo>
                <a:close/>
              </a:path>
              <a:path w="993775" h="92710">
                <a:moveTo>
                  <a:pt x="252844" y="32639"/>
                </a:moveTo>
                <a:lnTo>
                  <a:pt x="232537" y="32639"/>
                </a:lnTo>
                <a:lnTo>
                  <a:pt x="232537" y="90411"/>
                </a:lnTo>
                <a:lnTo>
                  <a:pt x="252844" y="90411"/>
                </a:lnTo>
                <a:lnTo>
                  <a:pt x="252844" y="32639"/>
                </a:lnTo>
                <a:close/>
              </a:path>
              <a:path w="993775" h="92710">
                <a:moveTo>
                  <a:pt x="252844" y="1524"/>
                </a:moveTo>
                <a:lnTo>
                  <a:pt x="233553" y="1524"/>
                </a:lnTo>
                <a:lnTo>
                  <a:pt x="191122" y="59423"/>
                </a:lnTo>
                <a:lnTo>
                  <a:pt x="212865" y="59423"/>
                </a:lnTo>
                <a:lnTo>
                  <a:pt x="232537" y="32639"/>
                </a:lnTo>
                <a:lnTo>
                  <a:pt x="252844" y="32639"/>
                </a:lnTo>
                <a:lnTo>
                  <a:pt x="252844" y="1524"/>
                </a:lnTo>
                <a:close/>
              </a:path>
              <a:path w="993775" h="92710">
                <a:moveTo>
                  <a:pt x="288150" y="1524"/>
                </a:moveTo>
                <a:lnTo>
                  <a:pt x="271145" y="1524"/>
                </a:lnTo>
                <a:lnTo>
                  <a:pt x="271145" y="90411"/>
                </a:lnTo>
                <a:lnTo>
                  <a:pt x="290436" y="90411"/>
                </a:lnTo>
                <a:lnTo>
                  <a:pt x="290436" y="38227"/>
                </a:lnTo>
                <a:lnTo>
                  <a:pt x="310286" y="38227"/>
                </a:lnTo>
                <a:lnTo>
                  <a:pt x="288150" y="1524"/>
                </a:lnTo>
                <a:close/>
              </a:path>
              <a:path w="993775" h="92710">
                <a:moveTo>
                  <a:pt x="371322" y="37211"/>
                </a:moveTo>
                <a:lnTo>
                  <a:pt x="351980" y="37211"/>
                </a:lnTo>
                <a:lnTo>
                  <a:pt x="352107" y="90411"/>
                </a:lnTo>
                <a:lnTo>
                  <a:pt x="371398" y="90411"/>
                </a:lnTo>
                <a:lnTo>
                  <a:pt x="371322" y="37211"/>
                </a:lnTo>
                <a:close/>
              </a:path>
              <a:path w="993775" h="92710">
                <a:moveTo>
                  <a:pt x="310286" y="38227"/>
                </a:moveTo>
                <a:lnTo>
                  <a:pt x="290436" y="38227"/>
                </a:lnTo>
                <a:lnTo>
                  <a:pt x="316636" y="81013"/>
                </a:lnTo>
                <a:lnTo>
                  <a:pt x="325793" y="81013"/>
                </a:lnTo>
                <a:lnTo>
                  <a:pt x="340295" y="56756"/>
                </a:lnTo>
                <a:lnTo>
                  <a:pt x="321462" y="56756"/>
                </a:lnTo>
                <a:lnTo>
                  <a:pt x="310286" y="38227"/>
                </a:lnTo>
                <a:close/>
              </a:path>
              <a:path w="993775" h="92710">
                <a:moveTo>
                  <a:pt x="371271" y="1524"/>
                </a:moveTo>
                <a:lnTo>
                  <a:pt x="354266" y="1524"/>
                </a:lnTo>
                <a:lnTo>
                  <a:pt x="321462" y="56756"/>
                </a:lnTo>
                <a:lnTo>
                  <a:pt x="340295" y="56756"/>
                </a:lnTo>
                <a:lnTo>
                  <a:pt x="351980" y="37211"/>
                </a:lnTo>
                <a:lnTo>
                  <a:pt x="371322" y="37211"/>
                </a:lnTo>
                <a:lnTo>
                  <a:pt x="371271" y="1524"/>
                </a:lnTo>
                <a:close/>
              </a:path>
              <a:path w="993775" h="92710">
                <a:moveTo>
                  <a:pt x="392684" y="73787"/>
                </a:moveTo>
                <a:lnTo>
                  <a:pt x="387731" y="89395"/>
                </a:lnTo>
                <a:lnTo>
                  <a:pt x="392684" y="91427"/>
                </a:lnTo>
                <a:lnTo>
                  <a:pt x="397510" y="92443"/>
                </a:lnTo>
                <a:lnTo>
                  <a:pt x="402209" y="92443"/>
                </a:lnTo>
                <a:lnTo>
                  <a:pt x="410872" y="91159"/>
                </a:lnTo>
                <a:lnTo>
                  <a:pt x="418844" y="87306"/>
                </a:lnTo>
                <a:lnTo>
                  <a:pt x="425956" y="80881"/>
                </a:lnTo>
                <a:lnTo>
                  <a:pt x="429636" y="75438"/>
                </a:lnTo>
                <a:lnTo>
                  <a:pt x="398907" y="75438"/>
                </a:lnTo>
                <a:lnTo>
                  <a:pt x="395986" y="74803"/>
                </a:lnTo>
                <a:lnTo>
                  <a:pt x="392684" y="73787"/>
                </a:lnTo>
                <a:close/>
              </a:path>
              <a:path w="993775" h="92710">
                <a:moveTo>
                  <a:pt x="466483" y="73025"/>
                </a:moveTo>
                <a:lnTo>
                  <a:pt x="465213" y="90411"/>
                </a:lnTo>
                <a:lnTo>
                  <a:pt x="469023" y="91300"/>
                </a:lnTo>
                <a:lnTo>
                  <a:pt x="472325" y="91808"/>
                </a:lnTo>
                <a:lnTo>
                  <a:pt x="475373" y="91808"/>
                </a:lnTo>
                <a:lnTo>
                  <a:pt x="488221" y="88129"/>
                </a:lnTo>
                <a:lnTo>
                  <a:pt x="496239" y="77414"/>
                </a:lnTo>
                <a:lnTo>
                  <a:pt x="497211" y="73533"/>
                </a:lnTo>
                <a:lnTo>
                  <a:pt x="468896" y="73533"/>
                </a:lnTo>
                <a:lnTo>
                  <a:pt x="467753" y="73406"/>
                </a:lnTo>
                <a:lnTo>
                  <a:pt x="466483" y="73025"/>
                </a:lnTo>
                <a:close/>
              </a:path>
              <a:path w="993775" h="92710">
                <a:moveTo>
                  <a:pt x="553707" y="18275"/>
                </a:moveTo>
                <a:lnTo>
                  <a:pt x="533400" y="18275"/>
                </a:lnTo>
                <a:lnTo>
                  <a:pt x="533400" y="90411"/>
                </a:lnTo>
                <a:lnTo>
                  <a:pt x="553707" y="90411"/>
                </a:lnTo>
                <a:lnTo>
                  <a:pt x="553707" y="18275"/>
                </a:lnTo>
                <a:close/>
              </a:path>
              <a:path w="993775" h="92710">
                <a:moveTo>
                  <a:pt x="401701" y="1524"/>
                </a:moveTo>
                <a:lnTo>
                  <a:pt x="379730" y="1524"/>
                </a:lnTo>
                <a:lnTo>
                  <a:pt x="414781" y="66802"/>
                </a:lnTo>
                <a:lnTo>
                  <a:pt x="414020" y="67818"/>
                </a:lnTo>
                <a:lnTo>
                  <a:pt x="410591" y="73152"/>
                </a:lnTo>
                <a:lnTo>
                  <a:pt x="406654" y="75438"/>
                </a:lnTo>
                <a:lnTo>
                  <a:pt x="429636" y="75438"/>
                </a:lnTo>
                <a:lnTo>
                  <a:pt x="432041" y="71882"/>
                </a:lnTo>
                <a:lnTo>
                  <a:pt x="444201" y="49276"/>
                </a:lnTo>
                <a:lnTo>
                  <a:pt x="425323" y="49276"/>
                </a:lnTo>
                <a:lnTo>
                  <a:pt x="401701" y="1524"/>
                </a:lnTo>
                <a:close/>
              </a:path>
              <a:path w="993775" h="92710">
                <a:moveTo>
                  <a:pt x="553707" y="1524"/>
                </a:moveTo>
                <a:lnTo>
                  <a:pt x="485406" y="1524"/>
                </a:lnTo>
                <a:lnTo>
                  <a:pt x="484136" y="37579"/>
                </a:lnTo>
                <a:lnTo>
                  <a:pt x="483043" y="52792"/>
                </a:lnTo>
                <a:lnTo>
                  <a:pt x="480723" y="64085"/>
                </a:lnTo>
                <a:lnTo>
                  <a:pt x="476617" y="71113"/>
                </a:lnTo>
                <a:lnTo>
                  <a:pt x="470166" y="73533"/>
                </a:lnTo>
                <a:lnTo>
                  <a:pt x="497211" y="73533"/>
                </a:lnTo>
                <a:lnTo>
                  <a:pt x="500562" y="60148"/>
                </a:lnTo>
                <a:lnTo>
                  <a:pt x="502323" y="36817"/>
                </a:lnTo>
                <a:lnTo>
                  <a:pt x="502958" y="18275"/>
                </a:lnTo>
                <a:lnTo>
                  <a:pt x="553707" y="18275"/>
                </a:lnTo>
                <a:lnTo>
                  <a:pt x="553707" y="1524"/>
                </a:lnTo>
                <a:close/>
              </a:path>
              <a:path w="993775" h="92710">
                <a:moveTo>
                  <a:pt x="469887" y="1524"/>
                </a:moveTo>
                <a:lnTo>
                  <a:pt x="449694" y="1524"/>
                </a:lnTo>
                <a:lnTo>
                  <a:pt x="425323" y="49276"/>
                </a:lnTo>
                <a:lnTo>
                  <a:pt x="444201" y="49276"/>
                </a:lnTo>
                <a:lnTo>
                  <a:pt x="469887" y="1524"/>
                </a:lnTo>
                <a:close/>
              </a:path>
              <a:path w="993775" h="92710">
                <a:moveTo>
                  <a:pt x="592569" y="1524"/>
                </a:moveTo>
                <a:lnTo>
                  <a:pt x="572135" y="1524"/>
                </a:lnTo>
                <a:lnTo>
                  <a:pt x="572135" y="90411"/>
                </a:lnTo>
                <a:lnTo>
                  <a:pt x="591553" y="90411"/>
                </a:lnTo>
                <a:lnTo>
                  <a:pt x="614312" y="59423"/>
                </a:lnTo>
                <a:lnTo>
                  <a:pt x="592569" y="59423"/>
                </a:lnTo>
                <a:lnTo>
                  <a:pt x="592569" y="1524"/>
                </a:lnTo>
                <a:close/>
              </a:path>
              <a:path w="993775" h="92710">
                <a:moveTo>
                  <a:pt x="654291" y="32639"/>
                </a:moveTo>
                <a:lnTo>
                  <a:pt x="633984" y="32639"/>
                </a:lnTo>
                <a:lnTo>
                  <a:pt x="633984" y="90411"/>
                </a:lnTo>
                <a:lnTo>
                  <a:pt x="654291" y="90411"/>
                </a:lnTo>
                <a:lnTo>
                  <a:pt x="654291" y="32639"/>
                </a:lnTo>
                <a:close/>
              </a:path>
              <a:path w="993775" h="92710">
                <a:moveTo>
                  <a:pt x="654291" y="1524"/>
                </a:moveTo>
                <a:lnTo>
                  <a:pt x="635000" y="1524"/>
                </a:lnTo>
                <a:lnTo>
                  <a:pt x="592569" y="59423"/>
                </a:lnTo>
                <a:lnTo>
                  <a:pt x="614312" y="59423"/>
                </a:lnTo>
                <a:lnTo>
                  <a:pt x="633984" y="32639"/>
                </a:lnTo>
                <a:lnTo>
                  <a:pt x="654291" y="32639"/>
                </a:lnTo>
                <a:lnTo>
                  <a:pt x="654291" y="1524"/>
                </a:lnTo>
                <a:close/>
              </a:path>
              <a:path w="993775" h="92710">
                <a:moveTo>
                  <a:pt x="760603" y="73787"/>
                </a:moveTo>
                <a:lnTo>
                  <a:pt x="755650" y="89395"/>
                </a:lnTo>
                <a:lnTo>
                  <a:pt x="760603" y="91427"/>
                </a:lnTo>
                <a:lnTo>
                  <a:pt x="765429" y="92443"/>
                </a:lnTo>
                <a:lnTo>
                  <a:pt x="770128" y="92443"/>
                </a:lnTo>
                <a:lnTo>
                  <a:pt x="778791" y="91159"/>
                </a:lnTo>
                <a:lnTo>
                  <a:pt x="786765" y="87306"/>
                </a:lnTo>
                <a:lnTo>
                  <a:pt x="793880" y="80881"/>
                </a:lnTo>
                <a:lnTo>
                  <a:pt x="797565" y="75438"/>
                </a:lnTo>
                <a:lnTo>
                  <a:pt x="766826" y="75438"/>
                </a:lnTo>
                <a:lnTo>
                  <a:pt x="763905" y="74803"/>
                </a:lnTo>
                <a:lnTo>
                  <a:pt x="760603" y="73787"/>
                </a:lnTo>
                <a:close/>
              </a:path>
              <a:path w="993775" h="92710">
                <a:moveTo>
                  <a:pt x="711073" y="1524"/>
                </a:moveTo>
                <a:lnTo>
                  <a:pt x="672592" y="1524"/>
                </a:lnTo>
                <a:lnTo>
                  <a:pt x="672592" y="90411"/>
                </a:lnTo>
                <a:lnTo>
                  <a:pt x="693153" y="90411"/>
                </a:lnTo>
                <a:lnTo>
                  <a:pt x="693153" y="65900"/>
                </a:lnTo>
                <a:lnTo>
                  <a:pt x="711073" y="65900"/>
                </a:lnTo>
                <a:lnTo>
                  <a:pt x="727122" y="63667"/>
                </a:lnTo>
                <a:lnTo>
                  <a:pt x="739276" y="57270"/>
                </a:lnTo>
                <a:lnTo>
                  <a:pt x="745461" y="49149"/>
                </a:lnTo>
                <a:lnTo>
                  <a:pt x="693153" y="49149"/>
                </a:lnTo>
                <a:lnTo>
                  <a:pt x="693153" y="18275"/>
                </a:lnTo>
                <a:lnTo>
                  <a:pt x="745423" y="18275"/>
                </a:lnTo>
                <a:lnTo>
                  <a:pt x="739276" y="10171"/>
                </a:lnTo>
                <a:lnTo>
                  <a:pt x="727122" y="3758"/>
                </a:lnTo>
                <a:lnTo>
                  <a:pt x="711073" y="1524"/>
                </a:lnTo>
                <a:close/>
              </a:path>
              <a:path w="993775" h="92710">
                <a:moveTo>
                  <a:pt x="769620" y="1524"/>
                </a:moveTo>
                <a:lnTo>
                  <a:pt x="747649" y="1524"/>
                </a:lnTo>
                <a:lnTo>
                  <a:pt x="782701" y="66802"/>
                </a:lnTo>
                <a:lnTo>
                  <a:pt x="781939" y="67818"/>
                </a:lnTo>
                <a:lnTo>
                  <a:pt x="778510" y="73152"/>
                </a:lnTo>
                <a:lnTo>
                  <a:pt x="774573" y="75438"/>
                </a:lnTo>
                <a:lnTo>
                  <a:pt x="797565" y="75438"/>
                </a:lnTo>
                <a:lnTo>
                  <a:pt x="799973" y="71882"/>
                </a:lnTo>
                <a:lnTo>
                  <a:pt x="812128" y="49276"/>
                </a:lnTo>
                <a:lnTo>
                  <a:pt x="793242" y="49276"/>
                </a:lnTo>
                <a:lnTo>
                  <a:pt x="769620" y="1524"/>
                </a:lnTo>
                <a:close/>
              </a:path>
              <a:path w="993775" h="92710">
                <a:moveTo>
                  <a:pt x="837806" y="1524"/>
                </a:moveTo>
                <a:lnTo>
                  <a:pt x="817613" y="1524"/>
                </a:lnTo>
                <a:lnTo>
                  <a:pt x="793242" y="49276"/>
                </a:lnTo>
                <a:lnTo>
                  <a:pt x="812128" y="49276"/>
                </a:lnTo>
                <a:lnTo>
                  <a:pt x="837806" y="1524"/>
                </a:lnTo>
                <a:close/>
              </a:path>
              <a:path w="993775" h="92710">
                <a:moveTo>
                  <a:pt x="745423" y="18275"/>
                </a:moveTo>
                <a:lnTo>
                  <a:pt x="722503" y="18275"/>
                </a:lnTo>
                <a:lnTo>
                  <a:pt x="728853" y="23990"/>
                </a:lnTo>
                <a:lnTo>
                  <a:pt x="728853" y="43434"/>
                </a:lnTo>
                <a:lnTo>
                  <a:pt x="722503" y="49149"/>
                </a:lnTo>
                <a:lnTo>
                  <a:pt x="745461" y="49149"/>
                </a:lnTo>
                <a:lnTo>
                  <a:pt x="746977" y="47158"/>
                </a:lnTo>
                <a:lnTo>
                  <a:pt x="749668" y="33782"/>
                </a:lnTo>
                <a:lnTo>
                  <a:pt x="746977" y="20324"/>
                </a:lnTo>
                <a:lnTo>
                  <a:pt x="745423" y="18275"/>
                </a:lnTo>
                <a:close/>
              </a:path>
              <a:path w="993775" h="92710">
                <a:moveTo>
                  <a:pt x="910958" y="1524"/>
                </a:moveTo>
                <a:lnTo>
                  <a:pt x="843788" y="1524"/>
                </a:lnTo>
                <a:lnTo>
                  <a:pt x="843788" y="90411"/>
                </a:lnTo>
                <a:lnTo>
                  <a:pt x="912609" y="90411"/>
                </a:lnTo>
                <a:lnTo>
                  <a:pt x="912609" y="73914"/>
                </a:lnTo>
                <a:lnTo>
                  <a:pt x="864222" y="73914"/>
                </a:lnTo>
                <a:lnTo>
                  <a:pt x="864222" y="53327"/>
                </a:lnTo>
                <a:lnTo>
                  <a:pt x="905497" y="53327"/>
                </a:lnTo>
                <a:lnTo>
                  <a:pt x="905497" y="37338"/>
                </a:lnTo>
                <a:lnTo>
                  <a:pt x="864222" y="37338"/>
                </a:lnTo>
                <a:lnTo>
                  <a:pt x="864222" y="18021"/>
                </a:lnTo>
                <a:lnTo>
                  <a:pt x="910958" y="18021"/>
                </a:lnTo>
                <a:lnTo>
                  <a:pt x="910958" y="1524"/>
                </a:lnTo>
                <a:close/>
              </a:path>
              <a:path w="993775" h="92710">
                <a:moveTo>
                  <a:pt x="964933" y="18275"/>
                </a:moveTo>
                <a:lnTo>
                  <a:pt x="944626" y="18275"/>
                </a:lnTo>
                <a:lnTo>
                  <a:pt x="944626" y="90411"/>
                </a:lnTo>
                <a:lnTo>
                  <a:pt x="964933" y="90411"/>
                </a:lnTo>
                <a:lnTo>
                  <a:pt x="964933" y="18275"/>
                </a:lnTo>
                <a:close/>
              </a:path>
              <a:path w="993775" h="92710">
                <a:moveTo>
                  <a:pt x="993381" y="1524"/>
                </a:moveTo>
                <a:lnTo>
                  <a:pt x="916305" y="1524"/>
                </a:lnTo>
                <a:lnTo>
                  <a:pt x="916305" y="18275"/>
                </a:lnTo>
                <a:lnTo>
                  <a:pt x="993381" y="18275"/>
                </a:lnTo>
                <a:lnTo>
                  <a:pt x="993381" y="1524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1127759" y="2582900"/>
            <a:ext cx="1538116" cy="109814"/>
          </a:xfrm>
          <a:custGeom>
            <a:avLst/>
            <a:gdLst/>
            <a:ahLst/>
            <a:cxnLst/>
            <a:rect l="l" t="t" r="r" b="b"/>
            <a:pathLst>
              <a:path w="1360805" h="97155">
                <a:moveTo>
                  <a:pt x="17005" y="3809"/>
                </a:moveTo>
                <a:lnTo>
                  <a:pt x="0" y="3809"/>
                </a:lnTo>
                <a:lnTo>
                  <a:pt x="0" y="92697"/>
                </a:lnTo>
                <a:lnTo>
                  <a:pt x="19291" y="92697"/>
                </a:lnTo>
                <a:lnTo>
                  <a:pt x="19291" y="40512"/>
                </a:lnTo>
                <a:lnTo>
                  <a:pt x="39141" y="40512"/>
                </a:lnTo>
                <a:lnTo>
                  <a:pt x="17005" y="3809"/>
                </a:lnTo>
                <a:close/>
              </a:path>
              <a:path w="1360805" h="97155">
                <a:moveTo>
                  <a:pt x="100177" y="39496"/>
                </a:moveTo>
                <a:lnTo>
                  <a:pt x="80835" y="39496"/>
                </a:lnTo>
                <a:lnTo>
                  <a:pt x="80962" y="92697"/>
                </a:lnTo>
                <a:lnTo>
                  <a:pt x="100253" y="92697"/>
                </a:lnTo>
                <a:lnTo>
                  <a:pt x="100177" y="39496"/>
                </a:lnTo>
                <a:close/>
              </a:path>
              <a:path w="1360805" h="97155">
                <a:moveTo>
                  <a:pt x="39141" y="40512"/>
                </a:moveTo>
                <a:lnTo>
                  <a:pt x="19291" y="40512"/>
                </a:lnTo>
                <a:lnTo>
                  <a:pt x="45491" y="83299"/>
                </a:lnTo>
                <a:lnTo>
                  <a:pt x="54648" y="83299"/>
                </a:lnTo>
                <a:lnTo>
                  <a:pt x="69150" y="59042"/>
                </a:lnTo>
                <a:lnTo>
                  <a:pt x="50317" y="59042"/>
                </a:lnTo>
                <a:lnTo>
                  <a:pt x="39141" y="40512"/>
                </a:lnTo>
                <a:close/>
              </a:path>
              <a:path w="1360805" h="97155">
                <a:moveTo>
                  <a:pt x="100126" y="3809"/>
                </a:moveTo>
                <a:lnTo>
                  <a:pt x="83121" y="3809"/>
                </a:lnTo>
                <a:lnTo>
                  <a:pt x="50317" y="59042"/>
                </a:lnTo>
                <a:lnTo>
                  <a:pt x="69150" y="59042"/>
                </a:lnTo>
                <a:lnTo>
                  <a:pt x="80835" y="39496"/>
                </a:lnTo>
                <a:lnTo>
                  <a:pt x="100177" y="39496"/>
                </a:lnTo>
                <a:lnTo>
                  <a:pt x="100126" y="3809"/>
                </a:lnTo>
                <a:close/>
              </a:path>
              <a:path w="1360805" h="97155">
                <a:moveTo>
                  <a:pt x="170688" y="3809"/>
                </a:moveTo>
                <a:lnTo>
                  <a:pt x="150368" y="3809"/>
                </a:lnTo>
                <a:lnTo>
                  <a:pt x="110744" y="92697"/>
                </a:lnTo>
                <a:lnTo>
                  <a:pt x="131826" y="92697"/>
                </a:lnTo>
                <a:lnTo>
                  <a:pt x="139700" y="73647"/>
                </a:lnTo>
                <a:lnTo>
                  <a:pt x="201909" y="73647"/>
                </a:lnTo>
                <a:lnTo>
                  <a:pt x="194931" y="58038"/>
                </a:lnTo>
                <a:lnTo>
                  <a:pt x="146304" y="58038"/>
                </a:lnTo>
                <a:lnTo>
                  <a:pt x="160401" y="24002"/>
                </a:lnTo>
                <a:lnTo>
                  <a:pt x="179715" y="24002"/>
                </a:lnTo>
                <a:lnTo>
                  <a:pt x="170688" y="3809"/>
                </a:lnTo>
                <a:close/>
              </a:path>
              <a:path w="1360805" h="97155">
                <a:moveTo>
                  <a:pt x="201909" y="73647"/>
                </a:moveTo>
                <a:lnTo>
                  <a:pt x="180962" y="73647"/>
                </a:lnTo>
                <a:lnTo>
                  <a:pt x="188836" y="92697"/>
                </a:lnTo>
                <a:lnTo>
                  <a:pt x="210426" y="92697"/>
                </a:lnTo>
                <a:lnTo>
                  <a:pt x="201909" y="73647"/>
                </a:lnTo>
                <a:close/>
              </a:path>
              <a:path w="1360805" h="97155">
                <a:moveTo>
                  <a:pt x="179715" y="24002"/>
                </a:moveTo>
                <a:lnTo>
                  <a:pt x="160401" y="24002"/>
                </a:lnTo>
                <a:lnTo>
                  <a:pt x="174485" y="58038"/>
                </a:lnTo>
                <a:lnTo>
                  <a:pt x="194931" y="58038"/>
                </a:lnTo>
                <a:lnTo>
                  <a:pt x="179715" y="24002"/>
                </a:lnTo>
                <a:close/>
              </a:path>
              <a:path w="1360805" h="97155">
                <a:moveTo>
                  <a:pt x="261607" y="2285"/>
                </a:moveTo>
                <a:lnTo>
                  <a:pt x="242388" y="5699"/>
                </a:lnTo>
                <a:lnTo>
                  <a:pt x="227101" y="15219"/>
                </a:lnTo>
                <a:lnTo>
                  <a:pt x="217005" y="29766"/>
                </a:lnTo>
                <a:lnTo>
                  <a:pt x="213360" y="48259"/>
                </a:lnTo>
                <a:lnTo>
                  <a:pt x="217003" y="66746"/>
                </a:lnTo>
                <a:lnTo>
                  <a:pt x="227085" y="81289"/>
                </a:lnTo>
                <a:lnTo>
                  <a:pt x="242335" y="90808"/>
                </a:lnTo>
                <a:lnTo>
                  <a:pt x="261480" y="94221"/>
                </a:lnTo>
                <a:lnTo>
                  <a:pt x="272572" y="93187"/>
                </a:lnTo>
                <a:lnTo>
                  <a:pt x="282498" y="90143"/>
                </a:lnTo>
                <a:lnTo>
                  <a:pt x="291091" y="85171"/>
                </a:lnTo>
                <a:lnTo>
                  <a:pt x="298183" y="78358"/>
                </a:lnTo>
                <a:lnTo>
                  <a:pt x="296394" y="76707"/>
                </a:lnTo>
                <a:lnTo>
                  <a:pt x="262623" y="76707"/>
                </a:lnTo>
                <a:lnTo>
                  <a:pt x="251159" y="74620"/>
                </a:lnTo>
                <a:lnTo>
                  <a:pt x="242160" y="68770"/>
                </a:lnTo>
                <a:lnTo>
                  <a:pt x="236280" y="59777"/>
                </a:lnTo>
                <a:lnTo>
                  <a:pt x="234175" y="48259"/>
                </a:lnTo>
                <a:lnTo>
                  <a:pt x="236280" y="36735"/>
                </a:lnTo>
                <a:lnTo>
                  <a:pt x="242160" y="27738"/>
                </a:lnTo>
                <a:lnTo>
                  <a:pt x="251159" y="21887"/>
                </a:lnTo>
                <a:lnTo>
                  <a:pt x="262623" y="19799"/>
                </a:lnTo>
                <a:lnTo>
                  <a:pt x="296268" y="19799"/>
                </a:lnTo>
                <a:lnTo>
                  <a:pt x="298183" y="18033"/>
                </a:lnTo>
                <a:lnTo>
                  <a:pt x="291093" y="11287"/>
                </a:lnTo>
                <a:lnTo>
                  <a:pt x="282514" y="6349"/>
                </a:lnTo>
                <a:lnTo>
                  <a:pt x="272626" y="3317"/>
                </a:lnTo>
                <a:lnTo>
                  <a:pt x="261607" y="2285"/>
                </a:lnTo>
                <a:close/>
              </a:path>
              <a:path w="1360805" h="97155">
                <a:moveTo>
                  <a:pt x="284975" y="66166"/>
                </a:moveTo>
                <a:lnTo>
                  <a:pt x="279006" y="73151"/>
                </a:lnTo>
                <a:lnTo>
                  <a:pt x="271513" y="76707"/>
                </a:lnTo>
                <a:lnTo>
                  <a:pt x="296394" y="76707"/>
                </a:lnTo>
                <a:lnTo>
                  <a:pt x="284975" y="66166"/>
                </a:lnTo>
                <a:close/>
              </a:path>
              <a:path w="1360805" h="97155">
                <a:moveTo>
                  <a:pt x="296268" y="19799"/>
                </a:moveTo>
                <a:lnTo>
                  <a:pt x="271513" y="19799"/>
                </a:lnTo>
                <a:lnTo>
                  <a:pt x="279006" y="23355"/>
                </a:lnTo>
                <a:lnTo>
                  <a:pt x="284975" y="30213"/>
                </a:lnTo>
                <a:lnTo>
                  <a:pt x="296268" y="19799"/>
                </a:lnTo>
                <a:close/>
              </a:path>
              <a:path w="1360805" h="97155">
                <a:moveTo>
                  <a:pt x="299986" y="75310"/>
                </a:moveTo>
                <a:lnTo>
                  <a:pt x="298716" y="92697"/>
                </a:lnTo>
                <a:lnTo>
                  <a:pt x="302526" y="93586"/>
                </a:lnTo>
                <a:lnTo>
                  <a:pt x="305828" y="94094"/>
                </a:lnTo>
                <a:lnTo>
                  <a:pt x="308876" y="94094"/>
                </a:lnTo>
                <a:lnTo>
                  <a:pt x="321718" y="90415"/>
                </a:lnTo>
                <a:lnTo>
                  <a:pt x="329738" y="79700"/>
                </a:lnTo>
                <a:lnTo>
                  <a:pt x="330710" y="75818"/>
                </a:lnTo>
                <a:lnTo>
                  <a:pt x="302399" y="75818"/>
                </a:lnTo>
                <a:lnTo>
                  <a:pt x="301256" y="75691"/>
                </a:lnTo>
                <a:lnTo>
                  <a:pt x="299986" y="75310"/>
                </a:lnTo>
                <a:close/>
              </a:path>
              <a:path w="1360805" h="97155">
                <a:moveTo>
                  <a:pt x="387210" y="20561"/>
                </a:moveTo>
                <a:lnTo>
                  <a:pt x="366903" y="20561"/>
                </a:lnTo>
                <a:lnTo>
                  <a:pt x="366903" y="92697"/>
                </a:lnTo>
                <a:lnTo>
                  <a:pt x="387210" y="92697"/>
                </a:lnTo>
                <a:lnTo>
                  <a:pt x="387210" y="20561"/>
                </a:lnTo>
                <a:close/>
              </a:path>
              <a:path w="1360805" h="97155">
                <a:moveTo>
                  <a:pt x="387210" y="3809"/>
                </a:moveTo>
                <a:lnTo>
                  <a:pt x="318909" y="3809"/>
                </a:lnTo>
                <a:lnTo>
                  <a:pt x="317639" y="39865"/>
                </a:lnTo>
                <a:lnTo>
                  <a:pt x="316546" y="55078"/>
                </a:lnTo>
                <a:lnTo>
                  <a:pt x="314226" y="66371"/>
                </a:lnTo>
                <a:lnTo>
                  <a:pt x="310120" y="73399"/>
                </a:lnTo>
                <a:lnTo>
                  <a:pt x="303669" y="75818"/>
                </a:lnTo>
                <a:lnTo>
                  <a:pt x="330710" y="75818"/>
                </a:lnTo>
                <a:lnTo>
                  <a:pt x="334063" y="62434"/>
                </a:lnTo>
                <a:lnTo>
                  <a:pt x="335826" y="39103"/>
                </a:lnTo>
                <a:lnTo>
                  <a:pt x="336461" y="20561"/>
                </a:lnTo>
                <a:lnTo>
                  <a:pt x="387210" y="20561"/>
                </a:lnTo>
                <a:lnTo>
                  <a:pt x="387210" y="3809"/>
                </a:lnTo>
                <a:close/>
              </a:path>
              <a:path w="1360805" h="97155">
                <a:moveTo>
                  <a:pt x="450342" y="2285"/>
                </a:moveTo>
                <a:lnTo>
                  <a:pt x="430895" y="5752"/>
                </a:lnTo>
                <a:lnTo>
                  <a:pt x="415491" y="15362"/>
                </a:lnTo>
                <a:lnTo>
                  <a:pt x="405352" y="29926"/>
                </a:lnTo>
                <a:lnTo>
                  <a:pt x="401701" y="48259"/>
                </a:lnTo>
                <a:lnTo>
                  <a:pt x="405352" y="66585"/>
                </a:lnTo>
                <a:lnTo>
                  <a:pt x="415491" y="81146"/>
                </a:lnTo>
                <a:lnTo>
                  <a:pt x="430895" y="90754"/>
                </a:lnTo>
                <a:lnTo>
                  <a:pt x="450342" y="94221"/>
                </a:lnTo>
                <a:lnTo>
                  <a:pt x="469756" y="90754"/>
                </a:lnTo>
                <a:lnTo>
                  <a:pt x="485133" y="81194"/>
                </a:lnTo>
                <a:lnTo>
                  <a:pt x="488267" y="76707"/>
                </a:lnTo>
                <a:lnTo>
                  <a:pt x="450342" y="76707"/>
                </a:lnTo>
                <a:lnTo>
                  <a:pt x="439291" y="74638"/>
                </a:lnTo>
                <a:lnTo>
                  <a:pt x="430471" y="68818"/>
                </a:lnTo>
                <a:lnTo>
                  <a:pt x="424629" y="59830"/>
                </a:lnTo>
                <a:lnTo>
                  <a:pt x="422516" y="48259"/>
                </a:lnTo>
                <a:lnTo>
                  <a:pt x="424629" y="36681"/>
                </a:lnTo>
                <a:lnTo>
                  <a:pt x="430471" y="27690"/>
                </a:lnTo>
                <a:lnTo>
                  <a:pt x="439291" y="21869"/>
                </a:lnTo>
                <a:lnTo>
                  <a:pt x="450342" y="19799"/>
                </a:lnTo>
                <a:lnTo>
                  <a:pt x="488265" y="19799"/>
                </a:lnTo>
                <a:lnTo>
                  <a:pt x="485133" y="15314"/>
                </a:lnTo>
                <a:lnTo>
                  <a:pt x="469727" y="5735"/>
                </a:lnTo>
                <a:lnTo>
                  <a:pt x="450342" y="2285"/>
                </a:lnTo>
                <a:close/>
              </a:path>
              <a:path w="1360805" h="97155">
                <a:moveTo>
                  <a:pt x="488265" y="19799"/>
                </a:moveTo>
                <a:lnTo>
                  <a:pt x="450342" y="19799"/>
                </a:lnTo>
                <a:lnTo>
                  <a:pt x="461385" y="21869"/>
                </a:lnTo>
                <a:lnTo>
                  <a:pt x="470201" y="27690"/>
                </a:lnTo>
                <a:lnTo>
                  <a:pt x="476041" y="36681"/>
                </a:lnTo>
                <a:lnTo>
                  <a:pt x="478155" y="48259"/>
                </a:lnTo>
                <a:lnTo>
                  <a:pt x="476041" y="59830"/>
                </a:lnTo>
                <a:lnTo>
                  <a:pt x="470201" y="68818"/>
                </a:lnTo>
                <a:lnTo>
                  <a:pt x="461385" y="74638"/>
                </a:lnTo>
                <a:lnTo>
                  <a:pt x="450342" y="76707"/>
                </a:lnTo>
                <a:lnTo>
                  <a:pt x="488267" y="76707"/>
                </a:lnTo>
                <a:lnTo>
                  <a:pt x="495301" y="66639"/>
                </a:lnTo>
                <a:lnTo>
                  <a:pt x="498970" y="48259"/>
                </a:lnTo>
                <a:lnTo>
                  <a:pt x="495301" y="29873"/>
                </a:lnTo>
                <a:lnTo>
                  <a:pt x="488265" y="19799"/>
                </a:lnTo>
                <a:close/>
              </a:path>
              <a:path w="1360805" h="97155">
                <a:moveTo>
                  <a:pt x="567931" y="3809"/>
                </a:moveTo>
                <a:lnTo>
                  <a:pt x="547497" y="3809"/>
                </a:lnTo>
                <a:lnTo>
                  <a:pt x="547497" y="92697"/>
                </a:lnTo>
                <a:lnTo>
                  <a:pt x="567931" y="92697"/>
                </a:lnTo>
                <a:lnTo>
                  <a:pt x="567931" y="56883"/>
                </a:lnTo>
                <a:lnTo>
                  <a:pt x="605282" y="56883"/>
                </a:lnTo>
                <a:lnTo>
                  <a:pt x="598665" y="46735"/>
                </a:lnTo>
                <a:lnTo>
                  <a:pt x="603397" y="39750"/>
                </a:lnTo>
                <a:lnTo>
                  <a:pt x="567931" y="39750"/>
                </a:lnTo>
                <a:lnTo>
                  <a:pt x="567931" y="3809"/>
                </a:lnTo>
                <a:close/>
              </a:path>
              <a:path w="1360805" h="97155">
                <a:moveTo>
                  <a:pt x="605282" y="56883"/>
                </a:moveTo>
                <a:lnTo>
                  <a:pt x="582155" y="56883"/>
                </a:lnTo>
                <a:lnTo>
                  <a:pt x="605269" y="92697"/>
                </a:lnTo>
                <a:lnTo>
                  <a:pt x="628637" y="92697"/>
                </a:lnTo>
                <a:lnTo>
                  <a:pt x="605282" y="56883"/>
                </a:lnTo>
                <a:close/>
              </a:path>
              <a:path w="1360805" h="97155">
                <a:moveTo>
                  <a:pt x="627748" y="3809"/>
                </a:moveTo>
                <a:lnTo>
                  <a:pt x="606031" y="3809"/>
                </a:lnTo>
                <a:lnTo>
                  <a:pt x="582663" y="39750"/>
                </a:lnTo>
                <a:lnTo>
                  <a:pt x="603397" y="39750"/>
                </a:lnTo>
                <a:lnTo>
                  <a:pt x="627748" y="3809"/>
                </a:lnTo>
                <a:close/>
              </a:path>
              <a:path w="1360805" h="97155">
                <a:moveTo>
                  <a:pt x="678802" y="2285"/>
                </a:moveTo>
                <a:lnTo>
                  <a:pt x="659363" y="5752"/>
                </a:lnTo>
                <a:lnTo>
                  <a:pt x="643963" y="15362"/>
                </a:lnTo>
                <a:lnTo>
                  <a:pt x="633825" y="29926"/>
                </a:lnTo>
                <a:lnTo>
                  <a:pt x="630174" y="48259"/>
                </a:lnTo>
                <a:lnTo>
                  <a:pt x="633825" y="66585"/>
                </a:lnTo>
                <a:lnTo>
                  <a:pt x="643963" y="81146"/>
                </a:lnTo>
                <a:lnTo>
                  <a:pt x="659363" y="90754"/>
                </a:lnTo>
                <a:lnTo>
                  <a:pt x="678802" y="94221"/>
                </a:lnTo>
                <a:lnTo>
                  <a:pt x="698223" y="90754"/>
                </a:lnTo>
                <a:lnTo>
                  <a:pt x="713605" y="81194"/>
                </a:lnTo>
                <a:lnTo>
                  <a:pt x="716739" y="76707"/>
                </a:lnTo>
                <a:lnTo>
                  <a:pt x="678802" y="76707"/>
                </a:lnTo>
                <a:lnTo>
                  <a:pt x="667759" y="74638"/>
                </a:lnTo>
                <a:lnTo>
                  <a:pt x="658942" y="68818"/>
                </a:lnTo>
                <a:lnTo>
                  <a:pt x="653102" y="59830"/>
                </a:lnTo>
                <a:lnTo>
                  <a:pt x="650989" y="48259"/>
                </a:lnTo>
                <a:lnTo>
                  <a:pt x="653102" y="36681"/>
                </a:lnTo>
                <a:lnTo>
                  <a:pt x="658942" y="27690"/>
                </a:lnTo>
                <a:lnTo>
                  <a:pt x="667759" y="21869"/>
                </a:lnTo>
                <a:lnTo>
                  <a:pt x="678802" y="19799"/>
                </a:lnTo>
                <a:lnTo>
                  <a:pt x="716737" y="19799"/>
                </a:lnTo>
                <a:lnTo>
                  <a:pt x="713605" y="15314"/>
                </a:lnTo>
                <a:lnTo>
                  <a:pt x="698195" y="5735"/>
                </a:lnTo>
                <a:lnTo>
                  <a:pt x="678802" y="2285"/>
                </a:lnTo>
                <a:close/>
              </a:path>
              <a:path w="1360805" h="97155">
                <a:moveTo>
                  <a:pt x="716737" y="19799"/>
                </a:moveTo>
                <a:lnTo>
                  <a:pt x="678802" y="19799"/>
                </a:lnTo>
                <a:lnTo>
                  <a:pt x="689852" y="21869"/>
                </a:lnTo>
                <a:lnTo>
                  <a:pt x="698673" y="27690"/>
                </a:lnTo>
                <a:lnTo>
                  <a:pt x="704514" y="36681"/>
                </a:lnTo>
                <a:lnTo>
                  <a:pt x="706628" y="48259"/>
                </a:lnTo>
                <a:lnTo>
                  <a:pt x="704514" y="59830"/>
                </a:lnTo>
                <a:lnTo>
                  <a:pt x="698673" y="68818"/>
                </a:lnTo>
                <a:lnTo>
                  <a:pt x="689852" y="74638"/>
                </a:lnTo>
                <a:lnTo>
                  <a:pt x="678802" y="76707"/>
                </a:lnTo>
                <a:lnTo>
                  <a:pt x="716739" y="76707"/>
                </a:lnTo>
                <a:lnTo>
                  <a:pt x="723773" y="66639"/>
                </a:lnTo>
                <a:lnTo>
                  <a:pt x="727443" y="48259"/>
                </a:lnTo>
                <a:lnTo>
                  <a:pt x="723773" y="29873"/>
                </a:lnTo>
                <a:lnTo>
                  <a:pt x="716737" y="19799"/>
                </a:lnTo>
                <a:close/>
              </a:path>
              <a:path w="1360805" h="97155">
                <a:moveTo>
                  <a:pt x="762368" y="3809"/>
                </a:moveTo>
                <a:lnTo>
                  <a:pt x="741807" y="3809"/>
                </a:lnTo>
                <a:lnTo>
                  <a:pt x="741807" y="92697"/>
                </a:lnTo>
                <a:lnTo>
                  <a:pt x="762368" y="92697"/>
                </a:lnTo>
                <a:lnTo>
                  <a:pt x="762368" y="56248"/>
                </a:lnTo>
                <a:lnTo>
                  <a:pt x="823328" y="56248"/>
                </a:lnTo>
                <a:lnTo>
                  <a:pt x="823328" y="38861"/>
                </a:lnTo>
                <a:lnTo>
                  <a:pt x="762368" y="38861"/>
                </a:lnTo>
                <a:lnTo>
                  <a:pt x="762368" y="3809"/>
                </a:lnTo>
                <a:close/>
              </a:path>
              <a:path w="1360805" h="97155">
                <a:moveTo>
                  <a:pt x="823328" y="56248"/>
                </a:moveTo>
                <a:lnTo>
                  <a:pt x="802767" y="56248"/>
                </a:lnTo>
                <a:lnTo>
                  <a:pt x="802767" y="92697"/>
                </a:lnTo>
                <a:lnTo>
                  <a:pt x="823328" y="92697"/>
                </a:lnTo>
                <a:lnTo>
                  <a:pt x="823328" y="56248"/>
                </a:lnTo>
                <a:close/>
              </a:path>
              <a:path w="1360805" h="97155">
                <a:moveTo>
                  <a:pt x="823328" y="3809"/>
                </a:moveTo>
                <a:lnTo>
                  <a:pt x="802767" y="3809"/>
                </a:lnTo>
                <a:lnTo>
                  <a:pt x="802767" y="38861"/>
                </a:lnTo>
                <a:lnTo>
                  <a:pt x="823328" y="38861"/>
                </a:lnTo>
                <a:lnTo>
                  <a:pt x="823328" y="3809"/>
                </a:lnTo>
                <a:close/>
              </a:path>
              <a:path w="1360805" h="97155">
                <a:moveTo>
                  <a:pt x="893940" y="3809"/>
                </a:moveTo>
                <a:lnTo>
                  <a:pt x="873620" y="3809"/>
                </a:lnTo>
                <a:lnTo>
                  <a:pt x="834009" y="92697"/>
                </a:lnTo>
                <a:lnTo>
                  <a:pt x="855091" y="92697"/>
                </a:lnTo>
                <a:lnTo>
                  <a:pt x="862952" y="73647"/>
                </a:lnTo>
                <a:lnTo>
                  <a:pt x="925172" y="73647"/>
                </a:lnTo>
                <a:lnTo>
                  <a:pt x="918191" y="58038"/>
                </a:lnTo>
                <a:lnTo>
                  <a:pt x="869556" y="58038"/>
                </a:lnTo>
                <a:lnTo>
                  <a:pt x="883653" y="24002"/>
                </a:lnTo>
                <a:lnTo>
                  <a:pt x="902970" y="24002"/>
                </a:lnTo>
                <a:lnTo>
                  <a:pt x="893940" y="3809"/>
                </a:lnTo>
                <a:close/>
              </a:path>
              <a:path w="1360805" h="97155">
                <a:moveTo>
                  <a:pt x="925172" y="73647"/>
                </a:moveTo>
                <a:lnTo>
                  <a:pt x="904227" y="73647"/>
                </a:lnTo>
                <a:lnTo>
                  <a:pt x="912101" y="92697"/>
                </a:lnTo>
                <a:lnTo>
                  <a:pt x="933691" y="92697"/>
                </a:lnTo>
                <a:lnTo>
                  <a:pt x="925172" y="73647"/>
                </a:lnTo>
                <a:close/>
              </a:path>
              <a:path w="1360805" h="97155">
                <a:moveTo>
                  <a:pt x="902970" y="24002"/>
                </a:moveTo>
                <a:lnTo>
                  <a:pt x="883653" y="24002"/>
                </a:lnTo>
                <a:lnTo>
                  <a:pt x="897750" y="58038"/>
                </a:lnTo>
                <a:lnTo>
                  <a:pt x="918191" y="58038"/>
                </a:lnTo>
                <a:lnTo>
                  <a:pt x="902970" y="24002"/>
                </a:lnTo>
                <a:close/>
              </a:path>
              <a:path w="1360805" h="97155">
                <a:moveTo>
                  <a:pt x="998575" y="3809"/>
                </a:moveTo>
                <a:lnTo>
                  <a:pt x="978154" y="3809"/>
                </a:lnTo>
                <a:lnTo>
                  <a:pt x="978154" y="92697"/>
                </a:lnTo>
                <a:lnTo>
                  <a:pt x="998575" y="92697"/>
                </a:lnTo>
                <a:lnTo>
                  <a:pt x="998575" y="56883"/>
                </a:lnTo>
                <a:lnTo>
                  <a:pt x="1035926" y="56883"/>
                </a:lnTo>
                <a:lnTo>
                  <a:pt x="1029309" y="46735"/>
                </a:lnTo>
                <a:lnTo>
                  <a:pt x="1034042" y="39750"/>
                </a:lnTo>
                <a:lnTo>
                  <a:pt x="998575" y="39750"/>
                </a:lnTo>
                <a:lnTo>
                  <a:pt x="998575" y="3809"/>
                </a:lnTo>
                <a:close/>
              </a:path>
              <a:path w="1360805" h="97155">
                <a:moveTo>
                  <a:pt x="1035926" y="56883"/>
                </a:moveTo>
                <a:lnTo>
                  <a:pt x="1012799" y="56883"/>
                </a:lnTo>
                <a:lnTo>
                  <a:pt x="1035913" y="92697"/>
                </a:lnTo>
                <a:lnTo>
                  <a:pt x="1059281" y="92697"/>
                </a:lnTo>
                <a:lnTo>
                  <a:pt x="1035926" y="56883"/>
                </a:lnTo>
                <a:close/>
              </a:path>
              <a:path w="1360805" h="97155">
                <a:moveTo>
                  <a:pt x="1058392" y="3809"/>
                </a:moveTo>
                <a:lnTo>
                  <a:pt x="1036675" y="3809"/>
                </a:lnTo>
                <a:lnTo>
                  <a:pt x="1013307" y="39750"/>
                </a:lnTo>
                <a:lnTo>
                  <a:pt x="1034042" y="39750"/>
                </a:lnTo>
                <a:lnTo>
                  <a:pt x="1058392" y="3809"/>
                </a:lnTo>
                <a:close/>
              </a:path>
              <a:path w="1360805" h="97155">
                <a:moveTo>
                  <a:pt x="1109459" y="2285"/>
                </a:moveTo>
                <a:lnTo>
                  <a:pt x="1090015" y="5752"/>
                </a:lnTo>
                <a:lnTo>
                  <a:pt x="1074615" y="15362"/>
                </a:lnTo>
                <a:lnTo>
                  <a:pt x="1064480" y="29926"/>
                </a:lnTo>
                <a:lnTo>
                  <a:pt x="1060831" y="48259"/>
                </a:lnTo>
                <a:lnTo>
                  <a:pt x="1064480" y="66585"/>
                </a:lnTo>
                <a:lnTo>
                  <a:pt x="1074615" y="81146"/>
                </a:lnTo>
                <a:lnTo>
                  <a:pt x="1090015" y="90754"/>
                </a:lnTo>
                <a:lnTo>
                  <a:pt x="1109459" y="94221"/>
                </a:lnTo>
                <a:lnTo>
                  <a:pt x="1128878" y="90754"/>
                </a:lnTo>
                <a:lnTo>
                  <a:pt x="1144255" y="81194"/>
                </a:lnTo>
                <a:lnTo>
                  <a:pt x="1147388" y="76707"/>
                </a:lnTo>
                <a:lnTo>
                  <a:pt x="1109459" y="76707"/>
                </a:lnTo>
                <a:lnTo>
                  <a:pt x="1098414" y="74638"/>
                </a:lnTo>
                <a:lnTo>
                  <a:pt x="1089593" y="68818"/>
                </a:lnTo>
                <a:lnTo>
                  <a:pt x="1083748" y="59830"/>
                </a:lnTo>
                <a:lnTo>
                  <a:pt x="1081633" y="48259"/>
                </a:lnTo>
                <a:lnTo>
                  <a:pt x="1083748" y="36681"/>
                </a:lnTo>
                <a:lnTo>
                  <a:pt x="1089593" y="27690"/>
                </a:lnTo>
                <a:lnTo>
                  <a:pt x="1098414" y="21869"/>
                </a:lnTo>
                <a:lnTo>
                  <a:pt x="1109459" y="19799"/>
                </a:lnTo>
                <a:lnTo>
                  <a:pt x="1147386" y="19799"/>
                </a:lnTo>
                <a:lnTo>
                  <a:pt x="1144255" y="15314"/>
                </a:lnTo>
                <a:lnTo>
                  <a:pt x="1128850" y="5735"/>
                </a:lnTo>
                <a:lnTo>
                  <a:pt x="1109459" y="2285"/>
                </a:lnTo>
                <a:close/>
              </a:path>
              <a:path w="1360805" h="97155">
                <a:moveTo>
                  <a:pt x="1147386" y="19799"/>
                </a:moveTo>
                <a:lnTo>
                  <a:pt x="1109459" y="19799"/>
                </a:lnTo>
                <a:lnTo>
                  <a:pt x="1120504" y="21869"/>
                </a:lnTo>
                <a:lnTo>
                  <a:pt x="1129325" y="27690"/>
                </a:lnTo>
                <a:lnTo>
                  <a:pt x="1135169" y="36681"/>
                </a:lnTo>
                <a:lnTo>
                  <a:pt x="1137285" y="48259"/>
                </a:lnTo>
                <a:lnTo>
                  <a:pt x="1135169" y="59830"/>
                </a:lnTo>
                <a:lnTo>
                  <a:pt x="1129325" y="68818"/>
                </a:lnTo>
                <a:lnTo>
                  <a:pt x="1120504" y="74638"/>
                </a:lnTo>
                <a:lnTo>
                  <a:pt x="1109459" y="76707"/>
                </a:lnTo>
                <a:lnTo>
                  <a:pt x="1147388" y="76707"/>
                </a:lnTo>
                <a:lnTo>
                  <a:pt x="1154420" y="66639"/>
                </a:lnTo>
                <a:lnTo>
                  <a:pt x="1158087" y="48259"/>
                </a:lnTo>
                <a:lnTo>
                  <a:pt x="1154420" y="29873"/>
                </a:lnTo>
                <a:lnTo>
                  <a:pt x="1147386" y="19799"/>
                </a:lnTo>
                <a:close/>
              </a:path>
              <a:path w="1360805" h="97155">
                <a:moveTo>
                  <a:pt x="1231239" y="0"/>
                </a:moveTo>
                <a:lnTo>
                  <a:pt x="1212329" y="0"/>
                </a:lnTo>
                <a:lnTo>
                  <a:pt x="1212329" y="9143"/>
                </a:lnTo>
                <a:lnTo>
                  <a:pt x="1192343" y="12678"/>
                </a:lnTo>
                <a:lnTo>
                  <a:pt x="1177732" y="20473"/>
                </a:lnTo>
                <a:lnTo>
                  <a:pt x="1168768" y="32320"/>
                </a:lnTo>
                <a:lnTo>
                  <a:pt x="1165720" y="48005"/>
                </a:lnTo>
                <a:lnTo>
                  <a:pt x="1168768" y="63630"/>
                </a:lnTo>
                <a:lnTo>
                  <a:pt x="1177732" y="75479"/>
                </a:lnTo>
                <a:lnTo>
                  <a:pt x="1192343" y="83303"/>
                </a:lnTo>
                <a:lnTo>
                  <a:pt x="1212329" y="86855"/>
                </a:lnTo>
                <a:lnTo>
                  <a:pt x="1212329" y="96634"/>
                </a:lnTo>
                <a:lnTo>
                  <a:pt x="1231239" y="96634"/>
                </a:lnTo>
                <a:lnTo>
                  <a:pt x="1231239" y="86982"/>
                </a:lnTo>
                <a:lnTo>
                  <a:pt x="1251205" y="83535"/>
                </a:lnTo>
                <a:lnTo>
                  <a:pt x="1265772" y="75685"/>
                </a:lnTo>
                <a:lnTo>
                  <a:pt x="1269371" y="70865"/>
                </a:lnTo>
                <a:lnTo>
                  <a:pt x="1212329" y="70865"/>
                </a:lnTo>
                <a:lnTo>
                  <a:pt x="1200927" y="68472"/>
                </a:lnTo>
                <a:lnTo>
                  <a:pt x="1192558" y="63912"/>
                </a:lnTo>
                <a:lnTo>
                  <a:pt x="1187404" y="57114"/>
                </a:lnTo>
                <a:lnTo>
                  <a:pt x="1185646" y="48005"/>
                </a:lnTo>
                <a:lnTo>
                  <a:pt x="1187279" y="38838"/>
                </a:lnTo>
                <a:lnTo>
                  <a:pt x="1192225" y="32056"/>
                </a:lnTo>
                <a:lnTo>
                  <a:pt x="1200552" y="27562"/>
                </a:lnTo>
                <a:lnTo>
                  <a:pt x="1212329" y="25260"/>
                </a:lnTo>
                <a:lnTo>
                  <a:pt x="1269338" y="25260"/>
                </a:lnTo>
                <a:lnTo>
                  <a:pt x="1265724" y="20458"/>
                </a:lnTo>
                <a:lnTo>
                  <a:pt x="1251152" y="12589"/>
                </a:lnTo>
                <a:lnTo>
                  <a:pt x="1231239" y="9016"/>
                </a:lnTo>
                <a:lnTo>
                  <a:pt x="1231239" y="0"/>
                </a:lnTo>
                <a:close/>
              </a:path>
              <a:path w="1360805" h="97155">
                <a:moveTo>
                  <a:pt x="1231239" y="25260"/>
                </a:moveTo>
                <a:lnTo>
                  <a:pt x="1212329" y="25260"/>
                </a:lnTo>
                <a:lnTo>
                  <a:pt x="1212329" y="70865"/>
                </a:lnTo>
                <a:lnTo>
                  <a:pt x="1231239" y="70865"/>
                </a:lnTo>
                <a:lnTo>
                  <a:pt x="1231239" y="25260"/>
                </a:lnTo>
                <a:close/>
              </a:path>
              <a:path w="1360805" h="97155">
                <a:moveTo>
                  <a:pt x="1269338" y="25260"/>
                </a:moveTo>
                <a:lnTo>
                  <a:pt x="1231239" y="25260"/>
                </a:lnTo>
                <a:lnTo>
                  <a:pt x="1242861" y="27506"/>
                </a:lnTo>
                <a:lnTo>
                  <a:pt x="1251205" y="31992"/>
                </a:lnTo>
                <a:lnTo>
                  <a:pt x="1256237" y="38767"/>
                </a:lnTo>
                <a:lnTo>
                  <a:pt x="1257922" y="47878"/>
                </a:lnTo>
                <a:lnTo>
                  <a:pt x="1256273" y="57078"/>
                </a:lnTo>
                <a:lnTo>
                  <a:pt x="1251300" y="63944"/>
                </a:lnTo>
                <a:lnTo>
                  <a:pt x="1242968" y="68524"/>
                </a:lnTo>
                <a:lnTo>
                  <a:pt x="1231239" y="70865"/>
                </a:lnTo>
                <a:lnTo>
                  <a:pt x="1269371" y="70865"/>
                </a:lnTo>
                <a:lnTo>
                  <a:pt x="1274693" y="63740"/>
                </a:lnTo>
                <a:lnTo>
                  <a:pt x="1277721" y="48005"/>
                </a:lnTo>
                <a:lnTo>
                  <a:pt x="1274675" y="32353"/>
                </a:lnTo>
                <a:lnTo>
                  <a:pt x="1269338" y="25260"/>
                </a:lnTo>
                <a:close/>
              </a:path>
              <a:path w="1360805" h="97155">
                <a:moveTo>
                  <a:pt x="1358747" y="3809"/>
                </a:moveTo>
                <a:lnTo>
                  <a:pt x="1291577" y="3809"/>
                </a:lnTo>
                <a:lnTo>
                  <a:pt x="1291577" y="92697"/>
                </a:lnTo>
                <a:lnTo>
                  <a:pt x="1360398" y="92697"/>
                </a:lnTo>
                <a:lnTo>
                  <a:pt x="1360398" y="76199"/>
                </a:lnTo>
                <a:lnTo>
                  <a:pt x="1312011" y="76199"/>
                </a:lnTo>
                <a:lnTo>
                  <a:pt x="1312011" y="55613"/>
                </a:lnTo>
                <a:lnTo>
                  <a:pt x="1353286" y="55613"/>
                </a:lnTo>
                <a:lnTo>
                  <a:pt x="1353286" y="39623"/>
                </a:lnTo>
                <a:lnTo>
                  <a:pt x="1312011" y="39623"/>
                </a:lnTo>
                <a:lnTo>
                  <a:pt x="1312011" y="20307"/>
                </a:lnTo>
                <a:lnTo>
                  <a:pt x="1358747" y="20307"/>
                </a:lnTo>
                <a:lnTo>
                  <a:pt x="1358747" y="380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1121596" y="1645762"/>
            <a:ext cx="4697245" cy="140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1116424" y="1430441"/>
            <a:ext cx="5636450" cy="1393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0" name="object 20"/>
          <p:cNvSpPr/>
          <p:nvPr/>
        </p:nvSpPr>
        <p:spPr>
          <a:xfrm>
            <a:off x="1131077" y="1217988"/>
            <a:ext cx="5623201" cy="1373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329656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34809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5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45" dirty="0">
                <a:solidFill>
                  <a:srgbClr val="000113"/>
                </a:solidFill>
                <a:latin typeface="Arial"/>
                <a:cs typeface="Arial"/>
              </a:rPr>
              <a:t>16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190" y="292434"/>
            <a:ext cx="8787380" cy="62508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399884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r="9486"/>
          <a:stretch/>
        </p:blipFill>
        <p:spPr bwMode="auto">
          <a:xfrm>
            <a:off x="-14990" y="-1"/>
            <a:ext cx="9140572" cy="575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83093"/>
          <a:stretch/>
        </p:blipFill>
        <p:spPr>
          <a:xfrm>
            <a:off x="-14990" y="5756223"/>
            <a:ext cx="9140572" cy="1101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3335" y="5928516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УХОЖЕННОСТЬ = УСПЕШНОСТЬ!</a:t>
            </a:r>
          </a:p>
        </p:txBody>
      </p:sp>
    </p:spTree>
    <p:extLst>
      <p:ext uri="{BB962C8B-B14F-4D97-AF65-F5344CB8AC3E}">
        <p14:creationId xmlns:p14="http://schemas.microsoft.com/office/powerpoint/2010/main" val="121701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3193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5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34" dirty="0">
                <a:solidFill>
                  <a:srgbClr val="000113"/>
                </a:solidFill>
                <a:latin typeface="Arial"/>
                <a:cs typeface="Arial"/>
              </a:rPr>
              <a:t>18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0008" y="292428"/>
            <a:ext cx="8788568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3" y="5594959"/>
            <a:ext cx="2979336" cy="94024"/>
          </a:xfrm>
          <a:custGeom>
            <a:avLst/>
            <a:gdLst/>
            <a:ahLst/>
            <a:cxnLst/>
            <a:rect l="l" t="t" r="r" b="b"/>
            <a:pathLst>
              <a:path w="2635885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635885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635885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635885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635885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635885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635885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635885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635885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635885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635885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635885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635885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635885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635885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635885" h="83185">
                <a:moveTo>
                  <a:pt x="11397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1831" y="81368"/>
                </a:lnTo>
                <a:lnTo>
                  <a:pt x="1141831" y="34404"/>
                </a:lnTo>
                <a:lnTo>
                  <a:pt x="1159657" y="34404"/>
                </a:lnTo>
                <a:lnTo>
                  <a:pt x="1139774" y="1371"/>
                </a:lnTo>
                <a:close/>
              </a:path>
              <a:path w="2635885" h="83185">
                <a:moveTo>
                  <a:pt x="1214490" y="33375"/>
                </a:moveTo>
                <a:lnTo>
                  <a:pt x="1197114" y="33375"/>
                </a:lnTo>
                <a:lnTo>
                  <a:pt x="1197229" y="81368"/>
                </a:lnTo>
                <a:lnTo>
                  <a:pt x="1214628" y="81368"/>
                </a:lnTo>
                <a:lnTo>
                  <a:pt x="1214490" y="33375"/>
                </a:lnTo>
                <a:close/>
              </a:path>
              <a:path w="2635885" h="83185">
                <a:moveTo>
                  <a:pt x="1159657" y="34404"/>
                </a:moveTo>
                <a:lnTo>
                  <a:pt x="1141831" y="34404"/>
                </a:lnTo>
                <a:lnTo>
                  <a:pt x="1165250" y="72910"/>
                </a:lnTo>
                <a:lnTo>
                  <a:pt x="1173581" y="72910"/>
                </a:lnTo>
                <a:lnTo>
                  <a:pt x="1186576" y="51079"/>
                </a:lnTo>
                <a:lnTo>
                  <a:pt x="1169695" y="51079"/>
                </a:lnTo>
                <a:lnTo>
                  <a:pt x="1159657" y="34404"/>
                </a:lnTo>
                <a:close/>
              </a:path>
              <a:path w="2635885" h="83185">
                <a:moveTo>
                  <a:pt x="1214399" y="1371"/>
                </a:moveTo>
                <a:lnTo>
                  <a:pt x="1199172" y="1371"/>
                </a:lnTo>
                <a:lnTo>
                  <a:pt x="1169695" y="51079"/>
                </a:lnTo>
                <a:lnTo>
                  <a:pt x="1186576" y="51079"/>
                </a:lnTo>
                <a:lnTo>
                  <a:pt x="1197114" y="33375"/>
                </a:lnTo>
                <a:lnTo>
                  <a:pt x="1214490" y="33375"/>
                </a:lnTo>
                <a:lnTo>
                  <a:pt x="1214399" y="1371"/>
                </a:lnTo>
                <a:close/>
              </a:path>
              <a:path w="2635885" h="83185">
                <a:moveTo>
                  <a:pt x="1297851" y="1371"/>
                </a:moveTo>
                <a:lnTo>
                  <a:pt x="1279347" y="1371"/>
                </a:lnTo>
                <a:lnTo>
                  <a:pt x="1279347" y="81368"/>
                </a:lnTo>
                <a:lnTo>
                  <a:pt x="1297851" y="81368"/>
                </a:lnTo>
                <a:lnTo>
                  <a:pt x="1297851" y="1371"/>
                </a:lnTo>
                <a:close/>
              </a:path>
              <a:path w="2635885" h="83185">
                <a:moveTo>
                  <a:pt x="1381048" y="1371"/>
                </a:moveTo>
                <a:lnTo>
                  <a:pt x="1362544" y="1371"/>
                </a:lnTo>
                <a:lnTo>
                  <a:pt x="1362544" y="81368"/>
                </a:lnTo>
                <a:lnTo>
                  <a:pt x="1421168" y="81368"/>
                </a:lnTo>
                <a:lnTo>
                  <a:pt x="1421168" y="66294"/>
                </a:lnTo>
                <a:lnTo>
                  <a:pt x="1381048" y="66294"/>
                </a:lnTo>
                <a:lnTo>
                  <a:pt x="1381048" y="1371"/>
                </a:lnTo>
                <a:close/>
              </a:path>
              <a:path w="2635885" h="83185">
                <a:moveTo>
                  <a:pt x="1495691" y="1371"/>
                </a:moveTo>
                <a:lnTo>
                  <a:pt x="1477302" y="1371"/>
                </a:lnTo>
                <a:lnTo>
                  <a:pt x="1477302" y="81368"/>
                </a:lnTo>
                <a:lnTo>
                  <a:pt x="1495691" y="81368"/>
                </a:lnTo>
                <a:lnTo>
                  <a:pt x="1495691" y="61137"/>
                </a:lnTo>
                <a:lnTo>
                  <a:pt x="1506435" y="49936"/>
                </a:lnTo>
                <a:lnTo>
                  <a:pt x="1528764" y="49936"/>
                </a:lnTo>
                <a:lnTo>
                  <a:pt x="1519898" y="38735"/>
                </a:lnTo>
                <a:lnTo>
                  <a:pt x="1495691" y="38735"/>
                </a:lnTo>
                <a:lnTo>
                  <a:pt x="1495691" y="1371"/>
                </a:lnTo>
                <a:close/>
              </a:path>
              <a:path w="2635885" h="83185">
                <a:moveTo>
                  <a:pt x="1528764" y="49936"/>
                </a:moveTo>
                <a:lnTo>
                  <a:pt x="1506435" y="49936"/>
                </a:lnTo>
                <a:lnTo>
                  <a:pt x="1532039" y="81368"/>
                </a:lnTo>
                <a:lnTo>
                  <a:pt x="1553641" y="81368"/>
                </a:lnTo>
                <a:lnTo>
                  <a:pt x="1528764" y="49936"/>
                </a:lnTo>
                <a:close/>
              </a:path>
              <a:path w="2635885" h="83185">
                <a:moveTo>
                  <a:pt x="1551698" y="1371"/>
                </a:moveTo>
                <a:lnTo>
                  <a:pt x="1531124" y="1371"/>
                </a:lnTo>
                <a:lnTo>
                  <a:pt x="1495691" y="38735"/>
                </a:lnTo>
                <a:lnTo>
                  <a:pt x="1519898" y="38735"/>
                </a:lnTo>
                <a:lnTo>
                  <a:pt x="1518551" y="37033"/>
                </a:lnTo>
                <a:lnTo>
                  <a:pt x="1551698" y="1371"/>
                </a:lnTo>
                <a:close/>
              </a:path>
              <a:path w="2635885" h="83185">
                <a:moveTo>
                  <a:pt x="1724063" y="0"/>
                </a:moveTo>
                <a:lnTo>
                  <a:pt x="1706766" y="3071"/>
                </a:lnTo>
                <a:lnTo>
                  <a:pt x="1693008" y="11637"/>
                </a:lnTo>
                <a:lnTo>
                  <a:pt x="1683922" y="24726"/>
                </a:lnTo>
                <a:lnTo>
                  <a:pt x="1680641" y="41363"/>
                </a:lnTo>
                <a:lnTo>
                  <a:pt x="1683920" y="58008"/>
                </a:lnTo>
                <a:lnTo>
                  <a:pt x="1692994" y="71100"/>
                </a:lnTo>
                <a:lnTo>
                  <a:pt x="1706718" y="79668"/>
                </a:lnTo>
                <a:lnTo>
                  <a:pt x="1723948" y="82740"/>
                </a:lnTo>
                <a:lnTo>
                  <a:pt x="1733932" y="81810"/>
                </a:lnTo>
                <a:lnTo>
                  <a:pt x="1742865" y="79070"/>
                </a:lnTo>
                <a:lnTo>
                  <a:pt x="1750598" y="74596"/>
                </a:lnTo>
                <a:lnTo>
                  <a:pt x="1756981" y="68465"/>
                </a:lnTo>
                <a:lnTo>
                  <a:pt x="1755371" y="66979"/>
                </a:lnTo>
                <a:lnTo>
                  <a:pt x="1724977" y="66979"/>
                </a:lnTo>
                <a:lnTo>
                  <a:pt x="1714660" y="65100"/>
                </a:lnTo>
                <a:lnTo>
                  <a:pt x="1706560" y="59834"/>
                </a:lnTo>
                <a:lnTo>
                  <a:pt x="1701269" y="51736"/>
                </a:lnTo>
                <a:lnTo>
                  <a:pt x="1699374" y="41363"/>
                </a:lnTo>
                <a:lnTo>
                  <a:pt x="1701269" y="30998"/>
                </a:lnTo>
                <a:lnTo>
                  <a:pt x="1706560" y="22904"/>
                </a:lnTo>
                <a:lnTo>
                  <a:pt x="1714660" y="17639"/>
                </a:lnTo>
                <a:lnTo>
                  <a:pt x="1724977" y="15760"/>
                </a:lnTo>
                <a:lnTo>
                  <a:pt x="1755259" y="15760"/>
                </a:lnTo>
                <a:lnTo>
                  <a:pt x="1756981" y="14173"/>
                </a:lnTo>
                <a:lnTo>
                  <a:pt x="1750600" y="8101"/>
                </a:lnTo>
                <a:lnTo>
                  <a:pt x="1742879" y="3657"/>
                </a:lnTo>
                <a:lnTo>
                  <a:pt x="1733980" y="928"/>
                </a:lnTo>
                <a:lnTo>
                  <a:pt x="1724063" y="0"/>
                </a:lnTo>
                <a:close/>
              </a:path>
              <a:path w="2635885" h="83185">
                <a:moveTo>
                  <a:pt x="1745094" y="57492"/>
                </a:moveTo>
                <a:lnTo>
                  <a:pt x="1739722" y="63779"/>
                </a:lnTo>
                <a:lnTo>
                  <a:pt x="1732978" y="66979"/>
                </a:lnTo>
                <a:lnTo>
                  <a:pt x="1755371" y="66979"/>
                </a:lnTo>
                <a:lnTo>
                  <a:pt x="1745094" y="57492"/>
                </a:lnTo>
                <a:close/>
              </a:path>
              <a:path w="2635885" h="83185">
                <a:moveTo>
                  <a:pt x="1755259" y="15760"/>
                </a:moveTo>
                <a:lnTo>
                  <a:pt x="1732978" y="15760"/>
                </a:lnTo>
                <a:lnTo>
                  <a:pt x="1739722" y="18961"/>
                </a:lnTo>
                <a:lnTo>
                  <a:pt x="1745094" y="25133"/>
                </a:lnTo>
                <a:lnTo>
                  <a:pt x="1755259" y="15760"/>
                </a:lnTo>
                <a:close/>
              </a:path>
              <a:path w="2635885" h="83185">
                <a:moveTo>
                  <a:pt x="1833676" y="1371"/>
                </a:moveTo>
                <a:lnTo>
                  <a:pt x="1815172" y="1371"/>
                </a:lnTo>
                <a:lnTo>
                  <a:pt x="1815172" y="81368"/>
                </a:lnTo>
                <a:lnTo>
                  <a:pt x="1873796" y="81368"/>
                </a:lnTo>
                <a:lnTo>
                  <a:pt x="1873796" y="66294"/>
                </a:lnTo>
                <a:lnTo>
                  <a:pt x="1833676" y="66294"/>
                </a:lnTo>
                <a:lnTo>
                  <a:pt x="1833676" y="1371"/>
                </a:lnTo>
                <a:close/>
              </a:path>
              <a:path w="2635885" h="83185">
                <a:moveTo>
                  <a:pt x="1990382" y="1371"/>
                </a:moveTo>
                <a:lnTo>
                  <a:pt x="1929930" y="1371"/>
                </a:lnTo>
                <a:lnTo>
                  <a:pt x="1929930" y="81368"/>
                </a:lnTo>
                <a:lnTo>
                  <a:pt x="1991868" y="81368"/>
                </a:lnTo>
                <a:lnTo>
                  <a:pt x="1991868" y="66522"/>
                </a:lnTo>
                <a:lnTo>
                  <a:pt x="1948319" y="66522"/>
                </a:lnTo>
                <a:lnTo>
                  <a:pt x="1948319" y="47993"/>
                </a:lnTo>
                <a:lnTo>
                  <a:pt x="1985467" y="47993"/>
                </a:lnTo>
                <a:lnTo>
                  <a:pt x="1985467" y="33604"/>
                </a:lnTo>
                <a:lnTo>
                  <a:pt x="1948319" y="33604"/>
                </a:lnTo>
                <a:lnTo>
                  <a:pt x="1948319" y="16217"/>
                </a:lnTo>
                <a:lnTo>
                  <a:pt x="1990382" y="16217"/>
                </a:lnTo>
                <a:lnTo>
                  <a:pt x="1990382" y="1371"/>
                </a:lnTo>
                <a:close/>
              </a:path>
              <a:path w="2635885" h="83185">
                <a:moveTo>
                  <a:pt x="2095766" y="1371"/>
                </a:moveTo>
                <a:lnTo>
                  <a:pt x="2077478" y="1371"/>
                </a:lnTo>
                <a:lnTo>
                  <a:pt x="2041829" y="81368"/>
                </a:lnTo>
                <a:lnTo>
                  <a:pt x="2060803" y="81368"/>
                </a:lnTo>
                <a:lnTo>
                  <a:pt x="2067890" y="64223"/>
                </a:lnTo>
                <a:lnTo>
                  <a:pt x="2123875" y="64223"/>
                </a:lnTo>
                <a:lnTo>
                  <a:pt x="2117593" y="50177"/>
                </a:lnTo>
                <a:lnTo>
                  <a:pt x="2073833" y="50177"/>
                </a:lnTo>
                <a:lnTo>
                  <a:pt x="2086508" y="19545"/>
                </a:lnTo>
                <a:lnTo>
                  <a:pt x="2103894" y="19545"/>
                </a:lnTo>
                <a:lnTo>
                  <a:pt x="2095766" y="1371"/>
                </a:lnTo>
                <a:close/>
              </a:path>
              <a:path w="2635885" h="83185">
                <a:moveTo>
                  <a:pt x="2123875" y="64223"/>
                </a:moveTo>
                <a:lnTo>
                  <a:pt x="2105025" y="64223"/>
                </a:lnTo>
                <a:lnTo>
                  <a:pt x="2112111" y="81368"/>
                </a:lnTo>
                <a:lnTo>
                  <a:pt x="2131542" y="81368"/>
                </a:lnTo>
                <a:lnTo>
                  <a:pt x="2123875" y="64223"/>
                </a:lnTo>
                <a:close/>
              </a:path>
              <a:path w="2635885" h="83185">
                <a:moveTo>
                  <a:pt x="2103894" y="19545"/>
                </a:moveTo>
                <a:lnTo>
                  <a:pt x="2086508" y="19545"/>
                </a:lnTo>
                <a:lnTo>
                  <a:pt x="2099195" y="50177"/>
                </a:lnTo>
                <a:lnTo>
                  <a:pt x="2117593" y="50177"/>
                </a:lnTo>
                <a:lnTo>
                  <a:pt x="2103894" y="19545"/>
                </a:lnTo>
                <a:close/>
              </a:path>
              <a:path w="2635885" h="83185">
                <a:moveTo>
                  <a:pt x="2200922" y="1371"/>
                </a:moveTo>
                <a:lnTo>
                  <a:pt x="2185619" y="1371"/>
                </a:lnTo>
                <a:lnTo>
                  <a:pt x="2185619" y="81368"/>
                </a:lnTo>
                <a:lnTo>
                  <a:pt x="2203894" y="81368"/>
                </a:lnTo>
                <a:lnTo>
                  <a:pt x="2203894" y="32804"/>
                </a:lnTo>
                <a:lnTo>
                  <a:pt x="2226675" y="32804"/>
                </a:lnTo>
                <a:lnTo>
                  <a:pt x="2200922" y="1371"/>
                </a:lnTo>
                <a:close/>
              </a:path>
              <a:path w="2635885" h="83185">
                <a:moveTo>
                  <a:pt x="2226675" y="32804"/>
                </a:moveTo>
                <a:lnTo>
                  <a:pt x="2203894" y="32804"/>
                </a:lnTo>
                <a:lnTo>
                  <a:pt x="2243797" y="81368"/>
                </a:lnTo>
                <a:lnTo>
                  <a:pt x="2258987" y="81368"/>
                </a:lnTo>
                <a:lnTo>
                  <a:pt x="2258987" y="49936"/>
                </a:lnTo>
                <a:lnTo>
                  <a:pt x="2240711" y="49936"/>
                </a:lnTo>
                <a:lnTo>
                  <a:pt x="2226675" y="32804"/>
                </a:lnTo>
                <a:close/>
              </a:path>
              <a:path w="2635885" h="83185">
                <a:moveTo>
                  <a:pt x="2258987" y="1371"/>
                </a:moveTo>
                <a:lnTo>
                  <a:pt x="2240711" y="1371"/>
                </a:lnTo>
                <a:lnTo>
                  <a:pt x="2240711" y="49936"/>
                </a:lnTo>
                <a:lnTo>
                  <a:pt x="2258987" y="49936"/>
                </a:lnTo>
                <a:lnTo>
                  <a:pt x="2258987" y="1371"/>
                </a:lnTo>
                <a:close/>
              </a:path>
              <a:path w="2635885" h="83185">
                <a:moveTo>
                  <a:pt x="2323680" y="59550"/>
                </a:moveTo>
                <a:lnTo>
                  <a:pt x="2349969" y="82740"/>
                </a:lnTo>
                <a:lnTo>
                  <a:pt x="2364918" y="80747"/>
                </a:lnTo>
                <a:lnTo>
                  <a:pt x="2375515" y="75360"/>
                </a:lnTo>
                <a:lnTo>
                  <a:pt x="2381484" y="67894"/>
                </a:lnTo>
                <a:lnTo>
                  <a:pt x="2350084" y="67894"/>
                </a:lnTo>
                <a:lnTo>
                  <a:pt x="2342856" y="67281"/>
                </a:lnTo>
                <a:lnTo>
                  <a:pt x="2335810" y="65565"/>
                </a:lnTo>
                <a:lnTo>
                  <a:pt x="2329301" y="62927"/>
                </a:lnTo>
                <a:lnTo>
                  <a:pt x="2323680" y="59550"/>
                </a:lnTo>
                <a:close/>
              </a:path>
              <a:path w="2635885" h="83185">
                <a:moveTo>
                  <a:pt x="2352713" y="0"/>
                </a:moveTo>
                <a:lnTo>
                  <a:pt x="2337850" y="1979"/>
                </a:lnTo>
                <a:lnTo>
                  <a:pt x="2327330" y="7354"/>
                </a:lnTo>
                <a:lnTo>
                  <a:pt x="2321075" y="15285"/>
                </a:lnTo>
                <a:lnTo>
                  <a:pt x="2319007" y="24930"/>
                </a:lnTo>
                <a:lnTo>
                  <a:pt x="2326276" y="40731"/>
                </a:lnTo>
                <a:lnTo>
                  <a:pt x="2342267" y="47655"/>
                </a:lnTo>
                <a:lnTo>
                  <a:pt x="2358258" y="51813"/>
                </a:lnTo>
                <a:lnTo>
                  <a:pt x="2365527" y="59321"/>
                </a:lnTo>
                <a:lnTo>
                  <a:pt x="2365527" y="64236"/>
                </a:lnTo>
                <a:lnTo>
                  <a:pt x="2361069" y="67894"/>
                </a:lnTo>
                <a:lnTo>
                  <a:pt x="2381484" y="67894"/>
                </a:lnTo>
                <a:lnTo>
                  <a:pt x="2381827" y="67465"/>
                </a:lnTo>
                <a:lnTo>
                  <a:pt x="2383917" y="57950"/>
                </a:lnTo>
                <a:lnTo>
                  <a:pt x="2376648" y="42341"/>
                </a:lnTo>
                <a:lnTo>
                  <a:pt x="2360656" y="35510"/>
                </a:lnTo>
                <a:lnTo>
                  <a:pt x="2344665" y="31416"/>
                </a:lnTo>
                <a:lnTo>
                  <a:pt x="2337396" y="24015"/>
                </a:lnTo>
                <a:lnTo>
                  <a:pt x="2337396" y="18973"/>
                </a:lnTo>
                <a:lnTo>
                  <a:pt x="2341626" y="14846"/>
                </a:lnTo>
                <a:lnTo>
                  <a:pt x="2377331" y="14846"/>
                </a:lnTo>
                <a:lnTo>
                  <a:pt x="2380488" y="7073"/>
                </a:lnTo>
                <a:lnTo>
                  <a:pt x="2374430" y="3996"/>
                </a:lnTo>
                <a:lnTo>
                  <a:pt x="2367591" y="1784"/>
                </a:lnTo>
                <a:lnTo>
                  <a:pt x="2360256" y="448"/>
                </a:lnTo>
                <a:lnTo>
                  <a:pt x="2352713" y="0"/>
                </a:lnTo>
                <a:close/>
              </a:path>
              <a:path w="2635885" h="83185">
                <a:moveTo>
                  <a:pt x="2377331" y="14846"/>
                </a:moveTo>
                <a:lnTo>
                  <a:pt x="2359698" y="14846"/>
                </a:lnTo>
                <a:lnTo>
                  <a:pt x="2367356" y="16903"/>
                </a:lnTo>
                <a:lnTo>
                  <a:pt x="2374773" y="21145"/>
                </a:lnTo>
                <a:lnTo>
                  <a:pt x="2377331" y="14846"/>
                </a:lnTo>
                <a:close/>
              </a:path>
              <a:path w="2635885" h="83185">
                <a:moveTo>
                  <a:pt x="2502789" y="1371"/>
                </a:moveTo>
                <a:lnTo>
                  <a:pt x="2442337" y="1371"/>
                </a:lnTo>
                <a:lnTo>
                  <a:pt x="2442337" y="81368"/>
                </a:lnTo>
                <a:lnTo>
                  <a:pt x="2504274" y="81368"/>
                </a:lnTo>
                <a:lnTo>
                  <a:pt x="2504274" y="66522"/>
                </a:lnTo>
                <a:lnTo>
                  <a:pt x="2460726" y="66522"/>
                </a:lnTo>
                <a:lnTo>
                  <a:pt x="2460726" y="47993"/>
                </a:lnTo>
                <a:lnTo>
                  <a:pt x="2497874" y="47993"/>
                </a:lnTo>
                <a:lnTo>
                  <a:pt x="2497874" y="33604"/>
                </a:lnTo>
                <a:lnTo>
                  <a:pt x="2460726" y="33604"/>
                </a:lnTo>
                <a:lnTo>
                  <a:pt x="2460726" y="16217"/>
                </a:lnTo>
                <a:lnTo>
                  <a:pt x="2502789" y="16217"/>
                </a:lnTo>
                <a:lnTo>
                  <a:pt x="2502789" y="1371"/>
                </a:lnTo>
                <a:close/>
              </a:path>
              <a:path w="2635885" h="83185">
                <a:moveTo>
                  <a:pt x="2599372" y="1371"/>
                </a:moveTo>
                <a:lnTo>
                  <a:pt x="2564752" y="1371"/>
                </a:lnTo>
                <a:lnTo>
                  <a:pt x="2564752" y="81368"/>
                </a:lnTo>
                <a:lnTo>
                  <a:pt x="2583243" y="81368"/>
                </a:lnTo>
                <a:lnTo>
                  <a:pt x="2583243" y="59080"/>
                </a:lnTo>
                <a:lnTo>
                  <a:pt x="2620051" y="59080"/>
                </a:lnTo>
                <a:lnTo>
                  <a:pt x="2617660" y="55651"/>
                </a:lnTo>
                <a:lnTo>
                  <a:pt x="2624618" y="51513"/>
                </a:lnTo>
                <a:lnTo>
                  <a:pt x="2629784" y="45854"/>
                </a:lnTo>
                <a:lnTo>
                  <a:pt x="2630468" y="44348"/>
                </a:lnTo>
                <a:lnTo>
                  <a:pt x="2583243" y="44348"/>
                </a:lnTo>
                <a:lnTo>
                  <a:pt x="2583243" y="16446"/>
                </a:lnTo>
                <a:lnTo>
                  <a:pt x="2630289" y="16446"/>
                </a:lnTo>
                <a:lnTo>
                  <a:pt x="2624755" y="9151"/>
                </a:lnTo>
                <a:lnTo>
                  <a:pt x="2613816" y="3382"/>
                </a:lnTo>
                <a:lnTo>
                  <a:pt x="2599372" y="1371"/>
                </a:lnTo>
                <a:close/>
              </a:path>
              <a:path w="2635885" h="83185">
                <a:moveTo>
                  <a:pt x="2620051" y="59080"/>
                </a:moveTo>
                <a:lnTo>
                  <a:pt x="2600286" y="59080"/>
                </a:lnTo>
                <a:lnTo>
                  <a:pt x="2615730" y="81368"/>
                </a:lnTo>
                <a:lnTo>
                  <a:pt x="2635592" y="81368"/>
                </a:lnTo>
                <a:lnTo>
                  <a:pt x="2620051" y="59080"/>
                </a:lnTo>
                <a:close/>
              </a:path>
              <a:path w="2635885" h="83185">
                <a:moveTo>
                  <a:pt x="2630289" y="16446"/>
                </a:moveTo>
                <a:lnTo>
                  <a:pt x="2609659" y="16446"/>
                </a:lnTo>
                <a:lnTo>
                  <a:pt x="2615387" y="21590"/>
                </a:lnTo>
                <a:lnTo>
                  <a:pt x="2615387" y="39090"/>
                </a:lnTo>
                <a:lnTo>
                  <a:pt x="2609659" y="44348"/>
                </a:lnTo>
                <a:lnTo>
                  <a:pt x="2630468" y="44348"/>
                </a:lnTo>
                <a:lnTo>
                  <a:pt x="2632999" y="38779"/>
                </a:lnTo>
                <a:lnTo>
                  <a:pt x="2634107" y="30391"/>
                </a:lnTo>
                <a:lnTo>
                  <a:pt x="2631685" y="18286"/>
                </a:lnTo>
                <a:lnTo>
                  <a:pt x="2630289" y="164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389074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55776" y="2091608"/>
            <a:ext cx="4040155" cy="353846"/>
          </a:xfrm>
          <a:custGeom>
            <a:avLst/>
            <a:gdLst/>
            <a:ahLst/>
            <a:cxnLst/>
            <a:rect l="l" t="t" r="r" b="b"/>
            <a:pathLst>
              <a:path w="3574415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5633" y="307441"/>
                </a:lnTo>
                <a:lnTo>
                  <a:pt x="65633" y="129971"/>
                </a:lnTo>
                <a:lnTo>
                  <a:pt x="133022" y="129971"/>
                </a:lnTo>
                <a:lnTo>
                  <a:pt x="57861" y="5181"/>
                </a:lnTo>
                <a:close/>
              </a:path>
              <a:path w="3574415" h="313055">
                <a:moveTo>
                  <a:pt x="340172" y="126085"/>
                </a:moveTo>
                <a:lnTo>
                  <a:pt x="274624" y="126085"/>
                </a:lnTo>
                <a:lnTo>
                  <a:pt x="275056" y="307441"/>
                </a:lnTo>
                <a:lnTo>
                  <a:pt x="340690" y="307441"/>
                </a:lnTo>
                <a:lnTo>
                  <a:pt x="340172" y="126085"/>
                </a:lnTo>
                <a:close/>
              </a:path>
              <a:path w="3574415" h="313055">
                <a:moveTo>
                  <a:pt x="133022" y="129971"/>
                </a:moveTo>
                <a:lnTo>
                  <a:pt x="65633" y="129971"/>
                </a:lnTo>
                <a:lnTo>
                  <a:pt x="154152" y="275488"/>
                </a:lnTo>
                <a:lnTo>
                  <a:pt x="185674" y="275488"/>
                </a:lnTo>
                <a:lnTo>
                  <a:pt x="234776" y="193014"/>
                </a:lnTo>
                <a:lnTo>
                  <a:pt x="170992" y="193014"/>
                </a:lnTo>
                <a:lnTo>
                  <a:pt x="133022" y="129971"/>
                </a:lnTo>
                <a:close/>
              </a:path>
              <a:path w="3574415" h="313055">
                <a:moveTo>
                  <a:pt x="339826" y="5181"/>
                </a:moveTo>
                <a:lnTo>
                  <a:pt x="282397" y="5181"/>
                </a:lnTo>
                <a:lnTo>
                  <a:pt x="170992" y="193014"/>
                </a:lnTo>
                <a:lnTo>
                  <a:pt x="234776" y="193014"/>
                </a:lnTo>
                <a:lnTo>
                  <a:pt x="274624" y="126085"/>
                </a:lnTo>
                <a:lnTo>
                  <a:pt x="340172" y="126085"/>
                </a:lnTo>
                <a:lnTo>
                  <a:pt x="339826" y="5181"/>
                </a:lnTo>
                <a:close/>
              </a:path>
              <a:path w="3574415" h="313055">
                <a:moveTo>
                  <a:pt x="477139" y="5181"/>
                </a:moveTo>
                <a:lnTo>
                  <a:pt x="407187" y="5181"/>
                </a:lnTo>
                <a:lnTo>
                  <a:pt x="407187" y="307441"/>
                </a:lnTo>
                <a:lnTo>
                  <a:pt x="477139" y="307441"/>
                </a:lnTo>
                <a:lnTo>
                  <a:pt x="477139" y="5181"/>
                </a:lnTo>
                <a:close/>
              </a:path>
              <a:path w="3574415" h="313055">
                <a:moveTo>
                  <a:pt x="613575" y="5181"/>
                </a:moveTo>
                <a:lnTo>
                  <a:pt x="543623" y="5181"/>
                </a:lnTo>
                <a:lnTo>
                  <a:pt x="543623" y="307441"/>
                </a:lnTo>
                <a:lnTo>
                  <a:pt x="765136" y="307441"/>
                </a:lnTo>
                <a:lnTo>
                  <a:pt x="765136" y="250444"/>
                </a:lnTo>
                <a:lnTo>
                  <a:pt x="613575" y="250444"/>
                </a:lnTo>
                <a:lnTo>
                  <a:pt x="613575" y="5181"/>
                </a:lnTo>
                <a:close/>
              </a:path>
              <a:path w="3574415" h="313055">
                <a:moveTo>
                  <a:pt x="868768" y="5181"/>
                </a:moveTo>
                <a:lnTo>
                  <a:pt x="799249" y="5181"/>
                </a:lnTo>
                <a:lnTo>
                  <a:pt x="799249" y="307441"/>
                </a:lnTo>
                <a:lnTo>
                  <a:pt x="868768" y="307441"/>
                </a:lnTo>
                <a:lnTo>
                  <a:pt x="868768" y="231013"/>
                </a:lnTo>
                <a:lnTo>
                  <a:pt x="909358" y="188696"/>
                </a:lnTo>
                <a:lnTo>
                  <a:pt x="993736" y="188696"/>
                </a:lnTo>
                <a:lnTo>
                  <a:pt x="960253" y="146380"/>
                </a:lnTo>
                <a:lnTo>
                  <a:pt x="868768" y="146380"/>
                </a:lnTo>
                <a:lnTo>
                  <a:pt x="868768" y="5181"/>
                </a:lnTo>
                <a:close/>
              </a:path>
              <a:path w="3574415" h="313055">
                <a:moveTo>
                  <a:pt x="993736" y="188696"/>
                </a:moveTo>
                <a:lnTo>
                  <a:pt x="909358" y="188696"/>
                </a:lnTo>
                <a:lnTo>
                  <a:pt x="1006081" y="307441"/>
                </a:lnTo>
                <a:lnTo>
                  <a:pt x="1087691" y="307441"/>
                </a:lnTo>
                <a:lnTo>
                  <a:pt x="993736" y="188696"/>
                </a:lnTo>
                <a:close/>
              </a:path>
              <a:path w="3574415" h="313055">
                <a:moveTo>
                  <a:pt x="1080350" y="5181"/>
                </a:moveTo>
                <a:lnTo>
                  <a:pt x="1002626" y="5181"/>
                </a:lnTo>
                <a:lnTo>
                  <a:pt x="868768" y="146380"/>
                </a:lnTo>
                <a:lnTo>
                  <a:pt x="960253" y="146380"/>
                </a:lnTo>
                <a:lnTo>
                  <a:pt x="955128" y="139903"/>
                </a:lnTo>
                <a:lnTo>
                  <a:pt x="1080350" y="5181"/>
                </a:lnTo>
                <a:close/>
              </a:path>
              <a:path w="3574415" h="313055">
                <a:moveTo>
                  <a:pt x="1375689" y="0"/>
                </a:moveTo>
                <a:lnTo>
                  <a:pt x="1330850" y="5251"/>
                </a:lnTo>
                <a:lnTo>
                  <a:pt x="1291312" y="20278"/>
                </a:lnTo>
                <a:lnTo>
                  <a:pt x="1258347" y="43989"/>
                </a:lnTo>
                <a:lnTo>
                  <a:pt x="1233227" y="75293"/>
                </a:lnTo>
                <a:lnTo>
                  <a:pt x="1217222" y="113097"/>
                </a:lnTo>
                <a:lnTo>
                  <a:pt x="1211605" y="156311"/>
                </a:lnTo>
                <a:lnTo>
                  <a:pt x="1217220" y="199525"/>
                </a:lnTo>
                <a:lnTo>
                  <a:pt x="1233211" y="237330"/>
                </a:lnTo>
                <a:lnTo>
                  <a:pt x="1258293" y="268633"/>
                </a:lnTo>
                <a:lnTo>
                  <a:pt x="1291184" y="292344"/>
                </a:lnTo>
                <a:lnTo>
                  <a:pt x="1330600" y="307371"/>
                </a:lnTo>
                <a:lnTo>
                  <a:pt x="1375257" y="312623"/>
                </a:lnTo>
                <a:lnTo>
                  <a:pt x="1412972" y="309108"/>
                </a:lnTo>
                <a:lnTo>
                  <a:pt x="1446720" y="298751"/>
                </a:lnTo>
                <a:lnTo>
                  <a:pt x="1475934" y="281837"/>
                </a:lnTo>
                <a:lnTo>
                  <a:pt x="1500047" y="258648"/>
                </a:lnTo>
                <a:lnTo>
                  <a:pt x="1493966" y="253034"/>
                </a:lnTo>
                <a:lnTo>
                  <a:pt x="1379143" y="253034"/>
                </a:lnTo>
                <a:lnTo>
                  <a:pt x="1340167" y="245937"/>
                </a:lnTo>
                <a:lnTo>
                  <a:pt x="1309570" y="226047"/>
                </a:lnTo>
                <a:lnTo>
                  <a:pt x="1289579" y="195470"/>
                </a:lnTo>
                <a:lnTo>
                  <a:pt x="1282420" y="156311"/>
                </a:lnTo>
                <a:lnTo>
                  <a:pt x="1289579" y="117152"/>
                </a:lnTo>
                <a:lnTo>
                  <a:pt x="1309570" y="86575"/>
                </a:lnTo>
                <a:lnTo>
                  <a:pt x="1340167" y="66686"/>
                </a:lnTo>
                <a:lnTo>
                  <a:pt x="1379143" y="59588"/>
                </a:lnTo>
                <a:lnTo>
                  <a:pt x="1493498" y="59588"/>
                </a:lnTo>
                <a:lnTo>
                  <a:pt x="1500047" y="53543"/>
                </a:lnTo>
                <a:lnTo>
                  <a:pt x="1475941" y="30603"/>
                </a:lnTo>
                <a:lnTo>
                  <a:pt x="1446774" y="13817"/>
                </a:lnTo>
                <a:lnTo>
                  <a:pt x="1413154" y="3508"/>
                </a:lnTo>
                <a:lnTo>
                  <a:pt x="1375689" y="0"/>
                </a:lnTo>
                <a:close/>
              </a:path>
              <a:path w="3574415" h="313055">
                <a:moveTo>
                  <a:pt x="1455140" y="217195"/>
                </a:moveTo>
                <a:lnTo>
                  <a:pt x="1438954" y="232814"/>
                </a:lnTo>
                <a:lnTo>
                  <a:pt x="1420866" y="244020"/>
                </a:lnTo>
                <a:lnTo>
                  <a:pt x="1400915" y="250774"/>
                </a:lnTo>
                <a:lnTo>
                  <a:pt x="1379143" y="253034"/>
                </a:lnTo>
                <a:lnTo>
                  <a:pt x="1493966" y="253034"/>
                </a:lnTo>
                <a:lnTo>
                  <a:pt x="1455140" y="217195"/>
                </a:lnTo>
                <a:close/>
              </a:path>
              <a:path w="3574415" h="313055">
                <a:moveTo>
                  <a:pt x="1493498" y="59588"/>
                </a:moveTo>
                <a:lnTo>
                  <a:pt x="1379143" y="59588"/>
                </a:lnTo>
                <a:lnTo>
                  <a:pt x="1400915" y="61841"/>
                </a:lnTo>
                <a:lnTo>
                  <a:pt x="1420866" y="68548"/>
                </a:lnTo>
                <a:lnTo>
                  <a:pt x="1438954" y="79626"/>
                </a:lnTo>
                <a:lnTo>
                  <a:pt x="1455140" y="94996"/>
                </a:lnTo>
                <a:lnTo>
                  <a:pt x="1493498" y="59588"/>
                </a:lnTo>
                <a:close/>
              </a:path>
              <a:path w="3574415" h="313055">
                <a:moveTo>
                  <a:pt x="1611884" y="5181"/>
                </a:moveTo>
                <a:lnTo>
                  <a:pt x="1541932" y="5181"/>
                </a:lnTo>
                <a:lnTo>
                  <a:pt x="1541932" y="307441"/>
                </a:lnTo>
                <a:lnTo>
                  <a:pt x="1763445" y="307441"/>
                </a:lnTo>
                <a:lnTo>
                  <a:pt x="1763445" y="250444"/>
                </a:lnTo>
                <a:lnTo>
                  <a:pt x="1611884" y="250444"/>
                </a:lnTo>
                <a:lnTo>
                  <a:pt x="1611884" y="5181"/>
                </a:lnTo>
                <a:close/>
              </a:path>
              <a:path w="3574415" h="313055">
                <a:moveTo>
                  <a:pt x="2025967" y="5181"/>
                </a:moveTo>
                <a:lnTo>
                  <a:pt x="1797545" y="5181"/>
                </a:lnTo>
                <a:lnTo>
                  <a:pt x="1797545" y="307441"/>
                </a:lnTo>
                <a:lnTo>
                  <a:pt x="2031580" y="307441"/>
                </a:lnTo>
                <a:lnTo>
                  <a:pt x="2031580" y="251307"/>
                </a:lnTo>
                <a:lnTo>
                  <a:pt x="1867065" y="251307"/>
                </a:lnTo>
                <a:lnTo>
                  <a:pt x="1867065" y="181356"/>
                </a:lnTo>
                <a:lnTo>
                  <a:pt x="2007400" y="181356"/>
                </a:lnTo>
                <a:lnTo>
                  <a:pt x="2007400" y="126949"/>
                </a:lnTo>
                <a:lnTo>
                  <a:pt x="1867065" y="126949"/>
                </a:lnTo>
                <a:lnTo>
                  <a:pt x="1867065" y="61315"/>
                </a:lnTo>
                <a:lnTo>
                  <a:pt x="2025967" y="61315"/>
                </a:lnTo>
                <a:lnTo>
                  <a:pt x="2025967" y="5181"/>
                </a:lnTo>
                <a:close/>
              </a:path>
              <a:path w="3574415" h="313055">
                <a:moveTo>
                  <a:pt x="2246185" y="5181"/>
                </a:moveTo>
                <a:lnTo>
                  <a:pt x="2177097" y="5181"/>
                </a:lnTo>
                <a:lnTo>
                  <a:pt x="2042375" y="307441"/>
                </a:lnTo>
                <a:lnTo>
                  <a:pt x="2114054" y="307441"/>
                </a:lnTo>
                <a:lnTo>
                  <a:pt x="2140826" y="242671"/>
                </a:lnTo>
                <a:lnTo>
                  <a:pt x="2352377" y="242671"/>
                </a:lnTo>
                <a:lnTo>
                  <a:pt x="2328629" y="189560"/>
                </a:lnTo>
                <a:lnTo>
                  <a:pt x="2163279" y="189560"/>
                </a:lnTo>
                <a:lnTo>
                  <a:pt x="2211209" y="73837"/>
                </a:lnTo>
                <a:lnTo>
                  <a:pt x="2276884" y="73837"/>
                </a:lnTo>
                <a:lnTo>
                  <a:pt x="2246185" y="5181"/>
                </a:lnTo>
                <a:close/>
              </a:path>
              <a:path w="3574415" h="313055">
                <a:moveTo>
                  <a:pt x="2352377" y="242671"/>
                </a:moveTo>
                <a:lnTo>
                  <a:pt x="2281161" y="242671"/>
                </a:lnTo>
                <a:lnTo>
                  <a:pt x="2307932" y="307441"/>
                </a:lnTo>
                <a:lnTo>
                  <a:pt x="2381338" y="307441"/>
                </a:lnTo>
                <a:lnTo>
                  <a:pt x="2352377" y="242671"/>
                </a:lnTo>
                <a:close/>
              </a:path>
              <a:path w="3574415" h="313055">
                <a:moveTo>
                  <a:pt x="2276884" y="73837"/>
                </a:moveTo>
                <a:lnTo>
                  <a:pt x="2211209" y="73837"/>
                </a:lnTo>
                <a:lnTo>
                  <a:pt x="2259139" y="189560"/>
                </a:lnTo>
                <a:lnTo>
                  <a:pt x="2328629" y="189560"/>
                </a:lnTo>
                <a:lnTo>
                  <a:pt x="2276884" y="73837"/>
                </a:lnTo>
                <a:close/>
              </a:path>
              <a:path w="3574415" h="313055">
                <a:moveTo>
                  <a:pt x="2465539" y="5181"/>
                </a:moveTo>
                <a:lnTo>
                  <a:pt x="2407678" y="5181"/>
                </a:lnTo>
                <a:lnTo>
                  <a:pt x="2407678" y="307441"/>
                </a:lnTo>
                <a:lnTo>
                  <a:pt x="2476766" y="307441"/>
                </a:lnTo>
                <a:lnTo>
                  <a:pt x="2476766" y="123926"/>
                </a:lnTo>
                <a:lnTo>
                  <a:pt x="2562771" y="123926"/>
                </a:lnTo>
                <a:lnTo>
                  <a:pt x="2465539" y="5181"/>
                </a:lnTo>
                <a:close/>
              </a:path>
              <a:path w="3574415" h="313055">
                <a:moveTo>
                  <a:pt x="2562771" y="123926"/>
                </a:moveTo>
                <a:lnTo>
                  <a:pt x="2476766" y="123926"/>
                </a:lnTo>
                <a:lnTo>
                  <a:pt x="2627464" y="307441"/>
                </a:lnTo>
                <a:lnTo>
                  <a:pt x="2684894" y="307441"/>
                </a:lnTo>
                <a:lnTo>
                  <a:pt x="2684894" y="188696"/>
                </a:lnTo>
                <a:lnTo>
                  <a:pt x="2615806" y="188696"/>
                </a:lnTo>
                <a:lnTo>
                  <a:pt x="2562771" y="123926"/>
                </a:lnTo>
                <a:close/>
              </a:path>
              <a:path w="3574415" h="313055">
                <a:moveTo>
                  <a:pt x="2684894" y="5181"/>
                </a:moveTo>
                <a:lnTo>
                  <a:pt x="2615806" y="5181"/>
                </a:lnTo>
                <a:lnTo>
                  <a:pt x="2615806" y="188696"/>
                </a:lnTo>
                <a:lnTo>
                  <a:pt x="2684894" y="188696"/>
                </a:lnTo>
                <a:lnTo>
                  <a:pt x="2684894" y="5181"/>
                </a:lnTo>
                <a:close/>
              </a:path>
              <a:path w="3574415" h="313055">
                <a:moveTo>
                  <a:pt x="2751391" y="224967"/>
                </a:moveTo>
                <a:lnTo>
                  <a:pt x="2727642" y="277647"/>
                </a:lnTo>
                <a:lnTo>
                  <a:pt x="2781234" y="302907"/>
                </a:lnTo>
                <a:lnTo>
                  <a:pt x="2850705" y="312623"/>
                </a:lnTo>
                <a:lnTo>
                  <a:pt x="2907176" y="305086"/>
                </a:lnTo>
                <a:lnTo>
                  <a:pt x="2947212" y="284718"/>
                </a:lnTo>
                <a:lnTo>
                  <a:pt x="2969767" y="256489"/>
                </a:lnTo>
                <a:lnTo>
                  <a:pt x="2851137" y="256489"/>
                </a:lnTo>
                <a:lnTo>
                  <a:pt x="2823825" y="254175"/>
                </a:lnTo>
                <a:lnTo>
                  <a:pt x="2797206" y="247691"/>
                </a:lnTo>
                <a:lnTo>
                  <a:pt x="2772616" y="237726"/>
                </a:lnTo>
                <a:lnTo>
                  <a:pt x="2751391" y="224967"/>
                </a:lnTo>
                <a:close/>
              </a:path>
              <a:path w="3574415" h="313055">
                <a:moveTo>
                  <a:pt x="2861056" y="0"/>
                </a:moveTo>
                <a:lnTo>
                  <a:pt x="2804907" y="7482"/>
                </a:lnTo>
                <a:lnTo>
                  <a:pt x="2765147" y="27797"/>
                </a:lnTo>
                <a:lnTo>
                  <a:pt x="2741496" y="57746"/>
                </a:lnTo>
                <a:lnTo>
                  <a:pt x="2733675" y="94132"/>
                </a:lnTo>
                <a:lnTo>
                  <a:pt x="2743410" y="133713"/>
                </a:lnTo>
                <a:lnTo>
                  <a:pt x="2768518" y="159101"/>
                </a:lnTo>
                <a:lnTo>
                  <a:pt x="2802849" y="174609"/>
                </a:lnTo>
                <a:lnTo>
                  <a:pt x="2840255" y="184551"/>
                </a:lnTo>
                <a:lnTo>
                  <a:pt x="2874586" y="193238"/>
                </a:lnTo>
                <a:lnTo>
                  <a:pt x="2899694" y="204985"/>
                </a:lnTo>
                <a:lnTo>
                  <a:pt x="2909430" y="224104"/>
                </a:lnTo>
                <a:lnTo>
                  <a:pt x="2906149" y="236997"/>
                </a:lnTo>
                <a:lnTo>
                  <a:pt x="2895823" y="247259"/>
                </a:lnTo>
                <a:lnTo>
                  <a:pt x="2877728" y="254040"/>
                </a:lnTo>
                <a:lnTo>
                  <a:pt x="2851137" y="256489"/>
                </a:lnTo>
                <a:lnTo>
                  <a:pt x="2969767" y="256489"/>
                </a:lnTo>
                <a:lnTo>
                  <a:pt x="2971056" y="254876"/>
                </a:lnTo>
                <a:lnTo>
                  <a:pt x="2978950" y="218922"/>
                </a:lnTo>
                <a:lnTo>
                  <a:pt x="2969214" y="179800"/>
                </a:lnTo>
                <a:lnTo>
                  <a:pt x="2944106" y="154711"/>
                </a:lnTo>
                <a:lnTo>
                  <a:pt x="2909775" y="139397"/>
                </a:lnTo>
                <a:lnTo>
                  <a:pt x="2872369" y="129596"/>
                </a:lnTo>
                <a:lnTo>
                  <a:pt x="2838038" y="121050"/>
                </a:lnTo>
                <a:lnTo>
                  <a:pt x="2812930" y="109497"/>
                </a:lnTo>
                <a:lnTo>
                  <a:pt x="2803194" y="90678"/>
                </a:lnTo>
                <a:lnTo>
                  <a:pt x="2806340" y="77265"/>
                </a:lnTo>
                <a:lnTo>
                  <a:pt x="2816371" y="66281"/>
                </a:lnTo>
                <a:lnTo>
                  <a:pt x="2834173" y="58859"/>
                </a:lnTo>
                <a:lnTo>
                  <a:pt x="2860636" y="56134"/>
                </a:lnTo>
                <a:lnTo>
                  <a:pt x="2954060" y="56134"/>
                </a:lnTo>
                <a:lnTo>
                  <a:pt x="2965996" y="26771"/>
                </a:lnTo>
                <a:lnTo>
                  <a:pt x="2943103" y="15119"/>
                </a:lnTo>
                <a:lnTo>
                  <a:pt x="2917255" y="6746"/>
                </a:lnTo>
                <a:lnTo>
                  <a:pt x="2889541" y="1693"/>
                </a:lnTo>
                <a:lnTo>
                  <a:pt x="2861056" y="0"/>
                </a:lnTo>
                <a:close/>
              </a:path>
              <a:path w="3574415" h="313055">
                <a:moveTo>
                  <a:pt x="2954060" y="56134"/>
                </a:moveTo>
                <a:lnTo>
                  <a:pt x="2860636" y="56134"/>
                </a:lnTo>
                <a:lnTo>
                  <a:pt x="2881071" y="57598"/>
                </a:lnTo>
                <a:lnTo>
                  <a:pt x="2902030" y="62017"/>
                </a:lnTo>
                <a:lnTo>
                  <a:pt x="2923235" y="69432"/>
                </a:lnTo>
                <a:lnTo>
                  <a:pt x="2944406" y="79883"/>
                </a:lnTo>
                <a:lnTo>
                  <a:pt x="2954060" y="56134"/>
                </a:lnTo>
                <a:close/>
              </a:path>
              <a:path w="3574415" h="313055">
                <a:moveTo>
                  <a:pt x="3250107" y="5181"/>
                </a:moveTo>
                <a:lnTo>
                  <a:pt x="3021685" y="5181"/>
                </a:lnTo>
                <a:lnTo>
                  <a:pt x="3021685" y="307441"/>
                </a:lnTo>
                <a:lnTo>
                  <a:pt x="3255721" y="307441"/>
                </a:lnTo>
                <a:lnTo>
                  <a:pt x="3255721" y="251307"/>
                </a:lnTo>
                <a:lnTo>
                  <a:pt x="3091205" y="251307"/>
                </a:lnTo>
                <a:lnTo>
                  <a:pt x="3091205" y="181356"/>
                </a:lnTo>
                <a:lnTo>
                  <a:pt x="3231540" y="181356"/>
                </a:lnTo>
                <a:lnTo>
                  <a:pt x="3231540" y="126949"/>
                </a:lnTo>
                <a:lnTo>
                  <a:pt x="3091205" y="126949"/>
                </a:lnTo>
                <a:lnTo>
                  <a:pt x="3091205" y="61315"/>
                </a:lnTo>
                <a:lnTo>
                  <a:pt x="3250107" y="61315"/>
                </a:lnTo>
                <a:lnTo>
                  <a:pt x="3250107" y="5181"/>
                </a:lnTo>
                <a:close/>
              </a:path>
              <a:path w="3574415" h="313055">
                <a:moveTo>
                  <a:pt x="3437077" y="5181"/>
                </a:moveTo>
                <a:lnTo>
                  <a:pt x="3306241" y="5181"/>
                </a:lnTo>
                <a:lnTo>
                  <a:pt x="3306241" y="307441"/>
                </a:lnTo>
                <a:lnTo>
                  <a:pt x="3376193" y="307441"/>
                </a:lnTo>
                <a:lnTo>
                  <a:pt x="3376193" y="223240"/>
                </a:lnTo>
                <a:lnTo>
                  <a:pt x="3515204" y="223240"/>
                </a:lnTo>
                <a:lnTo>
                  <a:pt x="3506165" y="210286"/>
                </a:lnTo>
                <a:lnTo>
                  <a:pt x="3532457" y="194647"/>
                </a:lnTo>
                <a:lnTo>
                  <a:pt x="3551989" y="173259"/>
                </a:lnTo>
                <a:lnTo>
                  <a:pt x="3554593" y="167538"/>
                </a:lnTo>
                <a:lnTo>
                  <a:pt x="3376193" y="167538"/>
                </a:lnTo>
                <a:lnTo>
                  <a:pt x="3376193" y="62179"/>
                </a:lnTo>
                <a:lnTo>
                  <a:pt x="3553920" y="62179"/>
                </a:lnTo>
                <a:lnTo>
                  <a:pt x="3532990" y="34597"/>
                </a:lnTo>
                <a:lnTo>
                  <a:pt x="3491652" y="12785"/>
                </a:lnTo>
                <a:lnTo>
                  <a:pt x="3437077" y="5181"/>
                </a:lnTo>
                <a:close/>
              </a:path>
              <a:path w="3574415" h="313055">
                <a:moveTo>
                  <a:pt x="3515204" y="223240"/>
                </a:moveTo>
                <a:lnTo>
                  <a:pt x="3440531" y="223240"/>
                </a:lnTo>
                <a:lnTo>
                  <a:pt x="3498824" y="307441"/>
                </a:lnTo>
                <a:lnTo>
                  <a:pt x="3573957" y="307441"/>
                </a:lnTo>
                <a:lnTo>
                  <a:pt x="3515204" y="223240"/>
                </a:lnTo>
                <a:close/>
              </a:path>
              <a:path w="3574415" h="313055">
                <a:moveTo>
                  <a:pt x="3553920" y="62179"/>
                </a:moveTo>
                <a:lnTo>
                  <a:pt x="3433191" y="62179"/>
                </a:lnTo>
                <a:lnTo>
                  <a:pt x="3461278" y="65734"/>
                </a:lnTo>
                <a:lnTo>
                  <a:pt x="3481390" y="76050"/>
                </a:lnTo>
                <a:lnTo>
                  <a:pt x="3493487" y="92600"/>
                </a:lnTo>
                <a:lnTo>
                  <a:pt x="3497529" y="114858"/>
                </a:lnTo>
                <a:lnTo>
                  <a:pt x="3493487" y="136934"/>
                </a:lnTo>
                <a:lnTo>
                  <a:pt x="3481390" y="153504"/>
                </a:lnTo>
                <a:lnTo>
                  <a:pt x="3461278" y="163922"/>
                </a:lnTo>
                <a:lnTo>
                  <a:pt x="3433191" y="167538"/>
                </a:lnTo>
                <a:lnTo>
                  <a:pt x="3554593" y="167538"/>
                </a:lnTo>
                <a:lnTo>
                  <a:pt x="3564154" y="146528"/>
                </a:lnTo>
                <a:lnTo>
                  <a:pt x="3568344" y="114858"/>
                </a:lnTo>
                <a:lnTo>
                  <a:pt x="3559188" y="69121"/>
                </a:lnTo>
                <a:lnTo>
                  <a:pt x="3553920" y="6217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48625" y="1634723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89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89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89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89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89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89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89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89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89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89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89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89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89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89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89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89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89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89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89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89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89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89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89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26513" y="2739425"/>
            <a:ext cx="1227334" cy="98330"/>
          </a:xfrm>
          <a:custGeom>
            <a:avLst/>
            <a:gdLst/>
            <a:ahLst/>
            <a:cxnLst/>
            <a:rect l="l" t="t" r="r" b="b"/>
            <a:pathLst>
              <a:path w="1085850" h="86994">
                <a:moveTo>
                  <a:pt x="18389" y="3429"/>
                </a:moveTo>
                <a:lnTo>
                  <a:pt x="0" y="3429"/>
                </a:lnTo>
                <a:lnTo>
                  <a:pt x="0" y="83426"/>
                </a:lnTo>
                <a:lnTo>
                  <a:pt x="17475" y="83426"/>
                </a:lnTo>
                <a:lnTo>
                  <a:pt x="37959" y="55537"/>
                </a:lnTo>
                <a:lnTo>
                  <a:pt x="18389" y="55537"/>
                </a:lnTo>
                <a:lnTo>
                  <a:pt x="18389" y="3429"/>
                </a:lnTo>
                <a:close/>
              </a:path>
              <a:path w="1085850" h="86994">
                <a:moveTo>
                  <a:pt x="73939" y="31432"/>
                </a:moveTo>
                <a:lnTo>
                  <a:pt x="55664" y="31432"/>
                </a:lnTo>
                <a:lnTo>
                  <a:pt x="55664" y="83426"/>
                </a:lnTo>
                <a:lnTo>
                  <a:pt x="73939" y="83426"/>
                </a:lnTo>
                <a:lnTo>
                  <a:pt x="73939" y="31432"/>
                </a:lnTo>
                <a:close/>
              </a:path>
              <a:path w="1085850" h="86994">
                <a:moveTo>
                  <a:pt x="73939" y="3429"/>
                </a:moveTo>
                <a:lnTo>
                  <a:pt x="56578" y="3429"/>
                </a:lnTo>
                <a:lnTo>
                  <a:pt x="18389" y="55537"/>
                </a:lnTo>
                <a:lnTo>
                  <a:pt x="37959" y="55537"/>
                </a:lnTo>
                <a:lnTo>
                  <a:pt x="55664" y="31432"/>
                </a:lnTo>
                <a:lnTo>
                  <a:pt x="73939" y="31432"/>
                </a:lnTo>
                <a:lnTo>
                  <a:pt x="73939" y="3429"/>
                </a:lnTo>
                <a:close/>
              </a:path>
              <a:path w="1085850" h="86994">
                <a:moveTo>
                  <a:pt x="141490" y="3429"/>
                </a:moveTo>
                <a:lnTo>
                  <a:pt x="126187" y="3429"/>
                </a:lnTo>
                <a:lnTo>
                  <a:pt x="126187" y="83426"/>
                </a:lnTo>
                <a:lnTo>
                  <a:pt x="143548" y="83426"/>
                </a:lnTo>
                <a:lnTo>
                  <a:pt x="143548" y="36461"/>
                </a:lnTo>
                <a:lnTo>
                  <a:pt x="161416" y="36461"/>
                </a:lnTo>
                <a:lnTo>
                  <a:pt x="141490" y="3429"/>
                </a:lnTo>
                <a:close/>
              </a:path>
              <a:path w="1085850" h="86994">
                <a:moveTo>
                  <a:pt x="216339" y="35547"/>
                </a:moveTo>
                <a:lnTo>
                  <a:pt x="198932" y="35547"/>
                </a:lnTo>
                <a:lnTo>
                  <a:pt x="199047" y="83426"/>
                </a:lnTo>
                <a:lnTo>
                  <a:pt x="216408" y="83426"/>
                </a:lnTo>
                <a:lnTo>
                  <a:pt x="216339" y="35547"/>
                </a:lnTo>
                <a:close/>
              </a:path>
              <a:path w="1085850" h="86994">
                <a:moveTo>
                  <a:pt x="161416" y="36461"/>
                </a:moveTo>
                <a:lnTo>
                  <a:pt x="143548" y="36461"/>
                </a:lnTo>
                <a:lnTo>
                  <a:pt x="167119" y="74968"/>
                </a:lnTo>
                <a:lnTo>
                  <a:pt x="175361" y="74968"/>
                </a:lnTo>
                <a:lnTo>
                  <a:pt x="188415" y="53136"/>
                </a:lnTo>
                <a:lnTo>
                  <a:pt x="171475" y="53136"/>
                </a:lnTo>
                <a:lnTo>
                  <a:pt x="161416" y="36461"/>
                </a:lnTo>
                <a:close/>
              </a:path>
              <a:path w="1085850" h="86994">
                <a:moveTo>
                  <a:pt x="216293" y="3429"/>
                </a:moveTo>
                <a:lnTo>
                  <a:pt x="200990" y="3429"/>
                </a:lnTo>
                <a:lnTo>
                  <a:pt x="171475" y="53136"/>
                </a:lnTo>
                <a:lnTo>
                  <a:pt x="188415" y="53136"/>
                </a:lnTo>
                <a:lnTo>
                  <a:pt x="198932" y="35547"/>
                </a:lnTo>
                <a:lnTo>
                  <a:pt x="216339" y="35547"/>
                </a:lnTo>
                <a:lnTo>
                  <a:pt x="216293" y="3429"/>
                </a:lnTo>
                <a:close/>
              </a:path>
              <a:path w="1085850" h="86994">
                <a:moveTo>
                  <a:pt x="281165" y="3429"/>
                </a:moveTo>
                <a:lnTo>
                  <a:pt x="262877" y="3429"/>
                </a:lnTo>
                <a:lnTo>
                  <a:pt x="227228" y="83426"/>
                </a:lnTo>
                <a:lnTo>
                  <a:pt x="246202" y="83426"/>
                </a:lnTo>
                <a:lnTo>
                  <a:pt x="253288" y="66281"/>
                </a:lnTo>
                <a:lnTo>
                  <a:pt x="309273" y="66281"/>
                </a:lnTo>
                <a:lnTo>
                  <a:pt x="302992" y="52235"/>
                </a:lnTo>
                <a:lnTo>
                  <a:pt x="259219" y="52235"/>
                </a:lnTo>
                <a:lnTo>
                  <a:pt x="271907" y="21602"/>
                </a:lnTo>
                <a:lnTo>
                  <a:pt x="289292" y="21602"/>
                </a:lnTo>
                <a:lnTo>
                  <a:pt x="281165" y="3429"/>
                </a:lnTo>
                <a:close/>
              </a:path>
              <a:path w="1085850" h="86994">
                <a:moveTo>
                  <a:pt x="309273" y="66281"/>
                </a:moveTo>
                <a:lnTo>
                  <a:pt x="290423" y="66281"/>
                </a:lnTo>
                <a:lnTo>
                  <a:pt x="297510" y="83426"/>
                </a:lnTo>
                <a:lnTo>
                  <a:pt x="316941" y="83426"/>
                </a:lnTo>
                <a:lnTo>
                  <a:pt x="309273" y="66281"/>
                </a:lnTo>
                <a:close/>
              </a:path>
              <a:path w="1085850" h="86994">
                <a:moveTo>
                  <a:pt x="289292" y="21602"/>
                </a:moveTo>
                <a:lnTo>
                  <a:pt x="271907" y="21602"/>
                </a:lnTo>
                <a:lnTo>
                  <a:pt x="284594" y="52235"/>
                </a:lnTo>
                <a:lnTo>
                  <a:pt x="302992" y="52235"/>
                </a:lnTo>
                <a:lnTo>
                  <a:pt x="289292" y="21602"/>
                </a:lnTo>
                <a:close/>
              </a:path>
              <a:path w="1085850" h="86994">
                <a:moveTo>
                  <a:pt x="364375" y="2057"/>
                </a:moveTo>
                <a:lnTo>
                  <a:pt x="347079" y="5129"/>
                </a:lnTo>
                <a:lnTo>
                  <a:pt x="333321" y="13696"/>
                </a:lnTo>
                <a:lnTo>
                  <a:pt x="324234" y="26789"/>
                </a:lnTo>
                <a:lnTo>
                  <a:pt x="320954" y="43434"/>
                </a:lnTo>
                <a:lnTo>
                  <a:pt x="324233" y="60071"/>
                </a:lnTo>
                <a:lnTo>
                  <a:pt x="333306" y="73159"/>
                </a:lnTo>
                <a:lnTo>
                  <a:pt x="347030" y="81726"/>
                </a:lnTo>
                <a:lnTo>
                  <a:pt x="364261" y="84797"/>
                </a:lnTo>
                <a:lnTo>
                  <a:pt x="374244" y="83867"/>
                </a:lnTo>
                <a:lnTo>
                  <a:pt x="383178" y="81127"/>
                </a:lnTo>
                <a:lnTo>
                  <a:pt x="390911" y="76654"/>
                </a:lnTo>
                <a:lnTo>
                  <a:pt x="397294" y="70523"/>
                </a:lnTo>
                <a:lnTo>
                  <a:pt x="395684" y="69037"/>
                </a:lnTo>
                <a:lnTo>
                  <a:pt x="365290" y="69037"/>
                </a:lnTo>
                <a:lnTo>
                  <a:pt x="354972" y="67158"/>
                </a:lnTo>
                <a:lnTo>
                  <a:pt x="346873" y="61893"/>
                </a:lnTo>
                <a:lnTo>
                  <a:pt x="341581" y="53799"/>
                </a:lnTo>
                <a:lnTo>
                  <a:pt x="339686" y="43434"/>
                </a:lnTo>
                <a:lnTo>
                  <a:pt x="341581" y="33061"/>
                </a:lnTo>
                <a:lnTo>
                  <a:pt x="346873" y="24963"/>
                </a:lnTo>
                <a:lnTo>
                  <a:pt x="354972" y="19697"/>
                </a:lnTo>
                <a:lnTo>
                  <a:pt x="365290" y="17818"/>
                </a:lnTo>
                <a:lnTo>
                  <a:pt x="395572" y="17818"/>
                </a:lnTo>
                <a:lnTo>
                  <a:pt x="397294" y="16230"/>
                </a:lnTo>
                <a:lnTo>
                  <a:pt x="390912" y="10158"/>
                </a:lnTo>
                <a:lnTo>
                  <a:pt x="383192" y="5715"/>
                </a:lnTo>
                <a:lnTo>
                  <a:pt x="374293" y="2986"/>
                </a:lnTo>
                <a:lnTo>
                  <a:pt x="364375" y="2057"/>
                </a:lnTo>
                <a:close/>
              </a:path>
              <a:path w="1085850" h="86994">
                <a:moveTo>
                  <a:pt x="385406" y="59550"/>
                </a:moveTo>
                <a:lnTo>
                  <a:pt x="380034" y="65836"/>
                </a:lnTo>
                <a:lnTo>
                  <a:pt x="373291" y="69037"/>
                </a:lnTo>
                <a:lnTo>
                  <a:pt x="395684" y="69037"/>
                </a:lnTo>
                <a:lnTo>
                  <a:pt x="385406" y="59550"/>
                </a:lnTo>
                <a:close/>
              </a:path>
              <a:path w="1085850" h="86994">
                <a:moveTo>
                  <a:pt x="395572" y="17818"/>
                </a:moveTo>
                <a:lnTo>
                  <a:pt x="373291" y="17818"/>
                </a:lnTo>
                <a:lnTo>
                  <a:pt x="380034" y="21018"/>
                </a:lnTo>
                <a:lnTo>
                  <a:pt x="385406" y="27190"/>
                </a:lnTo>
                <a:lnTo>
                  <a:pt x="395572" y="17818"/>
                </a:lnTo>
                <a:close/>
              </a:path>
              <a:path w="1085850" h="86994">
                <a:moveTo>
                  <a:pt x="400291" y="67779"/>
                </a:moveTo>
                <a:lnTo>
                  <a:pt x="399148" y="83426"/>
                </a:lnTo>
                <a:lnTo>
                  <a:pt x="402577" y="84226"/>
                </a:lnTo>
                <a:lnTo>
                  <a:pt x="405549" y="84683"/>
                </a:lnTo>
                <a:lnTo>
                  <a:pt x="408292" y="84683"/>
                </a:lnTo>
                <a:lnTo>
                  <a:pt x="419849" y="81372"/>
                </a:lnTo>
                <a:lnTo>
                  <a:pt x="427062" y="71729"/>
                </a:lnTo>
                <a:lnTo>
                  <a:pt x="427937" y="68237"/>
                </a:lnTo>
                <a:lnTo>
                  <a:pt x="402463" y="68237"/>
                </a:lnTo>
                <a:lnTo>
                  <a:pt x="401434" y="68122"/>
                </a:lnTo>
                <a:lnTo>
                  <a:pt x="400291" y="67779"/>
                </a:lnTo>
                <a:close/>
              </a:path>
              <a:path w="1085850" h="86994">
                <a:moveTo>
                  <a:pt x="478790" y="18503"/>
                </a:moveTo>
                <a:lnTo>
                  <a:pt x="460514" y="18503"/>
                </a:lnTo>
                <a:lnTo>
                  <a:pt x="460514" y="83426"/>
                </a:lnTo>
                <a:lnTo>
                  <a:pt x="478790" y="83426"/>
                </a:lnTo>
                <a:lnTo>
                  <a:pt x="478790" y="18503"/>
                </a:lnTo>
                <a:close/>
              </a:path>
              <a:path w="1085850" h="86994">
                <a:moveTo>
                  <a:pt x="478790" y="3429"/>
                </a:moveTo>
                <a:lnTo>
                  <a:pt x="417322" y="3429"/>
                </a:lnTo>
                <a:lnTo>
                  <a:pt x="416179" y="35877"/>
                </a:lnTo>
                <a:lnTo>
                  <a:pt x="415194" y="49570"/>
                </a:lnTo>
                <a:lnTo>
                  <a:pt x="413107" y="59734"/>
                </a:lnTo>
                <a:lnTo>
                  <a:pt x="409412" y="66059"/>
                </a:lnTo>
                <a:lnTo>
                  <a:pt x="403606" y="68237"/>
                </a:lnTo>
                <a:lnTo>
                  <a:pt x="427937" y="68237"/>
                </a:lnTo>
                <a:lnTo>
                  <a:pt x="430952" y="56190"/>
                </a:lnTo>
                <a:lnTo>
                  <a:pt x="432536" y="35191"/>
                </a:lnTo>
                <a:lnTo>
                  <a:pt x="433108" y="18503"/>
                </a:lnTo>
                <a:lnTo>
                  <a:pt x="478790" y="18503"/>
                </a:lnTo>
                <a:lnTo>
                  <a:pt x="478790" y="3429"/>
                </a:lnTo>
                <a:close/>
              </a:path>
              <a:path w="1085850" h="86994">
                <a:moveTo>
                  <a:pt x="536968" y="2057"/>
                </a:moveTo>
                <a:lnTo>
                  <a:pt x="519473" y="5177"/>
                </a:lnTo>
                <a:lnTo>
                  <a:pt x="505613" y="13825"/>
                </a:lnTo>
                <a:lnTo>
                  <a:pt x="496490" y="26933"/>
                </a:lnTo>
                <a:lnTo>
                  <a:pt x="493204" y="43434"/>
                </a:lnTo>
                <a:lnTo>
                  <a:pt x="496490" y="59926"/>
                </a:lnTo>
                <a:lnTo>
                  <a:pt x="505613" y="73031"/>
                </a:lnTo>
                <a:lnTo>
                  <a:pt x="519473" y="81678"/>
                </a:lnTo>
                <a:lnTo>
                  <a:pt x="536968" y="84797"/>
                </a:lnTo>
                <a:lnTo>
                  <a:pt x="554448" y="81678"/>
                </a:lnTo>
                <a:lnTo>
                  <a:pt x="568291" y="73074"/>
                </a:lnTo>
                <a:lnTo>
                  <a:pt x="571112" y="69037"/>
                </a:lnTo>
                <a:lnTo>
                  <a:pt x="536968" y="69037"/>
                </a:lnTo>
                <a:lnTo>
                  <a:pt x="527029" y="67174"/>
                </a:lnTo>
                <a:lnTo>
                  <a:pt x="519095" y="61936"/>
                </a:lnTo>
                <a:lnTo>
                  <a:pt x="513839" y="53847"/>
                </a:lnTo>
                <a:lnTo>
                  <a:pt x="511937" y="43434"/>
                </a:lnTo>
                <a:lnTo>
                  <a:pt x="513839" y="33012"/>
                </a:lnTo>
                <a:lnTo>
                  <a:pt x="519095" y="24920"/>
                </a:lnTo>
                <a:lnTo>
                  <a:pt x="527029" y="19681"/>
                </a:lnTo>
                <a:lnTo>
                  <a:pt x="536968" y="17818"/>
                </a:lnTo>
                <a:lnTo>
                  <a:pt x="571110" y="17818"/>
                </a:lnTo>
                <a:lnTo>
                  <a:pt x="568291" y="13782"/>
                </a:lnTo>
                <a:lnTo>
                  <a:pt x="554422" y="5161"/>
                </a:lnTo>
                <a:lnTo>
                  <a:pt x="536968" y="2057"/>
                </a:lnTo>
                <a:close/>
              </a:path>
              <a:path w="1085850" h="86994">
                <a:moveTo>
                  <a:pt x="571110" y="17818"/>
                </a:moveTo>
                <a:lnTo>
                  <a:pt x="536968" y="17818"/>
                </a:lnTo>
                <a:lnTo>
                  <a:pt x="546914" y="19681"/>
                </a:lnTo>
                <a:lnTo>
                  <a:pt x="554853" y="24920"/>
                </a:lnTo>
                <a:lnTo>
                  <a:pt x="560110" y="33012"/>
                </a:lnTo>
                <a:lnTo>
                  <a:pt x="562013" y="43434"/>
                </a:lnTo>
                <a:lnTo>
                  <a:pt x="560110" y="53847"/>
                </a:lnTo>
                <a:lnTo>
                  <a:pt x="554853" y="61936"/>
                </a:lnTo>
                <a:lnTo>
                  <a:pt x="546914" y="67174"/>
                </a:lnTo>
                <a:lnTo>
                  <a:pt x="536968" y="69037"/>
                </a:lnTo>
                <a:lnTo>
                  <a:pt x="571112" y="69037"/>
                </a:lnTo>
                <a:lnTo>
                  <a:pt x="577443" y="59975"/>
                </a:lnTo>
                <a:lnTo>
                  <a:pt x="580745" y="43434"/>
                </a:lnTo>
                <a:lnTo>
                  <a:pt x="577443" y="26885"/>
                </a:lnTo>
                <a:lnTo>
                  <a:pt x="571110" y="17818"/>
                </a:lnTo>
                <a:close/>
              </a:path>
              <a:path w="1085850" h="86994">
                <a:moveTo>
                  <a:pt x="610349" y="3429"/>
                </a:moveTo>
                <a:lnTo>
                  <a:pt x="595045" y="3429"/>
                </a:lnTo>
                <a:lnTo>
                  <a:pt x="595045" y="83426"/>
                </a:lnTo>
                <a:lnTo>
                  <a:pt x="612406" y="83426"/>
                </a:lnTo>
                <a:lnTo>
                  <a:pt x="612406" y="36461"/>
                </a:lnTo>
                <a:lnTo>
                  <a:pt x="630275" y="36461"/>
                </a:lnTo>
                <a:lnTo>
                  <a:pt x="610349" y="3429"/>
                </a:lnTo>
                <a:close/>
              </a:path>
              <a:path w="1085850" h="86994">
                <a:moveTo>
                  <a:pt x="685198" y="35547"/>
                </a:moveTo>
                <a:lnTo>
                  <a:pt x="667791" y="35547"/>
                </a:lnTo>
                <a:lnTo>
                  <a:pt x="667905" y="83426"/>
                </a:lnTo>
                <a:lnTo>
                  <a:pt x="685266" y="83426"/>
                </a:lnTo>
                <a:lnTo>
                  <a:pt x="685198" y="35547"/>
                </a:lnTo>
                <a:close/>
              </a:path>
              <a:path w="1085850" h="86994">
                <a:moveTo>
                  <a:pt x="630275" y="36461"/>
                </a:moveTo>
                <a:lnTo>
                  <a:pt x="612406" y="36461"/>
                </a:lnTo>
                <a:lnTo>
                  <a:pt x="635977" y="74968"/>
                </a:lnTo>
                <a:lnTo>
                  <a:pt x="644220" y="74968"/>
                </a:lnTo>
                <a:lnTo>
                  <a:pt x="657273" y="53136"/>
                </a:lnTo>
                <a:lnTo>
                  <a:pt x="640334" y="53136"/>
                </a:lnTo>
                <a:lnTo>
                  <a:pt x="630275" y="36461"/>
                </a:lnTo>
                <a:close/>
              </a:path>
              <a:path w="1085850" h="86994">
                <a:moveTo>
                  <a:pt x="685152" y="3429"/>
                </a:moveTo>
                <a:lnTo>
                  <a:pt x="669848" y="3429"/>
                </a:lnTo>
                <a:lnTo>
                  <a:pt x="640334" y="53136"/>
                </a:lnTo>
                <a:lnTo>
                  <a:pt x="657273" y="53136"/>
                </a:lnTo>
                <a:lnTo>
                  <a:pt x="667791" y="35547"/>
                </a:lnTo>
                <a:lnTo>
                  <a:pt x="685198" y="35547"/>
                </a:lnTo>
                <a:lnTo>
                  <a:pt x="685152" y="3429"/>
                </a:lnTo>
                <a:close/>
              </a:path>
              <a:path w="1085850" h="86994">
                <a:moveTo>
                  <a:pt x="755624" y="3429"/>
                </a:moveTo>
                <a:lnTo>
                  <a:pt x="737235" y="3429"/>
                </a:lnTo>
                <a:lnTo>
                  <a:pt x="737235" y="83426"/>
                </a:lnTo>
                <a:lnTo>
                  <a:pt x="755624" y="83426"/>
                </a:lnTo>
                <a:lnTo>
                  <a:pt x="755624" y="51193"/>
                </a:lnTo>
                <a:lnTo>
                  <a:pt x="789240" y="51193"/>
                </a:lnTo>
                <a:lnTo>
                  <a:pt x="783285" y="42062"/>
                </a:lnTo>
                <a:lnTo>
                  <a:pt x="787544" y="35775"/>
                </a:lnTo>
                <a:lnTo>
                  <a:pt x="755624" y="35775"/>
                </a:lnTo>
                <a:lnTo>
                  <a:pt x="755624" y="3429"/>
                </a:lnTo>
                <a:close/>
              </a:path>
              <a:path w="1085850" h="86994">
                <a:moveTo>
                  <a:pt x="789240" y="51193"/>
                </a:moveTo>
                <a:lnTo>
                  <a:pt x="768426" y="51193"/>
                </a:lnTo>
                <a:lnTo>
                  <a:pt x="789228" y="83426"/>
                </a:lnTo>
                <a:lnTo>
                  <a:pt x="810260" y="83426"/>
                </a:lnTo>
                <a:lnTo>
                  <a:pt x="789240" y="51193"/>
                </a:lnTo>
                <a:close/>
              </a:path>
              <a:path w="1085850" h="86994">
                <a:moveTo>
                  <a:pt x="809459" y="3429"/>
                </a:moveTo>
                <a:lnTo>
                  <a:pt x="789914" y="3429"/>
                </a:lnTo>
                <a:lnTo>
                  <a:pt x="768883" y="35775"/>
                </a:lnTo>
                <a:lnTo>
                  <a:pt x="787544" y="35775"/>
                </a:lnTo>
                <a:lnTo>
                  <a:pt x="809459" y="3429"/>
                </a:lnTo>
                <a:close/>
              </a:path>
              <a:path w="1085850" h="86994">
                <a:moveTo>
                  <a:pt x="856780" y="2057"/>
                </a:moveTo>
                <a:lnTo>
                  <a:pt x="839279" y="5177"/>
                </a:lnTo>
                <a:lnTo>
                  <a:pt x="825420" y="13825"/>
                </a:lnTo>
                <a:lnTo>
                  <a:pt x="816300" y="26933"/>
                </a:lnTo>
                <a:lnTo>
                  <a:pt x="813015" y="43434"/>
                </a:lnTo>
                <a:lnTo>
                  <a:pt x="816300" y="59926"/>
                </a:lnTo>
                <a:lnTo>
                  <a:pt x="825420" y="73031"/>
                </a:lnTo>
                <a:lnTo>
                  <a:pt x="839279" y="81678"/>
                </a:lnTo>
                <a:lnTo>
                  <a:pt x="856780" y="84797"/>
                </a:lnTo>
                <a:lnTo>
                  <a:pt x="874257" y="81678"/>
                </a:lnTo>
                <a:lnTo>
                  <a:pt x="888096" y="73074"/>
                </a:lnTo>
                <a:lnTo>
                  <a:pt x="890915" y="69037"/>
                </a:lnTo>
                <a:lnTo>
                  <a:pt x="856780" y="69037"/>
                </a:lnTo>
                <a:lnTo>
                  <a:pt x="846839" y="67174"/>
                </a:lnTo>
                <a:lnTo>
                  <a:pt x="838900" y="61936"/>
                </a:lnTo>
                <a:lnTo>
                  <a:pt x="833639" y="53847"/>
                </a:lnTo>
                <a:lnTo>
                  <a:pt x="831735" y="43434"/>
                </a:lnTo>
                <a:lnTo>
                  <a:pt x="833639" y="33012"/>
                </a:lnTo>
                <a:lnTo>
                  <a:pt x="838900" y="24920"/>
                </a:lnTo>
                <a:lnTo>
                  <a:pt x="846839" y="19681"/>
                </a:lnTo>
                <a:lnTo>
                  <a:pt x="856780" y="17818"/>
                </a:lnTo>
                <a:lnTo>
                  <a:pt x="890913" y="17818"/>
                </a:lnTo>
                <a:lnTo>
                  <a:pt x="888096" y="13782"/>
                </a:lnTo>
                <a:lnTo>
                  <a:pt x="874232" y="5161"/>
                </a:lnTo>
                <a:lnTo>
                  <a:pt x="856780" y="2057"/>
                </a:lnTo>
                <a:close/>
              </a:path>
              <a:path w="1085850" h="86994">
                <a:moveTo>
                  <a:pt x="890913" y="17818"/>
                </a:moveTo>
                <a:lnTo>
                  <a:pt x="856780" y="17818"/>
                </a:lnTo>
                <a:lnTo>
                  <a:pt x="866720" y="19681"/>
                </a:lnTo>
                <a:lnTo>
                  <a:pt x="874660" y="24920"/>
                </a:lnTo>
                <a:lnTo>
                  <a:pt x="879920" y="33012"/>
                </a:lnTo>
                <a:lnTo>
                  <a:pt x="881824" y="43434"/>
                </a:lnTo>
                <a:lnTo>
                  <a:pt x="879920" y="53847"/>
                </a:lnTo>
                <a:lnTo>
                  <a:pt x="874660" y="61936"/>
                </a:lnTo>
                <a:lnTo>
                  <a:pt x="866720" y="67174"/>
                </a:lnTo>
                <a:lnTo>
                  <a:pt x="856780" y="69037"/>
                </a:lnTo>
                <a:lnTo>
                  <a:pt x="890915" y="69037"/>
                </a:lnTo>
                <a:lnTo>
                  <a:pt x="897244" y="59975"/>
                </a:lnTo>
                <a:lnTo>
                  <a:pt x="900544" y="43434"/>
                </a:lnTo>
                <a:lnTo>
                  <a:pt x="897244" y="26885"/>
                </a:lnTo>
                <a:lnTo>
                  <a:pt x="890913" y="17818"/>
                </a:lnTo>
                <a:close/>
              </a:path>
              <a:path w="1085850" h="86994">
                <a:moveTo>
                  <a:pt x="967752" y="0"/>
                </a:moveTo>
                <a:lnTo>
                  <a:pt x="950747" y="0"/>
                </a:lnTo>
                <a:lnTo>
                  <a:pt x="950747" y="8229"/>
                </a:lnTo>
                <a:lnTo>
                  <a:pt x="932759" y="11410"/>
                </a:lnTo>
                <a:lnTo>
                  <a:pt x="919610" y="18426"/>
                </a:lnTo>
                <a:lnTo>
                  <a:pt x="911542" y="29087"/>
                </a:lnTo>
                <a:lnTo>
                  <a:pt x="908799" y="43205"/>
                </a:lnTo>
                <a:lnTo>
                  <a:pt x="911542" y="57267"/>
                </a:lnTo>
                <a:lnTo>
                  <a:pt x="919610" y="67930"/>
                </a:lnTo>
                <a:lnTo>
                  <a:pt x="932759" y="74971"/>
                </a:lnTo>
                <a:lnTo>
                  <a:pt x="950747" y="78168"/>
                </a:lnTo>
                <a:lnTo>
                  <a:pt x="950747" y="86969"/>
                </a:lnTo>
                <a:lnTo>
                  <a:pt x="967752" y="86969"/>
                </a:lnTo>
                <a:lnTo>
                  <a:pt x="967752" y="78282"/>
                </a:lnTo>
                <a:lnTo>
                  <a:pt x="985722" y="75180"/>
                </a:lnTo>
                <a:lnTo>
                  <a:pt x="998832" y="68116"/>
                </a:lnTo>
                <a:lnTo>
                  <a:pt x="1002071" y="63779"/>
                </a:lnTo>
                <a:lnTo>
                  <a:pt x="950747" y="63779"/>
                </a:lnTo>
                <a:lnTo>
                  <a:pt x="940477" y="61625"/>
                </a:lnTo>
                <a:lnTo>
                  <a:pt x="932942" y="57521"/>
                </a:lnTo>
                <a:lnTo>
                  <a:pt x="928301" y="51402"/>
                </a:lnTo>
                <a:lnTo>
                  <a:pt x="926719" y="43205"/>
                </a:lnTo>
                <a:lnTo>
                  <a:pt x="928189" y="34954"/>
                </a:lnTo>
                <a:lnTo>
                  <a:pt x="932641" y="28849"/>
                </a:lnTo>
                <a:lnTo>
                  <a:pt x="940140" y="24804"/>
                </a:lnTo>
                <a:lnTo>
                  <a:pt x="950747" y="22733"/>
                </a:lnTo>
                <a:lnTo>
                  <a:pt x="1002041" y="22733"/>
                </a:lnTo>
                <a:lnTo>
                  <a:pt x="998789" y="18411"/>
                </a:lnTo>
                <a:lnTo>
                  <a:pt x="985674" y="11329"/>
                </a:lnTo>
                <a:lnTo>
                  <a:pt x="967752" y="8115"/>
                </a:lnTo>
                <a:lnTo>
                  <a:pt x="967752" y="0"/>
                </a:lnTo>
                <a:close/>
              </a:path>
              <a:path w="1085850" h="86994">
                <a:moveTo>
                  <a:pt x="967752" y="22733"/>
                </a:moveTo>
                <a:lnTo>
                  <a:pt x="950747" y="22733"/>
                </a:lnTo>
                <a:lnTo>
                  <a:pt x="950747" y="63779"/>
                </a:lnTo>
                <a:lnTo>
                  <a:pt x="967752" y="63779"/>
                </a:lnTo>
                <a:lnTo>
                  <a:pt x="967752" y="22733"/>
                </a:lnTo>
                <a:close/>
              </a:path>
              <a:path w="1085850" h="86994">
                <a:moveTo>
                  <a:pt x="1002041" y="22733"/>
                </a:moveTo>
                <a:lnTo>
                  <a:pt x="967752" y="22733"/>
                </a:lnTo>
                <a:lnTo>
                  <a:pt x="978215" y="24754"/>
                </a:lnTo>
                <a:lnTo>
                  <a:pt x="985729" y="28792"/>
                </a:lnTo>
                <a:lnTo>
                  <a:pt x="990262" y="34889"/>
                </a:lnTo>
                <a:lnTo>
                  <a:pt x="991781" y="43091"/>
                </a:lnTo>
                <a:lnTo>
                  <a:pt x="990294" y="51370"/>
                </a:lnTo>
                <a:lnTo>
                  <a:pt x="985815" y="57550"/>
                </a:lnTo>
                <a:lnTo>
                  <a:pt x="978311" y="61671"/>
                </a:lnTo>
                <a:lnTo>
                  <a:pt x="967752" y="63779"/>
                </a:lnTo>
                <a:lnTo>
                  <a:pt x="1002071" y="63779"/>
                </a:lnTo>
                <a:lnTo>
                  <a:pt x="1006861" y="57365"/>
                </a:lnTo>
                <a:lnTo>
                  <a:pt x="1009586" y="43205"/>
                </a:lnTo>
                <a:lnTo>
                  <a:pt x="1006845" y="29117"/>
                </a:lnTo>
                <a:lnTo>
                  <a:pt x="1002041" y="22733"/>
                </a:lnTo>
                <a:close/>
              </a:path>
              <a:path w="1085850" h="86994">
                <a:moveTo>
                  <a:pt x="1083881" y="3429"/>
                </a:moveTo>
                <a:lnTo>
                  <a:pt x="1023442" y="3429"/>
                </a:lnTo>
                <a:lnTo>
                  <a:pt x="1023442" y="83426"/>
                </a:lnTo>
                <a:lnTo>
                  <a:pt x="1085367" y="83426"/>
                </a:lnTo>
                <a:lnTo>
                  <a:pt x="1085367" y="68580"/>
                </a:lnTo>
                <a:lnTo>
                  <a:pt x="1041819" y="68580"/>
                </a:lnTo>
                <a:lnTo>
                  <a:pt x="1041819" y="50050"/>
                </a:lnTo>
                <a:lnTo>
                  <a:pt x="1078966" y="50050"/>
                </a:lnTo>
                <a:lnTo>
                  <a:pt x="1078966" y="35661"/>
                </a:lnTo>
                <a:lnTo>
                  <a:pt x="1041819" y="35661"/>
                </a:lnTo>
                <a:lnTo>
                  <a:pt x="1041819" y="18275"/>
                </a:lnTo>
                <a:lnTo>
                  <a:pt x="1083881" y="18275"/>
                </a:lnTo>
                <a:lnTo>
                  <a:pt x="1083881" y="342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6518" y="2583847"/>
            <a:ext cx="3698295" cy="111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12690" y="4012364"/>
            <a:ext cx="6944588" cy="1334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32386" y="3790712"/>
            <a:ext cx="7218290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17570" y="3453043"/>
            <a:ext cx="5770122" cy="140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68950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1543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34" dirty="0">
                <a:solidFill>
                  <a:srgbClr val="000113"/>
                </a:solidFill>
                <a:latin typeface="Arial"/>
                <a:cs typeface="Arial"/>
              </a:rPr>
              <a:t>22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303037" cy="94024"/>
          </a:xfrm>
          <a:custGeom>
            <a:avLst/>
            <a:gdLst/>
            <a:ahLst/>
            <a:cxnLst/>
            <a:rect l="l" t="t" r="r" b="b"/>
            <a:pathLst>
              <a:path w="292227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92227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92227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92227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92227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92227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92227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92227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92227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92227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92227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92227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92227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92227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92227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922270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48564"/>
                </a:lnTo>
                <a:lnTo>
                  <a:pt x="1197838" y="48564"/>
                </a:lnTo>
                <a:lnTo>
                  <a:pt x="1197838" y="32918"/>
                </a:lnTo>
                <a:lnTo>
                  <a:pt x="1142974" y="32918"/>
                </a:lnTo>
                <a:lnTo>
                  <a:pt x="1142974" y="1371"/>
                </a:lnTo>
                <a:close/>
              </a:path>
              <a:path w="2922270" h="83185">
                <a:moveTo>
                  <a:pt x="1197838" y="48564"/>
                </a:moveTo>
                <a:lnTo>
                  <a:pt x="1179334" y="48564"/>
                </a:lnTo>
                <a:lnTo>
                  <a:pt x="1179334" y="81368"/>
                </a:lnTo>
                <a:lnTo>
                  <a:pt x="1197838" y="81368"/>
                </a:lnTo>
                <a:lnTo>
                  <a:pt x="1197838" y="48564"/>
                </a:lnTo>
                <a:close/>
              </a:path>
              <a:path w="2922270" h="83185">
                <a:moveTo>
                  <a:pt x="1197838" y="1371"/>
                </a:moveTo>
                <a:lnTo>
                  <a:pt x="1179334" y="1371"/>
                </a:lnTo>
                <a:lnTo>
                  <a:pt x="1179334" y="32918"/>
                </a:lnTo>
                <a:lnTo>
                  <a:pt x="1197838" y="32918"/>
                </a:lnTo>
                <a:lnTo>
                  <a:pt x="1197838" y="1371"/>
                </a:lnTo>
                <a:close/>
              </a:path>
              <a:path w="2922270" h="83185">
                <a:moveTo>
                  <a:pt x="1271117" y="1371"/>
                </a:moveTo>
                <a:lnTo>
                  <a:pt x="1251458" y="1371"/>
                </a:lnTo>
                <a:lnTo>
                  <a:pt x="1282433" y="52793"/>
                </a:lnTo>
                <a:lnTo>
                  <a:pt x="1282433" y="81368"/>
                </a:lnTo>
                <a:lnTo>
                  <a:pt x="1300937" y="81368"/>
                </a:lnTo>
                <a:lnTo>
                  <a:pt x="1300937" y="53022"/>
                </a:lnTo>
                <a:lnTo>
                  <a:pt x="1310630" y="36918"/>
                </a:lnTo>
                <a:lnTo>
                  <a:pt x="1292479" y="36918"/>
                </a:lnTo>
                <a:lnTo>
                  <a:pt x="1271117" y="1371"/>
                </a:lnTo>
                <a:close/>
              </a:path>
              <a:path w="2922270" h="83185">
                <a:moveTo>
                  <a:pt x="1332026" y="1371"/>
                </a:moveTo>
                <a:lnTo>
                  <a:pt x="1313853" y="1371"/>
                </a:lnTo>
                <a:lnTo>
                  <a:pt x="1292479" y="36918"/>
                </a:lnTo>
                <a:lnTo>
                  <a:pt x="1310630" y="36918"/>
                </a:lnTo>
                <a:lnTo>
                  <a:pt x="1332026" y="1371"/>
                </a:lnTo>
                <a:close/>
              </a:path>
              <a:path w="2922270" h="83185">
                <a:moveTo>
                  <a:pt x="1421066" y="1371"/>
                </a:moveTo>
                <a:lnTo>
                  <a:pt x="1384731" y="1371"/>
                </a:lnTo>
                <a:lnTo>
                  <a:pt x="1384731" y="81368"/>
                </a:lnTo>
                <a:lnTo>
                  <a:pt x="1421066" y="81368"/>
                </a:lnTo>
                <a:lnTo>
                  <a:pt x="1439008" y="78527"/>
                </a:lnTo>
                <a:lnTo>
                  <a:pt x="1452946" y="70458"/>
                </a:lnTo>
                <a:lnTo>
                  <a:pt x="1456008" y="66179"/>
                </a:lnTo>
                <a:lnTo>
                  <a:pt x="1403235" y="66179"/>
                </a:lnTo>
                <a:lnTo>
                  <a:pt x="1403235" y="16560"/>
                </a:lnTo>
                <a:lnTo>
                  <a:pt x="1456010" y="16560"/>
                </a:lnTo>
                <a:lnTo>
                  <a:pt x="1452946" y="12280"/>
                </a:lnTo>
                <a:lnTo>
                  <a:pt x="1439008" y="4212"/>
                </a:lnTo>
                <a:lnTo>
                  <a:pt x="1421066" y="1371"/>
                </a:lnTo>
                <a:close/>
              </a:path>
              <a:path w="2922270" h="83185">
                <a:moveTo>
                  <a:pt x="1456010" y="16560"/>
                </a:moveTo>
                <a:lnTo>
                  <a:pt x="1420152" y="16560"/>
                </a:lnTo>
                <a:lnTo>
                  <a:pt x="1430969" y="18282"/>
                </a:lnTo>
                <a:lnTo>
                  <a:pt x="1439265" y="23218"/>
                </a:lnTo>
                <a:lnTo>
                  <a:pt x="1444580" y="31026"/>
                </a:lnTo>
                <a:lnTo>
                  <a:pt x="1446453" y="41363"/>
                </a:lnTo>
                <a:lnTo>
                  <a:pt x="1444580" y="51708"/>
                </a:lnTo>
                <a:lnTo>
                  <a:pt x="1439265" y="59520"/>
                </a:lnTo>
                <a:lnTo>
                  <a:pt x="1430969" y="64457"/>
                </a:lnTo>
                <a:lnTo>
                  <a:pt x="1420152" y="66179"/>
                </a:lnTo>
                <a:lnTo>
                  <a:pt x="1456008" y="66179"/>
                </a:lnTo>
                <a:lnTo>
                  <a:pt x="1461975" y="57842"/>
                </a:lnTo>
                <a:lnTo>
                  <a:pt x="1465186" y="41363"/>
                </a:lnTo>
                <a:lnTo>
                  <a:pt x="1461975" y="24892"/>
                </a:lnTo>
                <a:lnTo>
                  <a:pt x="1456010" y="16560"/>
                </a:lnTo>
                <a:close/>
              </a:path>
              <a:path w="2922270" h="83185">
                <a:moveTo>
                  <a:pt x="1559483" y="1371"/>
                </a:moveTo>
                <a:lnTo>
                  <a:pt x="1524863" y="1371"/>
                </a:lnTo>
                <a:lnTo>
                  <a:pt x="1524863" y="81368"/>
                </a:lnTo>
                <a:lnTo>
                  <a:pt x="1543367" y="81368"/>
                </a:lnTo>
                <a:lnTo>
                  <a:pt x="1543367" y="59080"/>
                </a:lnTo>
                <a:lnTo>
                  <a:pt x="1580175" y="59080"/>
                </a:lnTo>
                <a:lnTo>
                  <a:pt x="1577784" y="55651"/>
                </a:lnTo>
                <a:lnTo>
                  <a:pt x="1584736" y="51513"/>
                </a:lnTo>
                <a:lnTo>
                  <a:pt x="1589903" y="45854"/>
                </a:lnTo>
                <a:lnTo>
                  <a:pt x="1590588" y="44348"/>
                </a:lnTo>
                <a:lnTo>
                  <a:pt x="1543367" y="44348"/>
                </a:lnTo>
                <a:lnTo>
                  <a:pt x="1543367" y="16446"/>
                </a:lnTo>
                <a:lnTo>
                  <a:pt x="1590410" y="16446"/>
                </a:lnTo>
                <a:lnTo>
                  <a:pt x="1584872" y="9151"/>
                </a:lnTo>
                <a:lnTo>
                  <a:pt x="1573930" y="3382"/>
                </a:lnTo>
                <a:lnTo>
                  <a:pt x="1559483" y="1371"/>
                </a:lnTo>
                <a:close/>
              </a:path>
              <a:path w="2922270" h="83185">
                <a:moveTo>
                  <a:pt x="1580175" y="59080"/>
                </a:moveTo>
                <a:lnTo>
                  <a:pt x="1560398" y="59080"/>
                </a:lnTo>
                <a:lnTo>
                  <a:pt x="1575841" y="81368"/>
                </a:lnTo>
                <a:lnTo>
                  <a:pt x="1595716" y="81368"/>
                </a:lnTo>
                <a:lnTo>
                  <a:pt x="1580175" y="59080"/>
                </a:lnTo>
                <a:close/>
              </a:path>
              <a:path w="2922270" h="83185">
                <a:moveTo>
                  <a:pt x="1590410" y="16446"/>
                </a:moveTo>
                <a:lnTo>
                  <a:pt x="1569770" y="16446"/>
                </a:lnTo>
                <a:lnTo>
                  <a:pt x="1575498" y="21590"/>
                </a:lnTo>
                <a:lnTo>
                  <a:pt x="1575498" y="39090"/>
                </a:lnTo>
                <a:lnTo>
                  <a:pt x="1569770" y="44348"/>
                </a:lnTo>
                <a:lnTo>
                  <a:pt x="1590588" y="44348"/>
                </a:lnTo>
                <a:lnTo>
                  <a:pt x="1593122" y="38779"/>
                </a:lnTo>
                <a:lnTo>
                  <a:pt x="1594231" y="30391"/>
                </a:lnTo>
                <a:lnTo>
                  <a:pt x="1591807" y="18286"/>
                </a:lnTo>
                <a:lnTo>
                  <a:pt x="1590410" y="16446"/>
                </a:lnTo>
                <a:close/>
              </a:path>
              <a:path w="2922270" h="83185">
                <a:moveTo>
                  <a:pt x="1698015" y="1371"/>
                </a:moveTo>
                <a:lnTo>
                  <a:pt x="1679727" y="1371"/>
                </a:lnTo>
                <a:lnTo>
                  <a:pt x="1644078" y="81368"/>
                </a:lnTo>
                <a:lnTo>
                  <a:pt x="1663039" y="81368"/>
                </a:lnTo>
                <a:lnTo>
                  <a:pt x="1670126" y="64223"/>
                </a:lnTo>
                <a:lnTo>
                  <a:pt x="1726113" y="64223"/>
                </a:lnTo>
                <a:lnTo>
                  <a:pt x="1719834" y="50177"/>
                </a:lnTo>
                <a:lnTo>
                  <a:pt x="1676069" y="50177"/>
                </a:lnTo>
                <a:lnTo>
                  <a:pt x="1688757" y="19545"/>
                </a:lnTo>
                <a:lnTo>
                  <a:pt x="1706140" y="19545"/>
                </a:lnTo>
                <a:lnTo>
                  <a:pt x="1698015" y="1371"/>
                </a:lnTo>
                <a:close/>
              </a:path>
              <a:path w="2922270" h="83185">
                <a:moveTo>
                  <a:pt x="1726113" y="64223"/>
                </a:moveTo>
                <a:lnTo>
                  <a:pt x="1707273" y="64223"/>
                </a:lnTo>
                <a:lnTo>
                  <a:pt x="1714360" y="81368"/>
                </a:lnTo>
                <a:lnTo>
                  <a:pt x="1733778" y="81368"/>
                </a:lnTo>
                <a:lnTo>
                  <a:pt x="1726113" y="64223"/>
                </a:lnTo>
                <a:close/>
              </a:path>
              <a:path w="2922270" h="83185">
                <a:moveTo>
                  <a:pt x="1706140" y="19545"/>
                </a:moveTo>
                <a:lnTo>
                  <a:pt x="1688757" y="19545"/>
                </a:lnTo>
                <a:lnTo>
                  <a:pt x="1701444" y="50177"/>
                </a:lnTo>
                <a:lnTo>
                  <a:pt x="1719834" y="50177"/>
                </a:lnTo>
                <a:lnTo>
                  <a:pt x="1706140" y="19545"/>
                </a:lnTo>
                <a:close/>
              </a:path>
              <a:path w="2922270" h="83185">
                <a:moveTo>
                  <a:pt x="1818932" y="16446"/>
                </a:moveTo>
                <a:lnTo>
                  <a:pt x="1800440" y="16446"/>
                </a:lnTo>
                <a:lnTo>
                  <a:pt x="1800440" y="81368"/>
                </a:lnTo>
                <a:lnTo>
                  <a:pt x="1818932" y="81368"/>
                </a:lnTo>
                <a:lnTo>
                  <a:pt x="1818932" y="16446"/>
                </a:lnTo>
                <a:close/>
              </a:path>
              <a:path w="2922270" h="83185">
                <a:moveTo>
                  <a:pt x="1844535" y="1371"/>
                </a:moveTo>
                <a:lnTo>
                  <a:pt x="1774837" y="1371"/>
                </a:lnTo>
                <a:lnTo>
                  <a:pt x="1774837" y="16446"/>
                </a:lnTo>
                <a:lnTo>
                  <a:pt x="1844535" y="16446"/>
                </a:lnTo>
                <a:lnTo>
                  <a:pt x="1844535" y="1371"/>
                </a:lnTo>
                <a:close/>
              </a:path>
              <a:path w="2922270" h="83185">
                <a:moveTo>
                  <a:pt x="1918728" y="1371"/>
                </a:moveTo>
                <a:lnTo>
                  <a:pt x="1900224" y="1371"/>
                </a:lnTo>
                <a:lnTo>
                  <a:pt x="1900224" y="81368"/>
                </a:lnTo>
                <a:lnTo>
                  <a:pt x="1918728" y="81368"/>
                </a:lnTo>
                <a:lnTo>
                  <a:pt x="1918728" y="1371"/>
                </a:lnTo>
                <a:close/>
              </a:path>
              <a:path w="2922270" h="83185">
                <a:moveTo>
                  <a:pt x="1998726" y="1371"/>
                </a:moveTo>
                <a:lnTo>
                  <a:pt x="1983422" y="1371"/>
                </a:lnTo>
                <a:lnTo>
                  <a:pt x="1983422" y="81368"/>
                </a:lnTo>
                <a:lnTo>
                  <a:pt x="2001697" y="81368"/>
                </a:lnTo>
                <a:lnTo>
                  <a:pt x="2001697" y="32804"/>
                </a:lnTo>
                <a:lnTo>
                  <a:pt x="2024478" y="32804"/>
                </a:lnTo>
                <a:lnTo>
                  <a:pt x="1998726" y="1371"/>
                </a:lnTo>
                <a:close/>
              </a:path>
              <a:path w="2922270" h="83185">
                <a:moveTo>
                  <a:pt x="2024478" y="32804"/>
                </a:moveTo>
                <a:lnTo>
                  <a:pt x="2001697" y="32804"/>
                </a:lnTo>
                <a:lnTo>
                  <a:pt x="2041601" y="81368"/>
                </a:lnTo>
                <a:lnTo>
                  <a:pt x="2056790" y="81368"/>
                </a:lnTo>
                <a:lnTo>
                  <a:pt x="2056790" y="49936"/>
                </a:lnTo>
                <a:lnTo>
                  <a:pt x="2038515" y="49936"/>
                </a:lnTo>
                <a:lnTo>
                  <a:pt x="2024478" y="32804"/>
                </a:lnTo>
                <a:close/>
              </a:path>
              <a:path w="2922270" h="83185">
                <a:moveTo>
                  <a:pt x="2056790" y="1371"/>
                </a:moveTo>
                <a:lnTo>
                  <a:pt x="2038515" y="1371"/>
                </a:lnTo>
                <a:lnTo>
                  <a:pt x="2038515" y="49936"/>
                </a:lnTo>
                <a:lnTo>
                  <a:pt x="2056790" y="49936"/>
                </a:lnTo>
                <a:lnTo>
                  <a:pt x="2056790" y="1371"/>
                </a:lnTo>
                <a:close/>
              </a:path>
              <a:path w="2922270" h="83185">
                <a:moveTo>
                  <a:pt x="2160473" y="0"/>
                </a:moveTo>
                <a:lnTo>
                  <a:pt x="2142838" y="3071"/>
                </a:lnTo>
                <a:lnTo>
                  <a:pt x="2128907" y="11637"/>
                </a:lnTo>
                <a:lnTo>
                  <a:pt x="2119757" y="24726"/>
                </a:lnTo>
                <a:lnTo>
                  <a:pt x="2116467" y="41363"/>
                </a:lnTo>
                <a:lnTo>
                  <a:pt x="2119752" y="58008"/>
                </a:lnTo>
                <a:lnTo>
                  <a:pt x="2128864" y="71100"/>
                </a:lnTo>
                <a:lnTo>
                  <a:pt x="2142694" y="79668"/>
                </a:lnTo>
                <a:lnTo>
                  <a:pt x="2160130" y="82740"/>
                </a:lnTo>
                <a:lnTo>
                  <a:pt x="2168768" y="82083"/>
                </a:lnTo>
                <a:lnTo>
                  <a:pt x="2177288" y="80141"/>
                </a:lnTo>
                <a:lnTo>
                  <a:pt x="2185312" y="76959"/>
                </a:lnTo>
                <a:lnTo>
                  <a:pt x="2192464" y="72580"/>
                </a:lnTo>
                <a:lnTo>
                  <a:pt x="2192464" y="66979"/>
                </a:lnTo>
                <a:lnTo>
                  <a:pt x="2161159" y="66979"/>
                </a:lnTo>
                <a:lnTo>
                  <a:pt x="2150641" y="65084"/>
                </a:lnTo>
                <a:lnTo>
                  <a:pt x="2142436" y="59791"/>
                </a:lnTo>
                <a:lnTo>
                  <a:pt x="2137102" y="51688"/>
                </a:lnTo>
                <a:lnTo>
                  <a:pt x="2135200" y="41363"/>
                </a:lnTo>
                <a:lnTo>
                  <a:pt x="2137105" y="30950"/>
                </a:lnTo>
                <a:lnTo>
                  <a:pt x="2142464" y="22861"/>
                </a:lnTo>
                <a:lnTo>
                  <a:pt x="2150737" y="17623"/>
                </a:lnTo>
                <a:lnTo>
                  <a:pt x="2161387" y="15760"/>
                </a:lnTo>
                <a:lnTo>
                  <a:pt x="2191858" y="15760"/>
                </a:lnTo>
                <a:lnTo>
                  <a:pt x="2193950" y="13830"/>
                </a:lnTo>
                <a:lnTo>
                  <a:pt x="2187422" y="7859"/>
                </a:lnTo>
                <a:lnTo>
                  <a:pt x="2179574" y="3529"/>
                </a:lnTo>
                <a:lnTo>
                  <a:pt x="2170543" y="891"/>
                </a:lnTo>
                <a:lnTo>
                  <a:pt x="2160473" y="0"/>
                </a:lnTo>
                <a:close/>
              </a:path>
              <a:path w="2922270" h="83185">
                <a:moveTo>
                  <a:pt x="2192464" y="40106"/>
                </a:moveTo>
                <a:lnTo>
                  <a:pt x="2175560" y="40106"/>
                </a:lnTo>
                <a:lnTo>
                  <a:pt x="2175560" y="63550"/>
                </a:lnTo>
                <a:lnTo>
                  <a:pt x="2170874" y="66065"/>
                </a:lnTo>
                <a:lnTo>
                  <a:pt x="2166188" y="66979"/>
                </a:lnTo>
                <a:lnTo>
                  <a:pt x="2192464" y="66979"/>
                </a:lnTo>
                <a:lnTo>
                  <a:pt x="2192464" y="40106"/>
                </a:lnTo>
                <a:close/>
              </a:path>
              <a:path w="2922270" h="83185">
                <a:moveTo>
                  <a:pt x="2191858" y="15760"/>
                </a:moveTo>
                <a:lnTo>
                  <a:pt x="2169502" y="15760"/>
                </a:lnTo>
                <a:lnTo>
                  <a:pt x="2176246" y="18618"/>
                </a:lnTo>
                <a:lnTo>
                  <a:pt x="2182075" y="24790"/>
                </a:lnTo>
                <a:lnTo>
                  <a:pt x="2191858" y="15760"/>
                </a:lnTo>
                <a:close/>
              </a:path>
              <a:path w="2922270" h="83185">
                <a:moveTo>
                  <a:pt x="2368486" y="16446"/>
                </a:moveTo>
                <a:lnTo>
                  <a:pt x="2349982" y="16446"/>
                </a:lnTo>
                <a:lnTo>
                  <a:pt x="2349982" y="81368"/>
                </a:lnTo>
                <a:lnTo>
                  <a:pt x="2368486" y="81368"/>
                </a:lnTo>
                <a:lnTo>
                  <a:pt x="2368486" y="16446"/>
                </a:lnTo>
                <a:close/>
              </a:path>
              <a:path w="2922270" h="83185">
                <a:moveTo>
                  <a:pt x="2394089" y="1371"/>
                </a:moveTo>
                <a:lnTo>
                  <a:pt x="2324379" y="1371"/>
                </a:lnTo>
                <a:lnTo>
                  <a:pt x="2324379" y="16446"/>
                </a:lnTo>
                <a:lnTo>
                  <a:pt x="2394089" y="16446"/>
                </a:lnTo>
                <a:lnTo>
                  <a:pt x="2394089" y="1371"/>
                </a:lnTo>
                <a:close/>
              </a:path>
              <a:path w="2922270" h="83185">
                <a:moveTo>
                  <a:pt x="2487371" y="0"/>
                </a:moveTo>
                <a:lnTo>
                  <a:pt x="2469869" y="3119"/>
                </a:lnTo>
                <a:lnTo>
                  <a:pt x="2456005" y="11766"/>
                </a:lnTo>
                <a:lnTo>
                  <a:pt x="2446880" y="24870"/>
                </a:lnTo>
                <a:lnTo>
                  <a:pt x="2443594" y="41363"/>
                </a:lnTo>
                <a:lnTo>
                  <a:pt x="2446880" y="57864"/>
                </a:lnTo>
                <a:lnTo>
                  <a:pt x="2456005" y="70972"/>
                </a:lnTo>
                <a:lnTo>
                  <a:pt x="2469869" y="79620"/>
                </a:lnTo>
                <a:lnTo>
                  <a:pt x="2487371" y="82740"/>
                </a:lnTo>
                <a:lnTo>
                  <a:pt x="2504843" y="79620"/>
                </a:lnTo>
                <a:lnTo>
                  <a:pt x="2518683" y="71015"/>
                </a:lnTo>
                <a:lnTo>
                  <a:pt x="2521501" y="66979"/>
                </a:lnTo>
                <a:lnTo>
                  <a:pt x="2487371" y="66979"/>
                </a:lnTo>
                <a:lnTo>
                  <a:pt x="2477425" y="65116"/>
                </a:lnTo>
                <a:lnTo>
                  <a:pt x="2469486" y="59877"/>
                </a:lnTo>
                <a:lnTo>
                  <a:pt x="2464229" y="51785"/>
                </a:lnTo>
                <a:lnTo>
                  <a:pt x="2462326" y="41363"/>
                </a:lnTo>
                <a:lnTo>
                  <a:pt x="2464229" y="30950"/>
                </a:lnTo>
                <a:lnTo>
                  <a:pt x="2469486" y="22861"/>
                </a:lnTo>
                <a:lnTo>
                  <a:pt x="2477425" y="17623"/>
                </a:lnTo>
                <a:lnTo>
                  <a:pt x="2487371" y="15760"/>
                </a:lnTo>
                <a:lnTo>
                  <a:pt x="2521503" y="15760"/>
                </a:lnTo>
                <a:lnTo>
                  <a:pt x="2518683" y="11723"/>
                </a:lnTo>
                <a:lnTo>
                  <a:pt x="2504817" y="3103"/>
                </a:lnTo>
                <a:lnTo>
                  <a:pt x="2487371" y="0"/>
                </a:lnTo>
                <a:close/>
              </a:path>
              <a:path w="2922270" h="83185">
                <a:moveTo>
                  <a:pt x="2521503" y="15760"/>
                </a:moveTo>
                <a:lnTo>
                  <a:pt x="2487371" y="15760"/>
                </a:lnTo>
                <a:lnTo>
                  <a:pt x="2497309" y="17623"/>
                </a:lnTo>
                <a:lnTo>
                  <a:pt x="2505244" y="22861"/>
                </a:lnTo>
                <a:lnTo>
                  <a:pt x="2510500" y="30950"/>
                </a:lnTo>
                <a:lnTo>
                  <a:pt x="2512402" y="41363"/>
                </a:lnTo>
                <a:lnTo>
                  <a:pt x="2510500" y="51785"/>
                </a:lnTo>
                <a:lnTo>
                  <a:pt x="2505244" y="59877"/>
                </a:lnTo>
                <a:lnTo>
                  <a:pt x="2497309" y="65116"/>
                </a:lnTo>
                <a:lnTo>
                  <a:pt x="2487371" y="66979"/>
                </a:lnTo>
                <a:lnTo>
                  <a:pt x="2521501" y="66979"/>
                </a:lnTo>
                <a:lnTo>
                  <a:pt x="2527833" y="57912"/>
                </a:lnTo>
                <a:lnTo>
                  <a:pt x="2531135" y="41363"/>
                </a:lnTo>
                <a:lnTo>
                  <a:pt x="2527833" y="24822"/>
                </a:lnTo>
                <a:lnTo>
                  <a:pt x="2521503" y="15760"/>
                </a:lnTo>
                <a:close/>
              </a:path>
              <a:path w="2922270" h="83185">
                <a:moveTo>
                  <a:pt x="2606116" y="1371"/>
                </a:moveTo>
                <a:lnTo>
                  <a:pt x="2590812" y="1371"/>
                </a:lnTo>
                <a:lnTo>
                  <a:pt x="2590812" y="81368"/>
                </a:lnTo>
                <a:lnTo>
                  <a:pt x="2609088" y="81368"/>
                </a:lnTo>
                <a:lnTo>
                  <a:pt x="2609088" y="32804"/>
                </a:lnTo>
                <a:lnTo>
                  <a:pt x="2631868" y="32804"/>
                </a:lnTo>
                <a:lnTo>
                  <a:pt x="2606116" y="1371"/>
                </a:lnTo>
                <a:close/>
              </a:path>
              <a:path w="2922270" h="83185">
                <a:moveTo>
                  <a:pt x="2631868" y="32804"/>
                </a:moveTo>
                <a:lnTo>
                  <a:pt x="2609088" y="32804"/>
                </a:lnTo>
                <a:lnTo>
                  <a:pt x="2648991" y="81368"/>
                </a:lnTo>
                <a:lnTo>
                  <a:pt x="2664180" y="81368"/>
                </a:lnTo>
                <a:lnTo>
                  <a:pt x="2664180" y="49936"/>
                </a:lnTo>
                <a:lnTo>
                  <a:pt x="2645905" y="49936"/>
                </a:lnTo>
                <a:lnTo>
                  <a:pt x="2631868" y="32804"/>
                </a:lnTo>
                <a:close/>
              </a:path>
              <a:path w="2922270" h="83185">
                <a:moveTo>
                  <a:pt x="2664180" y="1371"/>
                </a:moveTo>
                <a:lnTo>
                  <a:pt x="2645905" y="1371"/>
                </a:lnTo>
                <a:lnTo>
                  <a:pt x="2645905" y="49936"/>
                </a:lnTo>
                <a:lnTo>
                  <a:pt x="2664180" y="49936"/>
                </a:lnTo>
                <a:lnTo>
                  <a:pt x="2664180" y="1371"/>
                </a:lnTo>
                <a:close/>
              </a:path>
              <a:path w="2922270" h="83185">
                <a:moveTo>
                  <a:pt x="2789339" y="1371"/>
                </a:moveTo>
                <a:lnTo>
                  <a:pt x="2728887" y="1371"/>
                </a:lnTo>
                <a:lnTo>
                  <a:pt x="2728887" y="81368"/>
                </a:lnTo>
                <a:lnTo>
                  <a:pt x="2790825" y="81368"/>
                </a:lnTo>
                <a:lnTo>
                  <a:pt x="2790825" y="66522"/>
                </a:lnTo>
                <a:lnTo>
                  <a:pt x="2747276" y="66522"/>
                </a:lnTo>
                <a:lnTo>
                  <a:pt x="2747276" y="47993"/>
                </a:lnTo>
                <a:lnTo>
                  <a:pt x="2784424" y="47993"/>
                </a:lnTo>
                <a:lnTo>
                  <a:pt x="2784424" y="33604"/>
                </a:lnTo>
                <a:lnTo>
                  <a:pt x="2747276" y="33604"/>
                </a:lnTo>
                <a:lnTo>
                  <a:pt x="2747276" y="16217"/>
                </a:lnTo>
                <a:lnTo>
                  <a:pt x="2789339" y="16217"/>
                </a:lnTo>
                <a:lnTo>
                  <a:pt x="2789339" y="1371"/>
                </a:lnTo>
                <a:close/>
              </a:path>
              <a:path w="2922270" h="83185">
                <a:moveTo>
                  <a:pt x="2885935" y="1371"/>
                </a:moveTo>
                <a:lnTo>
                  <a:pt x="2851302" y="1371"/>
                </a:lnTo>
                <a:lnTo>
                  <a:pt x="2851302" y="81368"/>
                </a:lnTo>
                <a:lnTo>
                  <a:pt x="2869806" y="81368"/>
                </a:lnTo>
                <a:lnTo>
                  <a:pt x="2869806" y="59080"/>
                </a:lnTo>
                <a:lnTo>
                  <a:pt x="2906614" y="59080"/>
                </a:lnTo>
                <a:lnTo>
                  <a:pt x="2904223" y="55651"/>
                </a:lnTo>
                <a:lnTo>
                  <a:pt x="2911175" y="51513"/>
                </a:lnTo>
                <a:lnTo>
                  <a:pt x="2916342" y="45854"/>
                </a:lnTo>
                <a:lnTo>
                  <a:pt x="2917027" y="44348"/>
                </a:lnTo>
                <a:lnTo>
                  <a:pt x="2869806" y="44348"/>
                </a:lnTo>
                <a:lnTo>
                  <a:pt x="2869806" y="16446"/>
                </a:lnTo>
                <a:lnTo>
                  <a:pt x="2916852" y="16446"/>
                </a:lnTo>
                <a:lnTo>
                  <a:pt x="2911317" y="9151"/>
                </a:lnTo>
                <a:lnTo>
                  <a:pt x="2900379" y="3382"/>
                </a:lnTo>
                <a:lnTo>
                  <a:pt x="2885935" y="1371"/>
                </a:lnTo>
                <a:close/>
              </a:path>
              <a:path w="2922270" h="83185">
                <a:moveTo>
                  <a:pt x="2906614" y="59080"/>
                </a:moveTo>
                <a:lnTo>
                  <a:pt x="2886849" y="59080"/>
                </a:lnTo>
                <a:lnTo>
                  <a:pt x="2902280" y="81368"/>
                </a:lnTo>
                <a:lnTo>
                  <a:pt x="2922155" y="81368"/>
                </a:lnTo>
                <a:lnTo>
                  <a:pt x="2906614" y="59080"/>
                </a:lnTo>
                <a:close/>
              </a:path>
              <a:path w="2922270" h="83185">
                <a:moveTo>
                  <a:pt x="2916852" y="16446"/>
                </a:moveTo>
                <a:lnTo>
                  <a:pt x="2896222" y="16446"/>
                </a:lnTo>
                <a:lnTo>
                  <a:pt x="2901937" y="21590"/>
                </a:lnTo>
                <a:lnTo>
                  <a:pt x="2901937" y="39090"/>
                </a:lnTo>
                <a:lnTo>
                  <a:pt x="2896222" y="44348"/>
                </a:lnTo>
                <a:lnTo>
                  <a:pt x="2917027" y="44348"/>
                </a:lnTo>
                <a:lnTo>
                  <a:pt x="2919560" y="38779"/>
                </a:lnTo>
                <a:lnTo>
                  <a:pt x="2920669" y="30391"/>
                </a:lnTo>
                <a:lnTo>
                  <a:pt x="2918248" y="18286"/>
                </a:lnTo>
                <a:lnTo>
                  <a:pt x="2916852" y="164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3276602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36"/>
            <a:ext cx="8788561" cy="6266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17217" y="2096804"/>
            <a:ext cx="1748413" cy="353846"/>
          </a:xfrm>
          <a:custGeom>
            <a:avLst/>
            <a:gdLst/>
            <a:ahLst/>
            <a:cxnLst/>
            <a:rect l="l" t="t" r="r" b="b"/>
            <a:pathLst>
              <a:path w="1546860" h="313055">
                <a:moveTo>
                  <a:pt x="166674" y="62179"/>
                </a:moveTo>
                <a:lnTo>
                  <a:pt x="96723" y="62179"/>
                </a:lnTo>
                <a:lnTo>
                  <a:pt x="96723" y="307441"/>
                </a:lnTo>
                <a:lnTo>
                  <a:pt x="166674" y="307441"/>
                </a:lnTo>
                <a:lnTo>
                  <a:pt x="166674" y="62179"/>
                </a:lnTo>
                <a:close/>
              </a:path>
              <a:path w="1546860" h="313055">
                <a:moveTo>
                  <a:pt x="263398" y="5181"/>
                </a:moveTo>
                <a:lnTo>
                  <a:pt x="0" y="5181"/>
                </a:lnTo>
                <a:lnTo>
                  <a:pt x="0" y="62179"/>
                </a:lnTo>
                <a:lnTo>
                  <a:pt x="263398" y="62179"/>
                </a:lnTo>
                <a:lnTo>
                  <a:pt x="263398" y="5181"/>
                </a:lnTo>
                <a:close/>
              </a:path>
              <a:path w="1546860" h="313055">
                <a:moveTo>
                  <a:pt x="437845" y="0"/>
                </a:moveTo>
                <a:lnTo>
                  <a:pt x="392460" y="5341"/>
                </a:lnTo>
                <a:lnTo>
                  <a:pt x="352556" y="20566"/>
                </a:lnTo>
                <a:lnTo>
                  <a:pt x="319370" y="44475"/>
                </a:lnTo>
                <a:lnTo>
                  <a:pt x="294135" y="75868"/>
                </a:lnTo>
                <a:lnTo>
                  <a:pt x="278089" y="113547"/>
                </a:lnTo>
                <a:lnTo>
                  <a:pt x="272465" y="156311"/>
                </a:lnTo>
                <a:lnTo>
                  <a:pt x="278089" y="199075"/>
                </a:lnTo>
                <a:lnTo>
                  <a:pt x="294135" y="236754"/>
                </a:lnTo>
                <a:lnTo>
                  <a:pt x="319370" y="268147"/>
                </a:lnTo>
                <a:lnTo>
                  <a:pt x="352556" y="292056"/>
                </a:lnTo>
                <a:lnTo>
                  <a:pt x="392460" y="307281"/>
                </a:lnTo>
                <a:lnTo>
                  <a:pt x="437845" y="312623"/>
                </a:lnTo>
                <a:lnTo>
                  <a:pt x="483080" y="307311"/>
                </a:lnTo>
                <a:lnTo>
                  <a:pt x="522941" y="292152"/>
                </a:lnTo>
                <a:lnTo>
                  <a:pt x="556158" y="268309"/>
                </a:lnTo>
                <a:lnTo>
                  <a:pt x="568480" y="253034"/>
                </a:lnTo>
                <a:lnTo>
                  <a:pt x="437845" y="253034"/>
                </a:lnTo>
                <a:lnTo>
                  <a:pt x="400298" y="245997"/>
                </a:lnTo>
                <a:lnTo>
                  <a:pt x="370322" y="226209"/>
                </a:lnTo>
                <a:lnTo>
                  <a:pt x="350466" y="195652"/>
                </a:lnTo>
                <a:lnTo>
                  <a:pt x="343281" y="156311"/>
                </a:lnTo>
                <a:lnTo>
                  <a:pt x="350466" y="116970"/>
                </a:lnTo>
                <a:lnTo>
                  <a:pt x="370322" y="86413"/>
                </a:lnTo>
                <a:lnTo>
                  <a:pt x="400298" y="66625"/>
                </a:lnTo>
                <a:lnTo>
                  <a:pt x="437845" y="59588"/>
                </a:lnTo>
                <a:lnTo>
                  <a:pt x="568480" y="59588"/>
                </a:lnTo>
                <a:lnTo>
                  <a:pt x="556158" y="44313"/>
                </a:lnTo>
                <a:lnTo>
                  <a:pt x="522941" y="20470"/>
                </a:lnTo>
                <a:lnTo>
                  <a:pt x="483080" y="5311"/>
                </a:lnTo>
                <a:lnTo>
                  <a:pt x="437845" y="0"/>
                </a:lnTo>
                <a:close/>
              </a:path>
              <a:path w="1546860" h="313055">
                <a:moveTo>
                  <a:pt x="568480" y="59588"/>
                </a:moveTo>
                <a:lnTo>
                  <a:pt x="437845" y="59588"/>
                </a:lnTo>
                <a:lnTo>
                  <a:pt x="475391" y="66625"/>
                </a:lnTo>
                <a:lnTo>
                  <a:pt x="505367" y="86413"/>
                </a:lnTo>
                <a:lnTo>
                  <a:pt x="525223" y="116970"/>
                </a:lnTo>
                <a:lnTo>
                  <a:pt x="532409" y="156311"/>
                </a:lnTo>
                <a:lnTo>
                  <a:pt x="525223" y="195652"/>
                </a:lnTo>
                <a:lnTo>
                  <a:pt x="505367" y="226209"/>
                </a:lnTo>
                <a:lnTo>
                  <a:pt x="475391" y="245997"/>
                </a:lnTo>
                <a:lnTo>
                  <a:pt x="437845" y="253034"/>
                </a:lnTo>
                <a:lnTo>
                  <a:pt x="568480" y="253034"/>
                </a:lnTo>
                <a:lnTo>
                  <a:pt x="581458" y="236946"/>
                </a:lnTo>
                <a:lnTo>
                  <a:pt x="597571" y="199225"/>
                </a:lnTo>
                <a:lnTo>
                  <a:pt x="603224" y="156311"/>
                </a:lnTo>
                <a:lnTo>
                  <a:pt x="597571" y="113397"/>
                </a:lnTo>
                <a:lnTo>
                  <a:pt x="581458" y="75676"/>
                </a:lnTo>
                <a:lnTo>
                  <a:pt x="568480" y="59588"/>
                </a:lnTo>
                <a:close/>
              </a:path>
              <a:path w="1546860" h="313055">
                <a:moveTo>
                  <a:pt x="708583" y="5181"/>
                </a:moveTo>
                <a:lnTo>
                  <a:pt x="650722" y="5181"/>
                </a:lnTo>
                <a:lnTo>
                  <a:pt x="650722" y="307441"/>
                </a:lnTo>
                <a:lnTo>
                  <a:pt x="719810" y="307441"/>
                </a:lnTo>
                <a:lnTo>
                  <a:pt x="719810" y="123926"/>
                </a:lnTo>
                <a:lnTo>
                  <a:pt x="805815" y="123926"/>
                </a:lnTo>
                <a:lnTo>
                  <a:pt x="708583" y="5181"/>
                </a:lnTo>
                <a:close/>
              </a:path>
              <a:path w="1546860" h="313055">
                <a:moveTo>
                  <a:pt x="805815" y="123926"/>
                </a:moveTo>
                <a:lnTo>
                  <a:pt x="719810" y="123926"/>
                </a:lnTo>
                <a:lnTo>
                  <a:pt x="870508" y="307441"/>
                </a:lnTo>
                <a:lnTo>
                  <a:pt x="927938" y="307441"/>
                </a:lnTo>
                <a:lnTo>
                  <a:pt x="927938" y="188696"/>
                </a:lnTo>
                <a:lnTo>
                  <a:pt x="858850" y="188696"/>
                </a:lnTo>
                <a:lnTo>
                  <a:pt x="805815" y="123926"/>
                </a:lnTo>
                <a:close/>
              </a:path>
              <a:path w="1546860" h="313055">
                <a:moveTo>
                  <a:pt x="927938" y="5181"/>
                </a:moveTo>
                <a:lnTo>
                  <a:pt x="858850" y="5181"/>
                </a:lnTo>
                <a:lnTo>
                  <a:pt x="858850" y="188696"/>
                </a:lnTo>
                <a:lnTo>
                  <a:pt x="927938" y="188696"/>
                </a:lnTo>
                <a:lnTo>
                  <a:pt x="927938" y="5181"/>
                </a:lnTo>
                <a:close/>
              </a:path>
              <a:path w="1546860" h="313055">
                <a:moveTo>
                  <a:pt x="1222857" y="5181"/>
                </a:moveTo>
                <a:lnTo>
                  <a:pt x="994435" y="5181"/>
                </a:lnTo>
                <a:lnTo>
                  <a:pt x="994435" y="307441"/>
                </a:lnTo>
                <a:lnTo>
                  <a:pt x="1228471" y="307441"/>
                </a:lnTo>
                <a:lnTo>
                  <a:pt x="1228471" y="251307"/>
                </a:lnTo>
                <a:lnTo>
                  <a:pt x="1063955" y="251307"/>
                </a:lnTo>
                <a:lnTo>
                  <a:pt x="1063955" y="181355"/>
                </a:lnTo>
                <a:lnTo>
                  <a:pt x="1204290" y="181355"/>
                </a:lnTo>
                <a:lnTo>
                  <a:pt x="1204290" y="126949"/>
                </a:lnTo>
                <a:lnTo>
                  <a:pt x="1063955" y="126949"/>
                </a:lnTo>
                <a:lnTo>
                  <a:pt x="1063955" y="61315"/>
                </a:lnTo>
                <a:lnTo>
                  <a:pt x="1222857" y="61315"/>
                </a:lnTo>
                <a:lnTo>
                  <a:pt x="1222857" y="5181"/>
                </a:lnTo>
                <a:close/>
              </a:path>
              <a:path w="1546860" h="313055">
                <a:moveTo>
                  <a:pt x="1409814" y="5181"/>
                </a:moveTo>
                <a:lnTo>
                  <a:pt x="1278978" y="5181"/>
                </a:lnTo>
                <a:lnTo>
                  <a:pt x="1278978" y="307441"/>
                </a:lnTo>
                <a:lnTo>
                  <a:pt x="1348930" y="307441"/>
                </a:lnTo>
                <a:lnTo>
                  <a:pt x="1348930" y="223240"/>
                </a:lnTo>
                <a:lnTo>
                  <a:pt x="1487941" y="223240"/>
                </a:lnTo>
                <a:lnTo>
                  <a:pt x="1478902" y="210286"/>
                </a:lnTo>
                <a:lnTo>
                  <a:pt x="1505194" y="194647"/>
                </a:lnTo>
                <a:lnTo>
                  <a:pt x="1524727" y="173259"/>
                </a:lnTo>
                <a:lnTo>
                  <a:pt x="1527330" y="167538"/>
                </a:lnTo>
                <a:lnTo>
                  <a:pt x="1348930" y="167538"/>
                </a:lnTo>
                <a:lnTo>
                  <a:pt x="1348930" y="62179"/>
                </a:lnTo>
                <a:lnTo>
                  <a:pt x="1526657" y="62179"/>
                </a:lnTo>
                <a:lnTo>
                  <a:pt x="1505727" y="34597"/>
                </a:lnTo>
                <a:lnTo>
                  <a:pt x="1464389" y="12785"/>
                </a:lnTo>
                <a:lnTo>
                  <a:pt x="1409814" y="5181"/>
                </a:lnTo>
                <a:close/>
              </a:path>
              <a:path w="1546860" h="313055">
                <a:moveTo>
                  <a:pt x="1487941" y="223240"/>
                </a:moveTo>
                <a:lnTo>
                  <a:pt x="1413268" y="223240"/>
                </a:lnTo>
                <a:lnTo>
                  <a:pt x="1471561" y="307441"/>
                </a:lnTo>
                <a:lnTo>
                  <a:pt x="1546694" y="307441"/>
                </a:lnTo>
                <a:lnTo>
                  <a:pt x="1487941" y="223240"/>
                </a:lnTo>
                <a:close/>
              </a:path>
              <a:path w="1546860" h="313055">
                <a:moveTo>
                  <a:pt x="1526657" y="62179"/>
                </a:moveTo>
                <a:lnTo>
                  <a:pt x="1405928" y="62179"/>
                </a:lnTo>
                <a:lnTo>
                  <a:pt x="1434015" y="65734"/>
                </a:lnTo>
                <a:lnTo>
                  <a:pt x="1454127" y="76050"/>
                </a:lnTo>
                <a:lnTo>
                  <a:pt x="1466224" y="92600"/>
                </a:lnTo>
                <a:lnTo>
                  <a:pt x="1470266" y="114858"/>
                </a:lnTo>
                <a:lnTo>
                  <a:pt x="1466224" y="136934"/>
                </a:lnTo>
                <a:lnTo>
                  <a:pt x="1454127" y="153504"/>
                </a:lnTo>
                <a:lnTo>
                  <a:pt x="1434015" y="163922"/>
                </a:lnTo>
                <a:lnTo>
                  <a:pt x="1405928" y="167538"/>
                </a:lnTo>
                <a:lnTo>
                  <a:pt x="1527330" y="167538"/>
                </a:lnTo>
                <a:lnTo>
                  <a:pt x="1536891" y="146528"/>
                </a:lnTo>
                <a:lnTo>
                  <a:pt x="1541081" y="114858"/>
                </a:lnTo>
                <a:lnTo>
                  <a:pt x="1531925" y="69121"/>
                </a:lnTo>
                <a:lnTo>
                  <a:pt x="1526657" y="6217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55774" y="1608741"/>
            <a:ext cx="2958522" cy="353846"/>
          </a:xfrm>
          <a:custGeom>
            <a:avLst/>
            <a:gdLst/>
            <a:ahLst/>
            <a:cxnLst/>
            <a:rect l="l" t="t" r="r" b="b"/>
            <a:pathLst>
              <a:path w="2617470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83515"/>
                </a:lnTo>
                <a:lnTo>
                  <a:pt x="277215" y="183515"/>
                </a:lnTo>
                <a:lnTo>
                  <a:pt x="277215" y="124358"/>
                </a:lnTo>
                <a:lnTo>
                  <a:pt x="69951" y="124358"/>
                </a:lnTo>
                <a:lnTo>
                  <a:pt x="69951" y="5181"/>
                </a:lnTo>
                <a:close/>
              </a:path>
              <a:path w="2617470" h="313055">
                <a:moveTo>
                  <a:pt x="277215" y="183515"/>
                </a:moveTo>
                <a:lnTo>
                  <a:pt x="207263" y="183515"/>
                </a:lnTo>
                <a:lnTo>
                  <a:pt x="207263" y="307441"/>
                </a:lnTo>
                <a:lnTo>
                  <a:pt x="277215" y="307441"/>
                </a:lnTo>
                <a:lnTo>
                  <a:pt x="277215" y="183515"/>
                </a:lnTo>
                <a:close/>
              </a:path>
              <a:path w="2617470" h="313055">
                <a:moveTo>
                  <a:pt x="277215" y="5181"/>
                </a:moveTo>
                <a:lnTo>
                  <a:pt x="207263" y="5181"/>
                </a:lnTo>
                <a:lnTo>
                  <a:pt x="207263" y="124358"/>
                </a:lnTo>
                <a:lnTo>
                  <a:pt x="277215" y="124358"/>
                </a:lnTo>
                <a:lnTo>
                  <a:pt x="277215" y="5181"/>
                </a:lnTo>
                <a:close/>
              </a:path>
              <a:path w="2617470" h="313055">
                <a:moveTo>
                  <a:pt x="376097" y="5181"/>
                </a:moveTo>
                <a:lnTo>
                  <a:pt x="301828" y="5181"/>
                </a:lnTo>
                <a:lnTo>
                  <a:pt x="418845" y="199491"/>
                </a:lnTo>
                <a:lnTo>
                  <a:pt x="418845" y="307441"/>
                </a:lnTo>
                <a:lnTo>
                  <a:pt x="488797" y="307441"/>
                </a:lnTo>
                <a:lnTo>
                  <a:pt x="488797" y="200355"/>
                </a:lnTo>
                <a:lnTo>
                  <a:pt x="525435" y="139471"/>
                </a:lnTo>
                <a:lnTo>
                  <a:pt x="456844" y="139471"/>
                </a:lnTo>
                <a:lnTo>
                  <a:pt x="376097" y="5181"/>
                </a:lnTo>
                <a:close/>
              </a:path>
              <a:path w="2617470" h="313055">
                <a:moveTo>
                  <a:pt x="606247" y="5181"/>
                </a:moveTo>
                <a:lnTo>
                  <a:pt x="537591" y="5181"/>
                </a:lnTo>
                <a:lnTo>
                  <a:pt x="456844" y="139471"/>
                </a:lnTo>
                <a:lnTo>
                  <a:pt x="525435" y="139471"/>
                </a:lnTo>
                <a:lnTo>
                  <a:pt x="606247" y="5181"/>
                </a:lnTo>
                <a:close/>
              </a:path>
              <a:path w="2617470" h="313055">
                <a:moveTo>
                  <a:pt x="764717" y="5181"/>
                </a:moveTo>
                <a:lnTo>
                  <a:pt x="627405" y="5181"/>
                </a:lnTo>
                <a:lnTo>
                  <a:pt x="627405" y="307441"/>
                </a:lnTo>
                <a:lnTo>
                  <a:pt x="764717" y="307441"/>
                </a:lnTo>
                <a:lnTo>
                  <a:pt x="811398" y="302603"/>
                </a:lnTo>
                <a:lnTo>
                  <a:pt x="851877" y="288602"/>
                </a:lnTo>
                <a:lnTo>
                  <a:pt x="885136" y="266204"/>
                </a:lnTo>
                <a:lnTo>
                  <a:pt x="898627" y="250012"/>
                </a:lnTo>
                <a:lnTo>
                  <a:pt x="697357" y="250012"/>
                </a:lnTo>
                <a:lnTo>
                  <a:pt x="697357" y="62611"/>
                </a:lnTo>
                <a:lnTo>
                  <a:pt x="898627" y="62611"/>
                </a:lnTo>
                <a:lnTo>
                  <a:pt x="885136" y="46418"/>
                </a:lnTo>
                <a:lnTo>
                  <a:pt x="851877" y="24020"/>
                </a:lnTo>
                <a:lnTo>
                  <a:pt x="811398" y="10019"/>
                </a:lnTo>
                <a:lnTo>
                  <a:pt x="764717" y="5181"/>
                </a:lnTo>
                <a:close/>
              </a:path>
              <a:path w="2617470" h="313055">
                <a:moveTo>
                  <a:pt x="898627" y="62611"/>
                </a:moveTo>
                <a:lnTo>
                  <a:pt x="761263" y="62611"/>
                </a:lnTo>
                <a:lnTo>
                  <a:pt x="802102" y="69114"/>
                </a:lnTo>
                <a:lnTo>
                  <a:pt x="833427" y="87763"/>
                </a:lnTo>
                <a:lnTo>
                  <a:pt x="853499" y="117260"/>
                </a:lnTo>
                <a:lnTo>
                  <a:pt x="860577" y="156311"/>
                </a:lnTo>
                <a:lnTo>
                  <a:pt x="853499" y="195362"/>
                </a:lnTo>
                <a:lnTo>
                  <a:pt x="833427" y="224859"/>
                </a:lnTo>
                <a:lnTo>
                  <a:pt x="802102" y="243508"/>
                </a:lnTo>
                <a:lnTo>
                  <a:pt x="761263" y="250012"/>
                </a:lnTo>
                <a:lnTo>
                  <a:pt x="898627" y="250012"/>
                </a:lnTo>
                <a:lnTo>
                  <a:pt x="910154" y="236178"/>
                </a:lnTo>
                <a:lnTo>
                  <a:pt x="925913" y="199291"/>
                </a:lnTo>
                <a:lnTo>
                  <a:pt x="931392" y="156311"/>
                </a:lnTo>
                <a:lnTo>
                  <a:pt x="925913" y="113331"/>
                </a:lnTo>
                <a:lnTo>
                  <a:pt x="910154" y="76444"/>
                </a:lnTo>
                <a:lnTo>
                  <a:pt x="898627" y="62611"/>
                </a:lnTo>
                <a:close/>
              </a:path>
              <a:path w="2617470" h="313055">
                <a:moveTo>
                  <a:pt x="1109726" y="5181"/>
                </a:moveTo>
                <a:lnTo>
                  <a:pt x="978890" y="5181"/>
                </a:lnTo>
                <a:lnTo>
                  <a:pt x="978890" y="307441"/>
                </a:lnTo>
                <a:lnTo>
                  <a:pt x="1048842" y="307441"/>
                </a:lnTo>
                <a:lnTo>
                  <a:pt x="1048842" y="223240"/>
                </a:lnTo>
                <a:lnTo>
                  <a:pt x="1187853" y="223240"/>
                </a:lnTo>
                <a:lnTo>
                  <a:pt x="1178814" y="210286"/>
                </a:lnTo>
                <a:lnTo>
                  <a:pt x="1205106" y="194647"/>
                </a:lnTo>
                <a:lnTo>
                  <a:pt x="1224638" y="173259"/>
                </a:lnTo>
                <a:lnTo>
                  <a:pt x="1227242" y="167538"/>
                </a:lnTo>
                <a:lnTo>
                  <a:pt x="1048842" y="167538"/>
                </a:lnTo>
                <a:lnTo>
                  <a:pt x="1048842" y="62179"/>
                </a:lnTo>
                <a:lnTo>
                  <a:pt x="1226569" y="62179"/>
                </a:lnTo>
                <a:lnTo>
                  <a:pt x="1205639" y="34597"/>
                </a:lnTo>
                <a:lnTo>
                  <a:pt x="1164301" y="12785"/>
                </a:lnTo>
                <a:lnTo>
                  <a:pt x="1109726" y="5181"/>
                </a:lnTo>
                <a:close/>
              </a:path>
              <a:path w="2617470" h="313055">
                <a:moveTo>
                  <a:pt x="1187853" y="223240"/>
                </a:moveTo>
                <a:lnTo>
                  <a:pt x="1113180" y="223240"/>
                </a:lnTo>
                <a:lnTo>
                  <a:pt x="1171473" y="307441"/>
                </a:lnTo>
                <a:lnTo>
                  <a:pt x="1246606" y="307441"/>
                </a:lnTo>
                <a:lnTo>
                  <a:pt x="1187853" y="223240"/>
                </a:lnTo>
                <a:close/>
              </a:path>
              <a:path w="2617470" h="313055">
                <a:moveTo>
                  <a:pt x="1226569" y="62179"/>
                </a:moveTo>
                <a:lnTo>
                  <a:pt x="1105839" y="62179"/>
                </a:lnTo>
                <a:lnTo>
                  <a:pt x="1133927" y="65734"/>
                </a:lnTo>
                <a:lnTo>
                  <a:pt x="1154039" y="76050"/>
                </a:lnTo>
                <a:lnTo>
                  <a:pt x="1166136" y="92600"/>
                </a:lnTo>
                <a:lnTo>
                  <a:pt x="1170177" y="114858"/>
                </a:lnTo>
                <a:lnTo>
                  <a:pt x="1166136" y="136934"/>
                </a:lnTo>
                <a:lnTo>
                  <a:pt x="1154039" y="153504"/>
                </a:lnTo>
                <a:lnTo>
                  <a:pt x="1133927" y="163922"/>
                </a:lnTo>
                <a:lnTo>
                  <a:pt x="1105839" y="167538"/>
                </a:lnTo>
                <a:lnTo>
                  <a:pt x="1227242" y="167538"/>
                </a:lnTo>
                <a:lnTo>
                  <a:pt x="1236803" y="146528"/>
                </a:lnTo>
                <a:lnTo>
                  <a:pt x="1240993" y="114858"/>
                </a:lnTo>
                <a:lnTo>
                  <a:pt x="1231837" y="69121"/>
                </a:lnTo>
                <a:lnTo>
                  <a:pt x="1226569" y="62179"/>
                </a:lnTo>
                <a:close/>
              </a:path>
              <a:path w="2617470" h="313055">
                <a:moveTo>
                  <a:pt x="1455153" y="5181"/>
                </a:moveTo>
                <a:lnTo>
                  <a:pt x="1386065" y="5181"/>
                </a:lnTo>
                <a:lnTo>
                  <a:pt x="1251343" y="307441"/>
                </a:lnTo>
                <a:lnTo>
                  <a:pt x="1323022" y="307441"/>
                </a:lnTo>
                <a:lnTo>
                  <a:pt x="1349794" y="242671"/>
                </a:lnTo>
                <a:lnTo>
                  <a:pt x="1561345" y="242671"/>
                </a:lnTo>
                <a:lnTo>
                  <a:pt x="1537596" y="189560"/>
                </a:lnTo>
                <a:lnTo>
                  <a:pt x="1372247" y="189560"/>
                </a:lnTo>
                <a:lnTo>
                  <a:pt x="1420177" y="73837"/>
                </a:lnTo>
                <a:lnTo>
                  <a:pt x="1485852" y="73837"/>
                </a:lnTo>
                <a:lnTo>
                  <a:pt x="1455153" y="5181"/>
                </a:lnTo>
                <a:close/>
              </a:path>
              <a:path w="2617470" h="313055">
                <a:moveTo>
                  <a:pt x="1561345" y="242671"/>
                </a:moveTo>
                <a:lnTo>
                  <a:pt x="1490129" y="242671"/>
                </a:lnTo>
                <a:lnTo>
                  <a:pt x="1516900" y="307441"/>
                </a:lnTo>
                <a:lnTo>
                  <a:pt x="1590306" y="307441"/>
                </a:lnTo>
                <a:lnTo>
                  <a:pt x="1561345" y="242671"/>
                </a:lnTo>
                <a:close/>
              </a:path>
              <a:path w="2617470" h="313055">
                <a:moveTo>
                  <a:pt x="1734096" y="62179"/>
                </a:moveTo>
                <a:lnTo>
                  <a:pt x="1664144" y="62179"/>
                </a:lnTo>
                <a:lnTo>
                  <a:pt x="1664144" y="307441"/>
                </a:lnTo>
                <a:lnTo>
                  <a:pt x="1734096" y="307441"/>
                </a:lnTo>
                <a:lnTo>
                  <a:pt x="1734096" y="62179"/>
                </a:lnTo>
                <a:close/>
              </a:path>
              <a:path w="2617470" h="313055">
                <a:moveTo>
                  <a:pt x="1485852" y="73837"/>
                </a:moveTo>
                <a:lnTo>
                  <a:pt x="1420177" y="73837"/>
                </a:lnTo>
                <a:lnTo>
                  <a:pt x="1468107" y="189560"/>
                </a:lnTo>
                <a:lnTo>
                  <a:pt x="1537596" y="189560"/>
                </a:lnTo>
                <a:lnTo>
                  <a:pt x="1485852" y="73837"/>
                </a:lnTo>
                <a:close/>
              </a:path>
              <a:path w="2617470" h="313055">
                <a:moveTo>
                  <a:pt x="1830819" y="5181"/>
                </a:moveTo>
                <a:lnTo>
                  <a:pt x="1567421" y="5181"/>
                </a:lnTo>
                <a:lnTo>
                  <a:pt x="1567421" y="62179"/>
                </a:lnTo>
                <a:lnTo>
                  <a:pt x="1830819" y="62179"/>
                </a:lnTo>
                <a:lnTo>
                  <a:pt x="1830819" y="5181"/>
                </a:lnTo>
                <a:close/>
              </a:path>
              <a:path w="2617470" h="313055">
                <a:moveTo>
                  <a:pt x="1933155" y="5181"/>
                </a:moveTo>
                <a:lnTo>
                  <a:pt x="1863204" y="5181"/>
                </a:lnTo>
                <a:lnTo>
                  <a:pt x="1863204" y="307441"/>
                </a:lnTo>
                <a:lnTo>
                  <a:pt x="1933155" y="307441"/>
                </a:lnTo>
                <a:lnTo>
                  <a:pt x="1933155" y="5181"/>
                </a:lnTo>
                <a:close/>
              </a:path>
              <a:path w="2617470" h="313055">
                <a:moveTo>
                  <a:pt x="2057514" y="5181"/>
                </a:moveTo>
                <a:lnTo>
                  <a:pt x="1999653" y="5181"/>
                </a:lnTo>
                <a:lnTo>
                  <a:pt x="1999653" y="307441"/>
                </a:lnTo>
                <a:lnTo>
                  <a:pt x="2068741" y="307441"/>
                </a:lnTo>
                <a:lnTo>
                  <a:pt x="2068741" y="123926"/>
                </a:lnTo>
                <a:lnTo>
                  <a:pt x="2154745" y="123926"/>
                </a:lnTo>
                <a:lnTo>
                  <a:pt x="2057514" y="5181"/>
                </a:lnTo>
                <a:close/>
              </a:path>
              <a:path w="2617470" h="313055">
                <a:moveTo>
                  <a:pt x="2154745" y="123926"/>
                </a:moveTo>
                <a:lnTo>
                  <a:pt x="2068741" y="123926"/>
                </a:lnTo>
                <a:lnTo>
                  <a:pt x="2219439" y="307441"/>
                </a:lnTo>
                <a:lnTo>
                  <a:pt x="2276868" y="307441"/>
                </a:lnTo>
                <a:lnTo>
                  <a:pt x="2276868" y="188696"/>
                </a:lnTo>
                <a:lnTo>
                  <a:pt x="2207780" y="188696"/>
                </a:lnTo>
                <a:lnTo>
                  <a:pt x="2154745" y="123926"/>
                </a:lnTo>
                <a:close/>
              </a:path>
              <a:path w="2617470" h="313055">
                <a:moveTo>
                  <a:pt x="2276868" y="5181"/>
                </a:moveTo>
                <a:lnTo>
                  <a:pt x="2207780" y="5181"/>
                </a:lnTo>
                <a:lnTo>
                  <a:pt x="2207780" y="188696"/>
                </a:lnTo>
                <a:lnTo>
                  <a:pt x="2276868" y="188696"/>
                </a:lnTo>
                <a:lnTo>
                  <a:pt x="2276868" y="5181"/>
                </a:lnTo>
                <a:close/>
              </a:path>
              <a:path w="2617470" h="313055">
                <a:moveTo>
                  <a:pt x="2490609" y="0"/>
                </a:moveTo>
                <a:lnTo>
                  <a:pt x="2444860" y="5251"/>
                </a:lnTo>
                <a:lnTo>
                  <a:pt x="2404713" y="20278"/>
                </a:lnTo>
                <a:lnTo>
                  <a:pt x="2371378" y="43989"/>
                </a:lnTo>
                <a:lnTo>
                  <a:pt x="2346068" y="75293"/>
                </a:lnTo>
                <a:lnTo>
                  <a:pt x="2329994" y="113097"/>
                </a:lnTo>
                <a:lnTo>
                  <a:pt x="2324366" y="156311"/>
                </a:lnTo>
                <a:lnTo>
                  <a:pt x="2329988" y="199525"/>
                </a:lnTo>
                <a:lnTo>
                  <a:pt x="2346020" y="237330"/>
                </a:lnTo>
                <a:lnTo>
                  <a:pt x="2371217" y="268633"/>
                </a:lnTo>
                <a:lnTo>
                  <a:pt x="2404329" y="292344"/>
                </a:lnTo>
                <a:lnTo>
                  <a:pt x="2444111" y="307371"/>
                </a:lnTo>
                <a:lnTo>
                  <a:pt x="2489314" y="312623"/>
                </a:lnTo>
                <a:lnTo>
                  <a:pt x="2521948" y="310140"/>
                </a:lnTo>
                <a:lnTo>
                  <a:pt x="2554138" y="302799"/>
                </a:lnTo>
                <a:lnTo>
                  <a:pt x="2584465" y="290763"/>
                </a:lnTo>
                <a:lnTo>
                  <a:pt x="2611513" y="274193"/>
                </a:lnTo>
                <a:lnTo>
                  <a:pt x="2611513" y="253034"/>
                </a:lnTo>
                <a:lnTo>
                  <a:pt x="2493200" y="253034"/>
                </a:lnTo>
                <a:lnTo>
                  <a:pt x="2453474" y="245876"/>
                </a:lnTo>
                <a:lnTo>
                  <a:pt x="2422493" y="225885"/>
                </a:lnTo>
                <a:lnTo>
                  <a:pt x="2402360" y="195288"/>
                </a:lnTo>
                <a:lnTo>
                  <a:pt x="2395181" y="156311"/>
                </a:lnTo>
                <a:lnTo>
                  <a:pt x="2402374" y="116970"/>
                </a:lnTo>
                <a:lnTo>
                  <a:pt x="2422601" y="86413"/>
                </a:lnTo>
                <a:lnTo>
                  <a:pt x="2453839" y="66625"/>
                </a:lnTo>
                <a:lnTo>
                  <a:pt x="2494064" y="59588"/>
                </a:lnTo>
                <a:lnTo>
                  <a:pt x="2609174" y="59588"/>
                </a:lnTo>
                <a:lnTo>
                  <a:pt x="2617127" y="52247"/>
                </a:lnTo>
                <a:lnTo>
                  <a:pt x="2592440" y="29692"/>
                </a:lnTo>
                <a:lnTo>
                  <a:pt x="2562774" y="13331"/>
                </a:lnTo>
                <a:lnTo>
                  <a:pt x="2528655" y="3366"/>
                </a:lnTo>
                <a:lnTo>
                  <a:pt x="2490609" y="0"/>
                </a:lnTo>
                <a:close/>
              </a:path>
              <a:path w="2617470" h="313055">
                <a:moveTo>
                  <a:pt x="2611513" y="151561"/>
                </a:moveTo>
                <a:lnTo>
                  <a:pt x="2547607" y="151561"/>
                </a:lnTo>
                <a:lnTo>
                  <a:pt x="2547607" y="240080"/>
                </a:lnTo>
                <a:lnTo>
                  <a:pt x="2534309" y="246112"/>
                </a:lnTo>
                <a:lnTo>
                  <a:pt x="2520889" y="250120"/>
                </a:lnTo>
                <a:lnTo>
                  <a:pt x="2507227" y="252346"/>
                </a:lnTo>
                <a:lnTo>
                  <a:pt x="2493200" y="253034"/>
                </a:lnTo>
                <a:lnTo>
                  <a:pt x="2611513" y="253034"/>
                </a:lnTo>
                <a:lnTo>
                  <a:pt x="2611513" y="151561"/>
                </a:lnTo>
                <a:close/>
              </a:path>
              <a:path w="2617470" h="313055">
                <a:moveTo>
                  <a:pt x="2609174" y="59588"/>
                </a:moveTo>
                <a:lnTo>
                  <a:pt x="2494064" y="59588"/>
                </a:lnTo>
                <a:lnTo>
                  <a:pt x="2516112" y="61639"/>
                </a:lnTo>
                <a:lnTo>
                  <a:pt x="2536380" y="67900"/>
                </a:lnTo>
                <a:lnTo>
                  <a:pt x="2555028" y="78533"/>
                </a:lnTo>
                <a:lnTo>
                  <a:pt x="2572219" y="93700"/>
                </a:lnTo>
                <a:lnTo>
                  <a:pt x="2609174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6513" y="2739425"/>
            <a:ext cx="1227334" cy="98330"/>
          </a:xfrm>
          <a:custGeom>
            <a:avLst/>
            <a:gdLst/>
            <a:ahLst/>
            <a:cxnLst/>
            <a:rect l="l" t="t" r="r" b="b"/>
            <a:pathLst>
              <a:path w="1085850" h="86994">
                <a:moveTo>
                  <a:pt x="18389" y="3429"/>
                </a:moveTo>
                <a:lnTo>
                  <a:pt x="0" y="3429"/>
                </a:lnTo>
                <a:lnTo>
                  <a:pt x="0" y="83426"/>
                </a:lnTo>
                <a:lnTo>
                  <a:pt x="17475" y="83426"/>
                </a:lnTo>
                <a:lnTo>
                  <a:pt x="37959" y="55537"/>
                </a:lnTo>
                <a:lnTo>
                  <a:pt x="18389" y="55537"/>
                </a:lnTo>
                <a:lnTo>
                  <a:pt x="18389" y="3429"/>
                </a:lnTo>
                <a:close/>
              </a:path>
              <a:path w="1085850" h="86994">
                <a:moveTo>
                  <a:pt x="73939" y="31432"/>
                </a:moveTo>
                <a:lnTo>
                  <a:pt x="55664" y="31432"/>
                </a:lnTo>
                <a:lnTo>
                  <a:pt x="55664" y="83426"/>
                </a:lnTo>
                <a:lnTo>
                  <a:pt x="73939" y="83426"/>
                </a:lnTo>
                <a:lnTo>
                  <a:pt x="73939" y="31432"/>
                </a:lnTo>
                <a:close/>
              </a:path>
              <a:path w="1085850" h="86994">
                <a:moveTo>
                  <a:pt x="73939" y="3429"/>
                </a:moveTo>
                <a:lnTo>
                  <a:pt x="56578" y="3429"/>
                </a:lnTo>
                <a:lnTo>
                  <a:pt x="18389" y="55537"/>
                </a:lnTo>
                <a:lnTo>
                  <a:pt x="37959" y="55537"/>
                </a:lnTo>
                <a:lnTo>
                  <a:pt x="55664" y="31432"/>
                </a:lnTo>
                <a:lnTo>
                  <a:pt x="73939" y="31432"/>
                </a:lnTo>
                <a:lnTo>
                  <a:pt x="73939" y="3429"/>
                </a:lnTo>
                <a:close/>
              </a:path>
              <a:path w="1085850" h="86994">
                <a:moveTo>
                  <a:pt x="141490" y="3429"/>
                </a:moveTo>
                <a:lnTo>
                  <a:pt x="126187" y="3429"/>
                </a:lnTo>
                <a:lnTo>
                  <a:pt x="126187" y="83426"/>
                </a:lnTo>
                <a:lnTo>
                  <a:pt x="143548" y="83426"/>
                </a:lnTo>
                <a:lnTo>
                  <a:pt x="143548" y="36461"/>
                </a:lnTo>
                <a:lnTo>
                  <a:pt x="161416" y="36461"/>
                </a:lnTo>
                <a:lnTo>
                  <a:pt x="141490" y="3429"/>
                </a:lnTo>
                <a:close/>
              </a:path>
              <a:path w="1085850" h="86994">
                <a:moveTo>
                  <a:pt x="216339" y="35547"/>
                </a:moveTo>
                <a:lnTo>
                  <a:pt x="198932" y="35547"/>
                </a:lnTo>
                <a:lnTo>
                  <a:pt x="199047" y="83426"/>
                </a:lnTo>
                <a:lnTo>
                  <a:pt x="216408" y="83426"/>
                </a:lnTo>
                <a:lnTo>
                  <a:pt x="216339" y="35547"/>
                </a:lnTo>
                <a:close/>
              </a:path>
              <a:path w="1085850" h="86994">
                <a:moveTo>
                  <a:pt x="161416" y="36461"/>
                </a:moveTo>
                <a:lnTo>
                  <a:pt x="143548" y="36461"/>
                </a:lnTo>
                <a:lnTo>
                  <a:pt x="167119" y="74968"/>
                </a:lnTo>
                <a:lnTo>
                  <a:pt x="175361" y="74968"/>
                </a:lnTo>
                <a:lnTo>
                  <a:pt x="188415" y="53136"/>
                </a:lnTo>
                <a:lnTo>
                  <a:pt x="171475" y="53136"/>
                </a:lnTo>
                <a:lnTo>
                  <a:pt x="161416" y="36461"/>
                </a:lnTo>
                <a:close/>
              </a:path>
              <a:path w="1085850" h="86994">
                <a:moveTo>
                  <a:pt x="216293" y="3429"/>
                </a:moveTo>
                <a:lnTo>
                  <a:pt x="200990" y="3429"/>
                </a:lnTo>
                <a:lnTo>
                  <a:pt x="171475" y="53136"/>
                </a:lnTo>
                <a:lnTo>
                  <a:pt x="188415" y="53136"/>
                </a:lnTo>
                <a:lnTo>
                  <a:pt x="198932" y="35547"/>
                </a:lnTo>
                <a:lnTo>
                  <a:pt x="216339" y="35547"/>
                </a:lnTo>
                <a:lnTo>
                  <a:pt x="216293" y="3429"/>
                </a:lnTo>
                <a:close/>
              </a:path>
              <a:path w="1085850" h="86994">
                <a:moveTo>
                  <a:pt x="281165" y="3429"/>
                </a:moveTo>
                <a:lnTo>
                  <a:pt x="262877" y="3429"/>
                </a:lnTo>
                <a:lnTo>
                  <a:pt x="227228" y="83426"/>
                </a:lnTo>
                <a:lnTo>
                  <a:pt x="246202" y="83426"/>
                </a:lnTo>
                <a:lnTo>
                  <a:pt x="253288" y="66281"/>
                </a:lnTo>
                <a:lnTo>
                  <a:pt x="309273" y="66281"/>
                </a:lnTo>
                <a:lnTo>
                  <a:pt x="302992" y="52235"/>
                </a:lnTo>
                <a:lnTo>
                  <a:pt x="259219" y="52235"/>
                </a:lnTo>
                <a:lnTo>
                  <a:pt x="271907" y="21602"/>
                </a:lnTo>
                <a:lnTo>
                  <a:pt x="289292" y="21602"/>
                </a:lnTo>
                <a:lnTo>
                  <a:pt x="281165" y="3429"/>
                </a:lnTo>
                <a:close/>
              </a:path>
              <a:path w="1085850" h="86994">
                <a:moveTo>
                  <a:pt x="309273" y="66281"/>
                </a:moveTo>
                <a:lnTo>
                  <a:pt x="290423" y="66281"/>
                </a:lnTo>
                <a:lnTo>
                  <a:pt x="297510" y="83426"/>
                </a:lnTo>
                <a:lnTo>
                  <a:pt x="316941" y="83426"/>
                </a:lnTo>
                <a:lnTo>
                  <a:pt x="309273" y="66281"/>
                </a:lnTo>
                <a:close/>
              </a:path>
              <a:path w="1085850" h="86994">
                <a:moveTo>
                  <a:pt x="289292" y="21602"/>
                </a:moveTo>
                <a:lnTo>
                  <a:pt x="271907" y="21602"/>
                </a:lnTo>
                <a:lnTo>
                  <a:pt x="284594" y="52235"/>
                </a:lnTo>
                <a:lnTo>
                  <a:pt x="302992" y="52235"/>
                </a:lnTo>
                <a:lnTo>
                  <a:pt x="289292" y="21602"/>
                </a:lnTo>
                <a:close/>
              </a:path>
              <a:path w="1085850" h="86994">
                <a:moveTo>
                  <a:pt x="364375" y="2057"/>
                </a:moveTo>
                <a:lnTo>
                  <a:pt x="347079" y="5129"/>
                </a:lnTo>
                <a:lnTo>
                  <a:pt x="333321" y="13696"/>
                </a:lnTo>
                <a:lnTo>
                  <a:pt x="324234" y="26789"/>
                </a:lnTo>
                <a:lnTo>
                  <a:pt x="320954" y="43434"/>
                </a:lnTo>
                <a:lnTo>
                  <a:pt x="324233" y="60071"/>
                </a:lnTo>
                <a:lnTo>
                  <a:pt x="333306" y="73159"/>
                </a:lnTo>
                <a:lnTo>
                  <a:pt x="347030" y="81726"/>
                </a:lnTo>
                <a:lnTo>
                  <a:pt x="364261" y="84797"/>
                </a:lnTo>
                <a:lnTo>
                  <a:pt x="374244" y="83867"/>
                </a:lnTo>
                <a:lnTo>
                  <a:pt x="383178" y="81127"/>
                </a:lnTo>
                <a:lnTo>
                  <a:pt x="390911" y="76654"/>
                </a:lnTo>
                <a:lnTo>
                  <a:pt x="397294" y="70523"/>
                </a:lnTo>
                <a:lnTo>
                  <a:pt x="395684" y="69037"/>
                </a:lnTo>
                <a:lnTo>
                  <a:pt x="365290" y="69037"/>
                </a:lnTo>
                <a:lnTo>
                  <a:pt x="354972" y="67158"/>
                </a:lnTo>
                <a:lnTo>
                  <a:pt x="346873" y="61893"/>
                </a:lnTo>
                <a:lnTo>
                  <a:pt x="341581" y="53799"/>
                </a:lnTo>
                <a:lnTo>
                  <a:pt x="339686" y="43434"/>
                </a:lnTo>
                <a:lnTo>
                  <a:pt x="341581" y="33061"/>
                </a:lnTo>
                <a:lnTo>
                  <a:pt x="346873" y="24963"/>
                </a:lnTo>
                <a:lnTo>
                  <a:pt x="354972" y="19697"/>
                </a:lnTo>
                <a:lnTo>
                  <a:pt x="365290" y="17818"/>
                </a:lnTo>
                <a:lnTo>
                  <a:pt x="395572" y="17818"/>
                </a:lnTo>
                <a:lnTo>
                  <a:pt x="397294" y="16230"/>
                </a:lnTo>
                <a:lnTo>
                  <a:pt x="390912" y="10158"/>
                </a:lnTo>
                <a:lnTo>
                  <a:pt x="383192" y="5715"/>
                </a:lnTo>
                <a:lnTo>
                  <a:pt x="374293" y="2986"/>
                </a:lnTo>
                <a:lnTo>
                  <a:pt x="364375" y="2057"/>
                </a:lnTo>
                <a:close/>
              </a:path>
              <a:path w="1085850" h="86994">
                <a:moveTo>
                  <a:pt x="385406" y="59550"/>
                </a:moveTo>
                <a:lnTo>
                  <a:pt x="380034" y="65836"/>
                </a:lnTo>
                <a:lnTo>
                  <a:pt x="373291" y="69037"/>
                </a:lnTo>
                <a:lnTo>
                  <a:pt x="395684" y="69037"/>
                </a:lnTo>
                <a:lnTo>
                  <a:pt x="385406" y="59550"/>
                </a:lnTo>
                <a:close/>
              </a:path>
              <a:path w="1085850" h="86994">
                <a:moveTo>
                  <a:pt x="395572" y="17818"/>
                </a:moveTo>
                <a:lnTo>
                  <a:pt x="373291" y="17818"/>
                </a:lnTo>
                <a:lnTo>
                  <a:pt x="380034" y="21018"/>
                </a:lnTo>
                <a:lnTo>
                  <a:pt x="385406" y="27190"/>
                </a:lnTo>
                <a:lnTo>
                  <a:pt x="395572" y="17818"/>
                </a:lnTo>
                <a:close/>
              </a:path>
              <a:path w="1085850" h="86994">
                <a:moveTo>
                  <a:pt x="400291" y="67779"/>
                </a:moveTo>
                <a:lnTo>
                  <a:pt x="399148" y="83426"/>
                </a:lnTo>
                <a:lnTo>
                  <a:pt x="402577" y="84226"/>
                </a:lnTo>
                <a:lnTo>
                  <a:pt x="405549" y="84683"/>
                </a:lnTo>
                <a:lnTo>
                  <a:pt x="408292" y="84683"/>
                </a:lnTo>
                <a:lnTo>
                  <a:pt x="419849" y="81372"/>
                </a:lnTo>
                <a:lnTo>
                  <a:pt x="427062" y="71729"/>
                </a:lnTo>
                <a:lnTo>
                  <a:pt x="427937" y="68237"/>
                </a:lnTo>
                <a:lnTo>
                  <a:pt x="402463" y="68237"/>
                </a:lnTo>
                <a:lnTo>
                  <a:pt x="401434" y="68122"/>
                </a:lnTo>
                <a:lnTo>
                  <a:pt x="400291" y="67779"/>
                </a:lnTo>
                <a:close/>
              </a:path>
              <a:path w="1085850" h="86994">
                <a:moveTo>
                  <a:pt x="478790" y="18503"/>
                </a:moveTo>
                <a:lnTo>
                  <a:pt x="460514" y="18503"/>
                </a:lnTo>
                <a:lnTo>
                  <a:pt x="460514" y="83426"/>
                </a:lnTo>
                <a:lnTo>
                  <a:pt x="478790" y="83426"/>
                </a:lnTo>
                <a:lnTo>
                  <a:pt x="478790" y="18503"/>
                </a:lnTo>
                <a:close/>
              </a:path>
              <a:path w="1085850" h="86994">
                <a:moveTo>
                  <a:pt x="478790" y="3429"/>
                </a:moveTo>
                <a:lnTo>
                  <a:pt x="417322" y="3429"/>
                </a:lnTo>
                <a:lnTo>
                  <a:pt x="416179" y="35877"/>
                </a:lnTo>
                <a:lnTo>
                  <a:pt x="415194" y="49570"/>
                </a:lnTo>
                <a:lnTo>
                  <a:pt x="413107" y="59734"/>
                </a:lnTo>
                <a:lnTo>
                  <a:pt x="409412" y="66059"/>
                </a:lnTo>
                <a:lnTo>
                  <a:pt x="403606" y="68237"/>
                </a:lnTo>
                <a:lnTo>
                  <a:pt x="427937" y="68237"/>
                </a:lnTo>
                <a:lnTo>
                  <a:pt x="430952" y="56190"/>
                </a:lnTo>
                <a:lnTo>
                  <a:pt x="432536" y="35191"/>
                </a:lnTo>
                <a:lnTo>
                  <a:pt x="433108" y="18503"/>
                </a:lnTo>
                <a:lnTo>
                  <a:pt x="478790" y="18503"/>
                </a:lnTo>
                <a:lnTo>
                  <a:pt x="478790" y="3429"/>
                </a:lnTo>
                <a:close/>
              </a:path>
              <a:path w="1085850" h="86994">
                <a:moveTo>
                  <a:pt x="536968" y="2057"/>
                </a:moveTo>
                <a:lnTo>
                  <a:pt x="519473" y="5177"/>
                </a:lnTo>
                <a:lnTo>
                  <a:pt x="505613" y="13825"/>
                </a:lnTo>
                <a:lnTo>
                  <a:pt x="496490" y="26933"/>
                </a:lnTo>
                <a:lnTo>
                  <a:pt x="493204" y="43434"/>
                </a:lnTo>
                <a:lnTo>
                  <a:pt x="496490" y="59926"/>
                </a:lnTo>
                <a:lnTo>
                  <a:pt x="505613" y="73031"/>
                </a:lnTo>
                <a:lnTo>
                  <a:pt x="519473" y="81678"/>
                </a:lnTo>
                <a:lnTo>
                  <a:pt x="536968" y="84797"/>
                </a:lnTo>
                <a:lnTo>
                  <a:pt x="554448" y="81678"/>
                </a:lnTo>
                <a:lnTo>
                  <a:pt x="568291" y="73074"/>
                </a:lnTo>
                <a:lnTo>
                  <a:pt x="571112" y="69037"/>
                </a:lnTo>
                <a:lnTo>
                  <a:pt x="536968" y="69037"/>
                </a:lnTo>
                <a:lnTo>
                  <a:pt x="527029" y="67174"/>
                </a:lnTo>
                <a:lnTo>
                  <a:pt x="519095" y="61936"/>
                </a:lnTo>
                <a:lnTo>
                  <a:pt x="513839" y="53847"/>
                </a:lnTo>
                <a:lnTo>
                  <a:pt x="511937" y="43434"/>
                </a:lnTo>
                <a:lnTo>
                  <a:pt x="513839" y="33012"/>
                </a:lnTo>
                <a:lnTo>
                  <a:pt x="519095" y="24920"/>
                </a:lnTo>
                <a:lnTo>
                  <a:pt x="527029" y="19681"/>
                </a:lnTo>
                <a:lnTo>
                  <a:pt x="536968" y="17818"/>
                </a:lnTo>
                <a:lnTo>
                  <a:pt x="571110" y="17818"/>
                </a:lnTo>
                <a:lnTo>
                  <a:pt x="568291" y="13782"/>
                </a:lnTo>
                <a:lnTo>
                  <a:pt x="554422" y="5161"/>
                </a:lnTo>
                <a:lnTo>
                  <a:pt x="536968" y="2057"/>
                </a:lnTo>
                <a:close/>
              </a:path>
              <a:path w="1085850" h="86994">
                <a:moveTo>
                  <a:pt x="571110" y="17818"/>
                </a:moveTo>
                <a:lnTo>
                  <a:pt x="536968" y="17818"/>
                </a:lnTo>
                <a:lnTo>
                  <a:pt x="546914" y="19681"/>
                </a:lnTo>
                <a:lnTo>
                  <a:pt x="554853" y="24920"/>
                </a:lnTo>
                <a:lnTo>
                  <a:pt x="560110" y="33012"/>
                </a:lnTo>
                <a:lnTo>
                  <a:pt x="562013" y="43434"/>
                </a:lnTo>
                <a:lnTo>
                  <a:pt x="560110" y="53847"/>
                </a:lnTo>
                <a:lnTo>
                  <a:pt x="554853" y="61936"/>
                </a:lnTo>
                <a:lnTo>
                  <a:pt x="546914" y="67174"/>
                </a:lnTo>
                <a:lnTo>
                  <a:pt x="536968" y="69037"/>
                </a:lnTo>
                <a:lnTo>
                  <a:pt x="571112" y="69037"/>
                </a:lnTo>
                <a:lnTo>
                  <a:pt x="577443" y="59975"/>
                </a:lnTo>
                <a:lnTo>
                  <a:pt x="580745" y="43434"/>
                </a:lnTo>
                <a:lnTo>
                  <a:pt x="577443" y="26885"/>
                </a:lnTo>
                <a:lnTo>
                  <a:pt x="571110" y="17818"/>
                </a:lnTo>
                <a:close/>
              </a:path>
              <a:path w="1085850" h="86994">
                <a:moveTo>
                  <a:pt x="610349" y="3429"/>
                </a:moveTo>
                <a:lnTo>
                  <a:pt x="595045" y="3429"/>
                </a:lnTo>
                <a:lnTo>
                  <a:pt x="595045" y="83426"/>
                </a:lnTo>
                <a:lnTo>
                  <a:pt x="612406" y="83426"/>
                </a:lnTo>
                <a:lnTo>
                  <a:pt x="612406" y="36461"/>
                </a:lnTo>
                <a:lnTo>
                  <a:pt x="630275" y="36461"/>
                </a:lnTo>
                <a:lnTo>
                  <a:pt x="610349" y="3429"/>
                </a:lnTo>
                <a:close/>
              </a:path>
              <a:path w="1085850" h="86994">
                <a:moveTo>
                  <a:pt x="685198" y="35547"/>
                </a:moveTo>
                <a:lnTo>
                  <a:pt x="667791" y="35547"/>
                </a:lnTo>
                <a:lnTo>
                  <a:pt x="667905" y="83426"/>
                </a:lnTo>
                <a:lnTo>
                  <a:pt x="685266" y="83426"/>
                </a:lnTo>
                <a:lnTo>
                  <a:pt x="685198" y="35547"/>
                </a:lnTo>
                <a:close/>
              </a:path>
              <a:path w="1085850" h="86994">
                <a:moveTo>
                  <a:pt x="630275" y="36461"/>
                </a:moveTo>
                <a:lnTo>
                  <a:pt x="612406" y="36461"/>
                </a:lnTo>
                <a:lnTo>
                  <a:pt x="635977" y="74968"/>
                </a:lnTo>
                <a:lnTo>
                  <a:pt x="644220" y="74968"/>
                </a:lnTo>
                <a:lnTo>
                  <a:pt x="657273" y="53136"/>
                </a:lnTo>
                <a:lnTo>
                  <a:pt x="640334" y="53136"/>
                </a:lnTo>
                <a:lnTo>
                  <a:pt x="630275" y="36461"/>
                </a:lnTo>
                <a:close/>
              </a:path>
              <a:path w="1085850" h="86994">
                <a:moveTo>
                  <a:pt x="685152" y="3429"/>
                </a:moveTo>
                <a:lnTo>
                  <a:pt x="669848" y="3429"/>
                </a:lnTo>
                <a:lnTo>
                  <a:pt x="640334" y="53136"/>
                </a:lnTo>
                <a:lnTo>
                  <a:pt x="657273" y="53136"/>
                </a:lnTo>
                <a:lnTo>
                  <a:pt x="667791" y="35547"/>
                </a:lnTo>
                <a:lnTo>
                  <a:pt x="685198" y="35547"/>
                </a:lnTo>
                <a:lnTo>
                  <a:pt x="685152" y="3429"/>
                </a:lnTo>
                <a:close/>
              </a:path>
              <a:path w="1085850" h="86994">
                <a:moveTo>
                  <a:pt x="755624" y="3429"/>
                </a:moveTo>
                <a:lnTo>
                  <a:pt x="737235" y="3429"/>
                </a:lnTo>
                <a:lnTo>
                  <a:pt x="737235" y="83426"/>
                </a:lnTo>
                <a:lnTo>
                  <a:pt x="755624" y="83426"/>
                </a:lnTo>
                <a:lnTo>
                  <a:pt x="755624" y="51193"/>
                </a:lnTo>
                <a:lnTo>
                  <a:pt x="789240" y="51193"/>
                </a:lnTo>
                <a:lnTo>
                  <a:pt x="783285" y="42062"/>
                </a:lnTo>
                <a:lnTo>
                  <a:pt x="787544" y="35775"/>
                </a:lnTo>
                <a:lnTo>
                  <a:pt x="755624" y="35775"/>
                </a:lnTo>
                <a:lnTo>
                  <a:pt x="755624" y="3429"/>
                </a:lnTo>
                <a:close/>
              </a:path>
              <a:path w="1085850" h="86994">
                <a:moveTo>
                  <a:pt x="789240" y="51193"/>
                </a:moveTo>
                <a:lnTo>
                  <a:pt x="768426" y="51193"/>
                </a:lnTo>
                <a:lnTo>
                  <a:pt x="789228" y="83426"/>
                </a:lnTo>
                <a:lnTo>
                  <a:pt x="810260" y="83426"/>
                </a:lnTo>
                <a:lnTo>
                  <a:pt x="789240" y="51193"/>
                </a:lnTo>
                <a:close/>
              </a:path>
              <a:path w="1085850" h="86994">
                <a:moveTo>
                  <a:pt x="809459" y="3429"/>
                </a:moveTo>
                <a:lnTo>
                  <a:pt x="789914" y="3429"/>
                </a:lnTo>
                <a:lnTo>
                  <a:pt x="768883" y="35775"/>
                </a:lnTo>
                <a:lnTo>
                  <a:pt x="787544" y="35775"/>
                </a:lnTo>
                <a:lnTo>
                  <a:pt x="809459" y="3429"/>
                </a:lnTo>
                <a:close/>
              </a:path>
              <a:path w="1085850" h="86994">
                <a:moveTo>
                  <a:pt x="856780" y="2057"/>
                </a:moveTo>
                <a:lnTo>
                  <a:pt x="839279" y="5177"/>
                </a:lnTo>
                <a:lnTo>
                  <a:pt x="825420" y="13825"/>
                </a:lnTo>
                <a:lnTo>
                  <a:pt x="816300" y="26933"/>
                </a:lnTo>
                <a:lnTo>
                  <a:pt x="813015" y="43434"/>
                </a:lnTo>
                <a:lnTo>
                  <a:pt x="816300" y="59926"/>
                </a:lnTo>
                <a:lnTo>
                  <a:pt x="825420" y="73031"/>
                </a:lnTo>
                <a:lnTo>
                  <a:pt x="839279" y="81678"/>
                </a:lnTo>
                <a:lnTo>
                  <a:pt x="856780" y="84797"/>
                </a:lnTo>
                <a:lnTo>
                  <a:pt x="874257" y="81678"/>
                </a:lnTo>
                <a:lnTo>
                  <a:pt x="888096" y="73074"/>
                </a:lnTo>
                <a:lnTo>
                  <a:pt x="890915" y="69037"/>
                </a:lnTo>
                <a:lnTo>
                  <a:pt x="856780" y="69037"/>
                </a:lnTo>
                <a:lnTo>
                  <a:pt x="846839" y="67174"/>
                </a:lnTo>
                <a:lnTo>
                  <a:pt x="838900" y="61936"/>
                </a:lnTo>
                <a:lnTo>
                  <a:pt x="833639" y="53847"/>
                </a:lnTo>
                <a:lnTo>
                  <a:pt x="831735" y="43434"/>
                </a:lnTo>
                <a:lnTo>
                  <a:pt x="833639" y="33012"/>
                </a:lnTo>
                <a:lnTo>
                  <a:pt x="838900" y="24920"/>
                </a:lnTo>
                <a:lnTo>
                  <a:pt x="846839" y="19681"/>
                </a:lnTo>
                <a:lnTo>
                  <a:pt x="856780" y="17818"/>
                </a:lnTo>
                <a:lnTo>
                  <a:pt x="890913" y="17818"/>
                </a:lnTo>
                <a:lnTo>
                  <a:pt x="888096" y="13782"/>
                </a:lnTo>
                <a:lnTo>
                  <a:pt x="874232" y="5161"/>
                </a:lnTo>
                <a:lnTo>
                  <a:pt x="856780" y="2057"/>
                </a:lnTo>
                <a:close/>
              </a:path>
              <a:path w="1085850" h="86994">
                <a:moveTo>
                  <a:pt x="890913" y="17818"/>
                </a:moveTo>
                <a:lnTo>
                  <a:pt x="856780" y="17818"/>
                </a:lnTo>
                <a:lnTo>
                  <a:pt x="866720" y="19681"/>
                </a:lnTo>
                <a:lnTo>
                  <a:pt x="874660" y="24920"/>
                </a:lnTo>
                <a:lnTo>
                  <a:pt x="879920" y="33012"/>
                </a:lnTo>
                <a:lnTo>
                  <a:pt x="881824" y="43434"/>
                </a:lnTo>
                <a:lnTo>
                  <a:pt x="879920" y="53847"/>
                </a:lnTo>
                <a:lnTo>
                  <a:pt x="874660" y="61936"/>
                </a:lnTo>
                <a:lnTo>
                  <a:pt x="866720" y="67174"/>
                </a:lnTo>
                <a:lnTo>
                  <a:pt x="856780" y="69037"/>
                </a:lnTo>
                <a:lnTo>
                  <a:pt x="890915" y="69037"/>
                </a:lnTo>
                <a:lnTo>
                  <a:pt x="897244" y="59975"/>
                </a:lnTo>
                <a:lnTo>
                  <a:pt x="900544" y="43434"/>
                </a:lnTo>
                <a:lnTo>
                  <a:pt x="897244" y="26885"/>
                </a:lnTo>
                <a:lnTo>
                  <a:pt x="890913" y="17818"/>
                </a:lnTo>
                <a:close/>
              </a:path>
              <a:path w="1085850" h="86994">
                <a:moveTo>
                  <a:pt x="967752" y="0"/>
                </a:moveTo>
                <a:lnTo>
                  <a:pt x="950747" y="0"/>
                </a:lnTo>
                <a:lnTo>
                  <a:pt x="950747" y="8229"/>
                </a:lnTo>
                <a:lnTo>
                  <a:pt x="932759" y="11410"/>
                </a:lnTo>
                <a:lnTo>
                  <a:pt x="919610" y="18426"/>
                </a:lnTo>
                <a:lnTo>
                  <a:pt x="911542" y="29087"/>
                </a:lnTo>
                <a:lnTo>
                  <a:pt x="908799" y="43205"/>
                </a:lnTo>
                <a:lnTo>
                  <a:pt x="911542" y="57267"/>
                </a:lnTo>
                <a:lnTo>
                  <a:pt x="919610" y="67930"/>
                </a:lnTo>
                <a:lnTo>
                  <a:pt x="932759" y="74971"/>
                </a:lnTo>
                <a:lnTo>
                  <a:pt x="950747" y="78168"/>
                </a:lnTo>
                <a:lnTo>
                  <a:pt x="950747" y="86969"/>
                </a:lnTo>
                <a:lnTo>
                  <a:pt x="967752" y="86969"/>
                </a:lnTo>
                <a:lnTo>
                  <a:pt x="967752" y="78282"/>
                </a:lnTo>
                <a:lnTo>
                  <a:pt x="985722" y="75180"/>
                </a:lnTo>
                <a:lnTo>
                  <a:pt x="998832" y="68116"/>
                </a:lnTo>
                <a:lnTo>
                  <a:pt x="1002071" y="63779"/>
                </a:lnTo>
                <a:lnTo>
                  <a:pt x="950747" y="63779"/>
                </a:lnTo>
                <a:lnTo>
                  <a:pt x="940477" y="61625"/>
                </a:lnTo>
                <a:lnTo>
                  <a:pt x="932942" y="57521"/>
                </a:lnTo>
                <a:lnTo>
                  <a:pt x="928301" y="51402"/>
                </a:lnTo>
                <a:lnTo>
                  <a:pt x="926719" y="43205"/>
                </a:lnTo>
                <a:lnTo>
                  <a:pt x="928189" y="34954"/>
                </a:lnTo>
                <a:lnTo>
                  <a:pt x="932641" y="28849"/>
                </a:lnTo>
                <a:lnTo>
                  <a:pt x="940140" y="24804"/>
                </a:lnTo>
                <a:lnTo>
                  <a:pt x="950747" y="22733"/>
                </a:lnTo>
                <a:lnTo>
                  <a:pt x="1002041" y="22733"/>
                </a:lnTo>
                <a:lnTo>
                  <a:pt x="998789" y="18411"/>
                </a:lnTo>
                <a:lnTo>
                  <a:pt x="985674" y="11329"/>
                </a:lnTo>
                <a:lnTo>
                  <a:pt x="967752" y="8115"/>
                </a:lnTo>
                <a:lnTo>
                  <a:pt x="967752" y="0"/>
                </a:lnTo>
                <a:close/>
              </a:path>
              <a:path w="1085850" h="86994">
                <a:moveTo>
                  <a:pt x="967752" y="22733"/>
                </a:moveTo>
                <a:lnTo>
                  <a:pt x="950747" y="22733"/>
                </a:lnTo>
                <a:lnTo>
                  <a:pt x="950747" y="63779"/>
                </a:lnTo>
                <a:lnTo>
                  <a:pt x="967752" y="63779"/>
                </a:lnTo>
                <a:lnTo>
                  <a:pt x="967752" y="22733"/>
                </a:lnTo>
                <a:close/>
              </a:path>
              <a:path w="1085850" h="86994">
                <a:moveTo>
                  <a:pt x="1002041" y="22733"/>
                </a:moveTo>
                <a:lnTo>
                  <a:pt x="967752" y="22733"/>
                </a:lnTo>
                <a:lnTo>
                  <a:pt x="978215" y="24754"/>
                </a:lnTo>
                <a:lnTo>
                  <a:pt x="985729" y="28792"/>
                </a:lnTo>
                <a:lnTo>
                  <a:pt x="990262" y="34889"/>
                </a:lnTo>
                <a:lnTo>
                  <a:pt x="991781" y="43091"/>
                </a:lnTo>
                <a:lnTo>
                  <a:pt x="990294" y="51370"/>
                </a:lnTo>
                <a:lnTo>
                  <a:pt x="985815" y="57550"/>
                </a:lnTo>
                <a:lnTo>
                  <a:pt x="978311" y="61671"/>
                </a:lnTo>
                <a:lnTo>
                  <a:pt x="967752" y="63779"/>
                </a:lnTo>
                <a:lnTo>
                  <a:pt x="1002071" y="63779"/>
                </a:lnTo>
                <a:lnTo>
                  <a:pt x="1006861" y="57365"/>
                </a:lnTo>
                <a:lnTo>
                  <a:pt x="1009586" y="43205"/>
                </a:lnTo>
                <a:lnTo>
                  <a:pt x="1006845" y="29117"/>
                </a:lnTo>
                <a:lnTo>
                  <a:pt x="1002041" y="22733"/>
                </a:lnTo>
                <a:close/>
              </a:path>
              <a:path w="1085850" h="86994">
                <a:moveTo>
                  <a:pt x="1083881" y="3429"/>
                </a:moveTo>
                <a:lnTo>
                  <a:pt x="1023442" y="3429"/>
                </a:lnTo>
                <a:lnTo>
                  <a:pt x="1023442" y="83426"/>
                </a:lnTo>
                <a:lnTo>
                  <a:pt x="1085367" y="83426"/>
                </a:lnTo>
                <a:lnTo>
                  <a:pt x="1085367" y="68580"/>
                </a:lnTo>
                <a:lnTo>
                  <a:pt x="1041819" y="68580"/>
                </a:lnTo>
                <a:lnTo>
                  <a:pt x="1041819" y="50050"/>
                </a:lnTo>
                <a:lnTo>
                  <a:pt x="1078966" y="50050"/>
                </a:lnTo>
                <a:lnTo>
                  <a:pt x="1078966" y="35661"/>
                </a:lnTo>
                <a:lnTo>
                  <a:pt x="1041819" y="35661"/>
                </a:lnTo>
                <a:lnTo>
                  <a:pt x="1041819" y="18275"/>
                </a:lnTo>
                <a:lnTo>
                  <a:pt x="1083881" y="18275"/>
                </a:lnTo>
                <a:lnTo>
                  <a:pt x="1083881" y="342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17208" y="2559818"/>
            <a:ext cx="3671179" cy="135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32209" y="4012350"/>
            <a:ext cx="6570645" cy="1334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28624" y="3668365"/>
            <a:ext cx="6888776" cy="140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17570" y="3453044"/>
            <a:ext cx="7232459" cy="139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8932640" y="414495"/>
            <a:ext cx="21532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4" name="object 24"/>
          <p:cNvSpPr/>
          <p:nvPr/>
        </p:nvSpPr>
        <p:spPr>
          <a:xfrm>
            <a:off x="8846511" y="113044"/>
            <a:ext cx="0" cy="21532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83465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968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51" dirty="0">
                <a:solidFill>
                  <a:srgbClr val="000113"/>
                </a:solidFill>
                <a:latin typeface="Arial"/>
                <a:cs typeface="Arial"/>
              </a:rPr>
              <a:t>26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3" y="5594959"/>
            <a:ext cx="4111210" cy="94024"/>
          </a:xfrm>
          <a:custGeom>
            <a:avLst/>
            <a:gdLst/>
            <a:ahLst/>
            <a:cxnLst/>
            <a:rect l="l" t="t" r="r" b="b"/>
            <a:pathLst>
              <a:path w="3637279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637279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637279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637279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637279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637279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637279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637279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637279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637279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637279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637279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637279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637279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637279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637279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1371"/>
                </a:lnTo>
                <a:close/>
              </a:path>
              <a:path w="3637279" h="83185">
                <a:moveTo>
                  <a:pt x="1222984" y="1371"/>
                </a:moveTo>
                <a:lnTo>
                  <a:pt x="1207681" y="1371"/>
                </a:lnTo>
                <a:lnTo>
                  <a:pt x="1207681" y="81368"/>
                </a:lnTo>
                <a:lnTo>
                  <a:pt x="1225943" y="81368"/>
                </a:lnTo>
                <a:lnTo>
                  <a:pt x="1225943" y="32804"/>
                </a:lnTo>
                <a:lnTo>
                  <a:pt x="1248737" y="32804"/>
                </a:lnTo>
                <a:lnTo>
                  <a:pt x="1222984" y="1371"/>
                </a:lnTo>
                <a:close/>
              </a:path>
              <a:path w="3637279" h="83185">
                <a:moveTo>
                  <a:pt x="1248737" y="32804"/>
                </a:moveTo>
                <a:lnTo>
                  <a:pt x="1225943" y="32804"/>
                </a:lnTo>
                <a:lnTo>
                  <a:pt x="1265847" y="81368"/>
                </a:lnTo>
                <a:lnTo>
                  <a:pt x="1281036" y="81368"/>
                </a:lnTo>
                <a:lnTo>
                  <a:pt x="1281036" y="49936"/>
                </a:lnTo>
                <a:lnTo>
                  <a:pt x="1262773" y="49936"/>
                </a:lnTo>
                <a:lnTo>
                  <a:pt x="1248737" y="32804"/>
                </a:lnTo>
                <a:close/>
              </a:path>
              <a:path w="3637279" h="83185">
                <a:moveTo>
                  <a:pt x="1281036" y="1371"/>
                </a:moveTo>
                <a:lnTo>
                  <a:pt x="1262773" y="1371"/>
                </a:lnTo>
                <a:lnTo>
                  <a:pt x="1262773" y="49936"/>
                </a:lnTo>
                <a:lnTo>
                  <a:pt x="1281036" y="49936"/>
                </a:lnTo>
                <a:lnTo>
                  <a:pt x="1281036" y="1371"/>
                </a:lnTo>
                <a:close/>
              </a:path>
              <a:path w="3637279" h="83185">
                <a:moveTo>
                  <a:pt x="1380820" y="16446"/>
                </a:moveTo>
                <a:lnTo>
                  <a:pt x="1362329" y="16446"/>
                </a:lnTo>
                <a:lnTo>
                  <a:pt x="1362329" y="81368"/>
                </a:lnTo>
                <a:lnTo>
                  <a:pt x="1380820" y="81368"/>
                </a:lnTo>
                <a:lnTo>
                  <a:pt x="1380820" y="16446"/>
                </a:lnTo>
                <a:close/>
              </a:path>
              <a:path w="3637279" h="83185">
                <a:moveTo>
                  <a:pt x="1406423" y="1371"/>
                </a:moveTo>
                <a:lnTo>
                  <a:pt x="1336725" y="1371"/>
                </a:lnTo>
                <a:lnTo>
                  <a:pt x="1336725" y="16446"/>
                </a:lnTo>
                <a:lnTo>
                  <a:pt x="1406423" y="16446"/>
                </a:lnTo>
                <a:lnTo>
                  <a:pt x="1406423" y="1371"/>
                </a:lnTo>
                <a:close/>
              </a:path>
              <a:path w="3637279" h="83185">
                <a:moveTo>
                  <a:pt x="1522552" y="1371"/>
                </a:moveTo>
                <a:lnTo>
                  <a:pt x="1462112" y="1371"/>
                </a:lnTo>
                <a:lnTo>
                  <a:pt x="1462112" y="81368"/>
                </a:lnTo>
                <a:lnTo>
                  <a:pt x="1524038" y="81368"/>
                </a:lnTo>
                <a:lnTo>
                  <a:pt x="1524038" y="66522"/>
                </a:lnTo>
                <a:lnTo>
                  <a:pt x="1480489" y="66522"/>
                </a:lnTo>
                <a:lnTo>
                  <a:pt x="1480489" y="47993"/>
                </a:lnTo>
                <a:lnTo>
                  <a:pt x="1517637" y="47993"/>
                </a:lnTo>
                <a:lnTo>
                  <a:pt x="1517637" y="33604"/>
                </a:lnTo>
                <a:lnTo>
                  <a:pt x="1480489" y="33604"/>
                </a:lnTo>
                <a:lnTo>
                  <a:pt x="1480489" y="16217"/>
                </a:lnTo>
                <a:lnTo>
                  <a:pt x="1522552" y="16217"/>
                </a:lnTo>
                <a:lnTo>
                  <a:pt x="1522552" y="1371"/>
                </a:lnTo>
                <a:close/>
              </a:path>
              <a:path w="3637279" h="83185">
                <a:moveTo>
                  <a:pt x="1599831" y="1371"/>
                </a:moveTo>
                <a:lnTo>
                  <a:pt x="1584515" y="1371"/>
                </a:lnTo>
                <a:lnTo>
                  <a:pt x="1584515" y="81368"/>
                </a:lnTo>
                <a:lnTo>
                  <a:pt x="1602790" y="81368"/>
                </a:lnTo>
                <a:lnTo>
                  <a:pt x="1602790" y="32804"/>
                </a:lnTo>
                <a:lnTo>
                  <a:pt x="1625576" y="32804"/>
                </a:lnTo>
                <a:lnTo>
                  <a:pt x="1599831" y="1371"/>
                </a:lnTo>
                <a:close/>
              </a:path>
              <a:path w="3637279" h="83185">
                <a:moveTo>
                  <a:pt x="1625576" y="32804"/>
                </a:moveTo>
                <a:lnTo>
                  <a:pt x="1602790" y="32804"/>
                </a:lnTo>
                <a:lnTo>
                  <a:pt x="1642694" y="81368"/>
                </a:lnTo>
                <a:lnTo>
                  <a:pt x="1657883" y="81368"/>
                </a:lnTo>
                <a:lnTo>
                  <a:pt x="1657883" y="49936"/>
                </a:lnTo>
                <a:lnTo>
                  <a:pt x="1639608" y="49936"/>
                </a:lnTo>
                <a:lnTo>
                  <a:pt x="1625576" y="32804"/>
                </a:lnTo>
                <a:close/>
              </a:path>
              <a:path w="3637279" h="83185">
                <a:moveTo>
                  <a:pt x="1657883" y="1371"/>
                </a:moveTo>
                <a:lnTo>
                  <a:pt x="1639608" y="1371"/>
                </a:lnTo>
                <a:lnTo>
                  <a:pt x="1639608" y="49936"/>
                </a:lnTo>
                <a:lnTo>
                  <a:pt x="1657883" y="49936"/>
                </a:lnTo>
                <a:lnTo>
                  <a:pt x="1657883" y="1371"/>
                </a:lnTo>
                <a:close/>
              </a:path>
              <a:path w="3637279" h="83185">
                <a:moveTo>
                  <a:pt x="1722589" y="59550"/>
                </a:moveTo>
                <a:lnTo>
                  <a:pt x="1748878" y="82740"/>
                </a:lnTo>
                <a:lnTo>
                  <a:pt x="1763825" y="80747"/>
                </a:lnTo>
                <a:lnTo>
                  <a:pt x="1774418" y="75360"/>
                </a:lnTo>
                <a:lnTo>
                  <a:pt x="1780383" y="67894"/>
                </a:lnTo>
                <a:lnTo>
                  <a:pt x="1748993" y="67894"/>
                </a:lnTo>
                <a:lnTo>
                  <a:pt x="1741760" y="67281"/>
                </a:lnTo>
                <a:lnTo>
                  <a:pt x="1734715" y="65565"/>
                </a:lnTo>
                <a:lnTo>
                  <a:pt x="1728208" y="62927"/>
                </a:lnTo>
                <a:lnTo>
                  <a:pt x="1722589" y="59550"/>
                </a:lnTo>
                <a:close/>
              </a:path>
              <a:path w="3637279" h="83185">
                <a:moveTo>
                  <a:pt x="1751622" y="0"/>
                </a:moveTo>
                <a:lnTo>
                  <a:pt x="1736757" y="1979"/>
                </a:lnTo>
                <a:lnTo>
                  <a:pt x="1726233" y="7354"/>
                </a:lnTo>
                <a:lnTo>
                  <a:pt x="1719973" y="15285"/>
                </a:lnTo>
                <a:lnTo>
                  <a:pt x="1717903" y="24930"/>
                </a:lnTo>
                <a:lnTo>
                  <a:pt x="1725172" y="40731"/>
                </a:lnTo>
                <a:lnTo>
                  <a:pt x="1741163" y="47655"/>
                </a:lnTo>
                <a:lnTo>
                  <a:pt x="1757154" y="51813"/>
                </a:lnTo>
                <a:lnTo>
                  <a:pt x="1764423" y="59321"/>
                </a:lnTo>
                <a:lnTo>
                  <a:pt x="1764423" y="64236"/>
                </a:lnTo>
                <a:lnTo>
                  <a:pt x="1759966" y="67894"/>
                </a:lnTo>
                <a:lnTo>
                  <a:pt x="1780383" y="67894"/>
                </a:lnTo>
                <a:lnTo>
                  <a:pt x="1780725" y="67465"/>
                </a:lnTo>
                <a:lnTo>
                  <a:pt x="1782813" y="57950"/>
                </a:lnTo>
                <a:lnTo>
                  <a:pt x="1775544" y="42341"/>
                </a:lnTo>
                <a:lnTo>
                  <a:pt x="1759553" y="35510"/>
                </a:lnTo>
                <a:lnTo>
                  <a:pt x="1743561" y="31416"/>
                </a:lnTo>
                <a:lnTo>
                  <a:pt x="1736293" y="24015"/>
                </a:lnTo>
                <a:lnTo>
                  <a:pt x="1736293" y="18973"/>
                </a:lnTo>
                <a:lnTo>
                  <a:pt x="1740535" y="14846"/>
                </a:lnTo>
                <a:lnTo>
                  <a:pt x="1776240" y="14846"/>
                </a:lnTo>
                <a:lnTo>
                  <a:pt x="1779396" y="7073"/>
                </a:lnTo>
                <a:lnTo>
                  <a:pt x="1773337" y="3996"/>
                </a:lnTo>
                <a:lnTo>
                  <a:pt x="1766495" y="1784"/>
                </a:lnTo>
                <a:lnTo>
                  <a:pt x="1759160" y="448"/>
                </a:lnTo>
                <a:lnTo>
                  <a:pt x="1751622" y="0"/>
                </a:lnTo>
                <a:close/>
              </a:path>
              <a:path w="3637279" h="83185">
                <a:moveTo>
                  <a:pt x="1776240" y="14846"/>
                </a:moveTo>
                <a:lnTo>
                  <a:pt x="1758594" y="14846"/>
                </a:lnTo>
                <a:lnTo>
                  <a:pt x="1766252" y="16903"/>
                </a:lnTo>
                <a:lnTo>
                  <a:pt x="1773682" y="21145"/>
                </a:lnTo>
                <a:lnTo>
                  <a:pt x="1776240" y="14846"/>
                </a:lnTo>
                <a:close/>
              </a:path>
              <a:path w="3637279" h="83185">
                <a:moveTo>
                  <a:pt x="1859737" y="1371"/>
                </a:moveTo>
                <a:lnTo>
                  <a:pt x="1841233" y="1371"/>
                </a:lnTo>
                <a:lnTo>
                  <a:pt x="1841233" y="81368"/>
                </a:lnTo>
                <a:lnTo>
                  <a:pt x="1859737" y="81368"/>
                </a:lnTo>
                <a:lnTo>
                  <a:pt x="1859737" y="1371"/>
                </a:lnTo>
                <a:close/>
              </a:path>
              <a:path w="3637279" h="83185">
                <a:moveTo>
                  <a:pt x="1933473" y="1371"/>
                </a:moveTo>
                <a:lnTo>
                  <a:pt x="1913470" y="1371"/>
                </a:lnTo>
                <a:lnTo>
                  <a:pt x="1947989" y="81368"/>
                </a:lnTo>
                <a:lnTo>
                  <a:pt x="1966277" y="81368"/>
                </a:lnTo>
                <a:lnTo>
                  <a:pt x="1976170" y="58508"/>
                </a:lnTo>
                <a:lnTo>
                  <a:pt x="1957819" y="58508"/>
                </a:lnTo>
                <a:lnTo>
                  <a:pt x="1933473" y="1371"/>
                </a:lnTo>
                <a:close/>
              </a:path>
              <a:path w="3637279" h="83185">
                <a:moveTo>
                  <a:pt x="2000897" y="1371"/>
                </a:moveTo>
                <a:lnTo>
                  <a:pt x="1982495" y="1371"/>
                </a:lnTo>
                <a:lnTo>
                  <a:pt x="1957819" y="58508"/>
                </a:lnTo>
                <a:lnTo>
                  <a:pt x="1976170" y="58508"/>
                </a:lnTo>
                <a:lnTo>
                  <a:pt x="2000897" y="1371"/>
                </a:lnTo>
                <a:close/>
              </a:path>
              <a:path w="3637279" h="83185">
                <a:moveTo>
                  <a:pt x="2113711" y="1371"/>
                </a:moveTo>
                <a:lnTo>
                  <a:pt x="2053259" y="1371"/>
                </a:lnTo>
                <a:lnTo>
                  <a:pt x="2053259" y="81368"/>
                </a:lnTo>
                <a:lnTo>
                  <a:pt x="2115197" y="81368"/>
                </a:lnTo>
                <a:lnTo>
                  <a:pt x="2115197" y="66522"/>
                </a:lnTo>
                <a:lnTo>
                  <a:pt x="2071649" y="66522"/>
                </a:lnTo>
                <a:lnTo>
                  <a:pt x="2071649" y="47993"/>
                </a:lnTo>
                <a:lnTo>
                  <a:pt x="2108796" y="47993"/>
                </a:lnTo>
                <a:lnTo>
                  <a:pt x="2108796" y="33604"/>
                </a:lnTo>
                <a:lnTo>
                  <a:pt x="2071649" y="33604"/>
                </a:lnTo>
                <a:lnTo>
                  <a:pt x="2071649" y="16217"/>
                </a:lnTo>
                <a:lnTo>
                  <a:pt x="2113711" y="16217"/>
                </a:lnTo>
                <a:lnTo>
                  <a:pt x="2113711" y="1371"/>
                </a:lnTo>
                <a:close/>
              </a:path>
              <a:path w="3637279" h="83185">
                <a:moveTo>
                  <a:pt x="2314194" y="1371"/>
                </a:moveTo>
                <a:lnTo>
                  <a:pt x="2253742" y="1371"/>
                </a:lnTo>
                <a:lnTo>
                  <a:pt x="2253742" y="81368"/>
                </a:lnTo>
                <a:lnTo>
                  <a:pt x="2272245" y="81368"/>
                </a:lnTo>
                <a:lnTo>
                  <a:pt x="2272245" y="52222"/>
                </a:lnTo>
                <a:lnTo>
                  <a:pt x="2309279" y="52222"/>
                </a:lnTo>
                <a:lnTo>
                  <a:pt x="2309279" y="37376"/>
                </a:lnTo>
                <a:lnTo>
                  <a:pt x="2272245" y="37376"/>
                </a:lnTo>
                <a:lnTo>
                  <a:pt x="2272245" y="16217"/>
                </a:lnTo>
                <a:lnTo>
                  <a:pt x="2314194" y="16217"/>
                </a:lnTo>
                <a:lnTo>
                  <a:pt x="2314194" y="1371"/>
                </a:lnTo>
                <a:close/>
              </a:path>
              <a:path w="3637279" h="83185">
                <a:moveTo>
                  <a:pt x="2412606" y="1371"/>
                </a:moveTo>
                <a:lnTo>
                  <a:pt x="2394318" y="1371"/>
                </a:lnTo>
                <a:lnTo>
                  <a:pt x="2358669" y="81368"/>
                </a:lnTo>
                <a:lnTo>
                  <a:pt x="2377643" y="81368"/>
                </a:lnTo>
                <a:lnTo>
                  <a:pt x="2384729" y="64223"/>
                </a:lnTo>
                <a:lnTo>
                  <a:pt x="2440714" y="64223"/>
                </a:lnTo>
                <a:lnTo>
                  <a:pt x="2434433" y="50177"/>
                </a:lnTo>
                <a:lnTo>
                  <a:pt x="2390673" y="50177"/>
                </a:lnTo>
                <a:lnTo>
                  <a:pt x="2403348" y="19545"/>
                </a:lnTo>
                <a:lnTo>
                  <a:pt x="2420733" y="19545"/>
                </a:lnTo>
                <a:lnTo>
                  <a:pt x="2412606" y="1371"/>
                </a:lnTo>
                <a:close/>
              </a:path>
              <a:path w="3637279" h="83185">
                <a:moveTo>
                  <a:pt x="2440714" y="64223"/>
                </a:moveTo>
                <a:lnTo>
                  <a:pt x="2421864" y="64223"/>
                </a:lnTo>
                <a:lnTo>
                  <a:pt x="2428951" y="81368"/>
                </a:lnTo>
                <a:lnTo>
                  <a:pt x="2448382" y="81368"/>
                </a:lnTo>
                <a:lnTo>
                  <a:pt x="2440714" y="64223"/>
                </a:lnTo>
                <a:close/>
              </a:path>
              <a:path w="3637279" h="83185">
                <a:moveTo>
                  <a:pt x="2420733" y="19545"/>
                </a:moveTo>
                <a:lnTo>
                  <a:pt x="2403348" y="19545"/>
                </a:lnTo>
                <a:lnTo>
                  <a:pt x="2416035" y="50177"/>
                </a:lnTo>
                <a:lnTo>
                  <a:pt x="2434433" y="50177"/>
                </a:lnTo>
                <a:lnTo>
                  <a:pt x="2420733" y="19545"/>
                </a:lnTo>
                <a:close/>
              </a:path>
              <a:path w="3637279" h="83185">
                <a:moveTo>
                  <a:pt x="2539707" y="0"/>
                </a:moveTo>
                <a:lnTo>
                  <a:pt x="2522411" y="3071"/>
                </a:lnTo>
                <a:lnTo>
                  <a:pt x="2508653" y="11637"/>
                </a:lnTo>
                <a:lnTo>
                  <a:pt x="2499567" y="24726"/>
                </a:lnTo>
                <a:lnTo>
                  <a:pt x="2496286" y="41363"/>
                </a:lnTo>
                <a:lnTo>
                  <a:pt x="2499565" y="58008"/>
                </a:lnTo>
                <a:lnTo>
                  <a:pt x="2508638" y="71100"/>
                </a:lnTo>
                <a:lnTo>
                  <a:pt x="2522363" y="79668"/>
                </a:lnTo>
                <a:lnTo>
                  <a:pt x="2539593" y="82740"/>
                </a:lnTo>
                <a:lnTo>
                  <a:pt x="2549576" y="81810"/>
                </a:lnTo>
                <a:lnTo>
                  <a:pt x="2558510" y="79070"/>
                </a:lnTo>
                <a:lnTo>
                  <a:pt x="2566243" y="74596"/>
                </a:lnTo>
                <a:lnTo>
                  <a:pt x="2572626" y="68465"/>
                </a:lnTo>
                <a:lnTo>
                  <a:pt x="2571016" y="66979"/>
                </a:lnTo>
                <a:lnTo>
                  <a:pt x="2540622" y="66979"/>
                </a:lnTo>
                <a:lnTo>
                  <a:pt x="2530304" y="65100"/>
                </a:lnTo>
                <a:lnTo>
                  <a:pt x="2522205" y="59834"/>
                </a:lnTo>
                <a:lnTo>
                  <a:pt x="2516913" y="51736"/>
                </a:lnTo>
                <a:lnTo>
                  <a:pt x="2515019" y="41363"/>
                </a:lnTo>
                <a:lnTo>
                  <a:pt x="2516913" y="30998"/>
                </a:lnTo>
                <a:lnTo>
                  <a:pt x="2522205" y="22904"/>
                </a:lnTo>
                <a:lnTo>
                  <a:pt x="2530304" y="17639"/>
                </a:lnTo>
                <a:lnTo>
                  <a:pt x="2540622" y="15760"/>
                </a:lnTo>
                <a:lnTo>
                  <a:pt x="2570904" y="15760"/>
                </a:lnTo>
                <a:lnTo>
                  <a:pt x="2572626" y="14173"/>
                </a:lnTo>
                <a:lnTo>
                  <a:pt x="2566245" y="8101"/>
                </a:lnTo>
                <a:lnTo>
                  <a:pt x="2558524" y="3657"/>
                </a:lnTo>
                <a:lnTo>
                  <a:pt x="2549625" y="928"/>
                </a:lnTo>
                <a:lnTo>
                  <a:pt x="2539707" y="0"/>
                </a:lnTo>
                <a:close/>
              </a:path>
              <a:path w="3637279" h="83185">
                <a:moveTo>
                  <a:pt x="2560739" y="57492"/>
                </a:moveTo>
                <a:lnTo>
                  <a:pt x="2555367" y="63779"/>
                </a:lnTo>
                <a:lnTo>
                  <a:pt x="2548623" y="66979"/>
                </a:lnTo>
                <a:lnTo>
                  <a:pt x="2571016" y="66979"/>
                </a:lnTo>
                <a:lnTo>
                  <a:pt x="2560739" y="57492"/>
                </a:lnTo>
                <a:close/>
              </a:path>
              <a:path w="3637279" h="83185">
                <a:moveTo>
                  <a:pt x="2570904" y="15760"/>
                </a:moveTo>
                <a:lnTo>
                  <a:pt x="2548623" y="15760"/>
                </a:lnTo>
                <a:lnTo>
                  <a:pt x="2555367" y="18961"/>
                </a:lnTo>
                <a:lnTo>
                  <a:pt x="2560739" y="25133"/>
                </a:lnTo>
                <a:lnTo>
                  <a:pt x="2570904" y="15760"/>
                </a:lnTo>
                <a:close/>
              </a:path>
              <a:path w="3637279" h="83185">
                <a:moveTo>
                  <a:pt x="2649321" y="1371"/>
                </a:moveTo>
                <a:lnTo>
                  <a:pt x="2630817" y="1371"/>
                </a:lnTo>
                <a:lnTo>
                  <a:pt x="2630817" y="81368"/>
                </a:lnTo>
                <a:lnTo>
                  <a:pt x="2649321" y="81368"/>
                </a:lnTo>
                <a:lnTo>
                  <a:pt x="2649321" y="1371"/>
                </a:lnTo>
                <a:close/>
              </a:path>
              <a:path w="3637279" h="83185">
                <a:moveTo>
                  <a:pt x="2757449" y="1371"/>
                </a:moveTo>
                <a:lnTo>
                  <a:pt x="2739161" y="1371"/>
                </a:lnTo>
                <a:lnTo>
                  <a:pt x="2703512" y="81368"/>
                </a:lnTo>
                <a:lnTo>
                  <a:pt x="2722473" y="81368"/>
                </a:lnTo>
                <a:lnTo>
                  <a:pt x="2729560" y="64223"/>
                </a:lnTo>
                <a:lnTo>
                  <a:pt x="2785557" y="64223"/>
                </a:lnTo>
                <a:lnTo>
                  <a:pt x="2779276" y="50177"/>
                </a:lnTo>
                <a:lnTo>
                  <a:pt x="2735503" y="50177"/>
                </a:lnTo>
                <a:lnTo>
                  <a:pt x="2748191" y="19545"/>
                </a:lnTo>
                <a:lnTo>
                  <a:pt x="2765576" y="19545"/>
                </a:lnTo>
                <a:lnTo>
                  <a:pt x="2757449" y="1371"/>
                </a:lnTo>
                <a:close/>
              </a:path>
              <a:path w="3637279" h="83185">
                <a:moveTo>
                  <a:pt x="2785557" y="64223"/>
                </a:moveTo>
                <a:lnTo>
                  <a:pt x="2766707" y="64223"/>
                </a:lnTo>
                <a:lnTo>
                  <a:pt x="2773794" y="81368"/>
                </a:lnTo>
                <a:lnTo>
                  <a:pt x="2793225" y="81368"/>
                </a:lnTo>
                <a:lnTo>
                  <a:pt x="2785557" y="64223"/>
                </a:lnTo>
                <a:close/>
              </a:path>
              <a:path w="3637279" h="83185">
                <a:moveTo>
                  <a:pt x="2765576" y="19545"/>
                </a:moveTo>
                <a:lnTo>
                  <a:pt x="2748191" y="19545"/>
                </a:lnTo>
                <a:lnTo>
                  <a:pt x="2760878" y="50177"/>
                </a:lnTo>
                <a:lnTo>
                  <a:pt x="2779276" y="50177"/>
                </a:lnTo>
                <a:lnTo>
                  <a:pt x="2765576" y="19545"/>
                </a:lnTo>
                <a:close/>
              </a:path>
              <a:path w="3637279" h="83185">
                <a:moveTo>
                  <a:pt x="2865793" y="1371"/>
                </a:moveTo>
                <a:lnTo>
                  <a:pt x="2847301" y="1371"/>
                </a:lnTo>
                <a:lnTo>
                  <a:pt x="2847301" y="81368"/>
                </a:lnTo>
                <a:lnTo>
                  <a:pt x="2905912" y="81368"/>
                </a:lnTo>
                <a:lnTo>
                  <a:pt x="2905912" y="66294"/>
                </a:lnTo>
                <a:lnTo>
                  <a:pt x="2865793" y="66294"/>
                </a:lnTo>
                <a:lnTo>
                  <a:pt x="2865793" y="1371"/>
                </a:lnTo>
                <a:close/>
              </a:path>
              <a:path w="3637279" h="83185">
                <a:moveTo>
                  <a:pt x="3040113" y="59550"/>
                </a:moveTo>
                <a:lnTo>
                  <a:pt x="3066402" y="82740"/>
                </a:lnTo>
                <a:lnTo>
                  <a:pt x="3081348" y="80747"/>
                </a:lnTo>
                <a:lnTo>
                  <a:pt x="3091942" y="75360"/>
                </a:lnTo>
                <a:lnTo>
                  <a:pt x="3097906" y="67894"/>
                </a:lnTo>
                <a:lnTo>
                  <a:pt x="3066516" y="67894"/>
                </a:lnTo>
                <a:lnTo>
                  <a:pt x="3059283" y="67281"/>
                </a:lnTo>
                <a:lnTo>
                  <a:pt x="3052238" y="65565"/>
                </a:lnTo>
                <a:lnTo>
                  <a:pt x="3045731" y="62927"/>
                </a:lnTo>
                <a:lnTo>
                  <a:pt x="3040113" y="59550"/>
                </a:lnTo>
                <a:close/>
              </a:path>
              <a:path w="3637279" h="83185">
                <a:moveTo>
                  <a:pt x="3069145" y="0"/>
                </a:moveTo>
                <a:lnTo>
                  <a:pt x="3054281" y="1979"/>
                </a:lnTo>
                <a:lnTo>
                  <a:pt x="3043756" y="7354"/>
                </a:lnTo>
                <a:lnTo>
                  <a:pt x="3037496" y="15285"/>
                </a:lnTo>
                <a:lnTo>
                  <a:pt x="3035427" y="24930"/>
                </a:lnTo>
                <a:lnTo>
                  <a:pt x="3042695" y="40731"/>
                </a:lnTo>
                <a:lnTo>
                  <a:pt x="3058687" y="47655"/>
                </a:lnTo>
                <a:lnTo>
                  <a:pt x="3074678" y="51813"/>
                </a:lnTo>
                <a:lnTo>
                  <a:pt x="3081947" y="59321"/>
                </a:lnTo>
                <a:lnTo>
                  <a:pt x="3081947" y="64236"/>
                </a:lnTo>
                <a:lnTo>
                  <a:pt x="3077489" y="67894"/>
                </a:lnTo>
                <a:lnTo>
                  <a:pt x="3097906" y="67894"/>
                </a:lnTo>
                <a:lnTo>
                  <a:pt x="3098249" y="67465"/>
                </a:lnTo>
                <a:lnTo>
                  <a:pt x="3100336" y="57950"/>
                </a:lnTo>
                <a:lnTo>
                  <a:pt x="3093067" y="42341"/>
                </a:lnTo>
                <a:lnTo>
                  <a:pt x="3077076" y="35510"/>
                </a:lnTo>
                <a:lnTo>
                  <a:pt x="3061085" y="31416"/>
                </a:lnTo>
                <a:lnTo>
                  <a:pt x="3053816" y="24015"/>
                </a:lnTo>
                <a:lnTo>
                  <a:pt x="3053816" y="18973"/>
                </a:lnTo>
                <a:lnTo>
                  <a:pt x="3058045" y="14846"/>
                </a:lnTo>
                <a:lnTo>
                  <a:pt x="3093758" y="14846"/>
                </a:lnTo>
                <a:lnTo>
                  <a:pt x="3096907" y="7073"/>
                </a:lnTo>
                <a:lnTo>
                  <a:pt x="3090855" y="3996"/>
                </a:lnTo>
                <a:lnTo>
                  <a:pt x="3084017" y="1784"/>
                </a:lnTo>
                <a:lnTo>
                  <a:pt x="3076683" y="448"/>
                </a:lnTo>
                <a:lnTo>
                  <a:pt x="3069145" y="0"/>
                </a:lnTo>
                <a:close/>
              </a:path>
              <a:path w="3637279" h="83185">
                <a:moveTo>
                  <a:pt x="3093758" y="14846"/>
                </a:moveTo>
                <a:lnTo>
                  <a:pt x="3076117" y="14846"/>
                </a:lnTo>
                <a:lnTo>
                  <a:pt x="3083775" y="16903"/>
                </a:lnTo>
                <a:lnTo>
                  <a:pt x="3091205" y="21145"/>
                </a:lnTo>
                <a:lnTo>
                  <a:pt x="3093758" y="14846"/>
                </a:lnTo>
                <a:close/>
              </a:path>
              <a:path w="3637279" h="83185">
                <a:moveTo>
                  <a:pt x="3219208" y="1371"/>
                </a:moveTo>
                <a:lnTo>
                  <a:pt x="3158756" y="1371"/>
                </a:lnTo>
                <a:lnTo>
                  <a:pt x="3158756" y="81368"/>
                </a:lnTo>
                <a:lnTo>
                  <a:pt x="3220694" y="81368"/>
                </a:lnTo>
                <a:lnTo>
                  <a:pt x="3220694" y="66522"/>
                </a:lnTo>
                <a:lnTo>
                  <a:pt x="3177146" y="66522"/>
                </a:lnTo>
                <a:lnTo>
                  <a:pt x="3177146" y="47993"/>
                </a:lnTo>
                <a:lnTo>
                  <a:pt x="3214293" y="47993"/>
                </a:lnTo>
                <a:lnTo>
                  <a:pt x="3214293" y="33604"/>
                </a:lnTo>
                <a:lnTo>
                  <a:pt x="3177146" y="33604"/>
                </a:lnTo>
                <a:lnTo>
                  <a:pt x="3177146" y="16217"/>
                </a:lnTo>
                <a:lnTo>
                  <a:pt x="3219208" y="16217"/>
                </a:lnTo>
                <a:lnTo>
                  <a:pt x="3219208" y="1371"/>
                </a:lnTo>
                <a:close/>
              </a:path>
              <a:path w="3637279" h="83185">
                <a:moveTo>
                  <a:pt x="3315804" y="1371"/>
                </a:moveTo>
                <a:lnTo>
                  <a:pt x="3281172" y="1371"/>
                </a:lnTo>
                <a:lnTo>
                  <a:pt x="3281172" y="81368"/>
                </a:lnTo>
                <a:lnTo>
                  <a:pt x="3299675" y="81368"/>
                </a:lnTo>
                <a:lnTo>
                  <a:pt x="3299675" y="59080"/>
                </a:lnTo>
                <a:lnTo>
                  <a:pt x="3336483" y="59080"/>
                </a:lnTo>
                <a:lnTo>
                  <a:pt x="3334092" y="55651"/>
                </a:lnTo>
                <a:lnTo>
                  <a:pt x="3341045" y="51513"/>
                </a:lnTo>
                <a:lnTo>
                  <a:pt x="3346211" y="45854"/>
                </a:lnTo>
                <a:lnTo>
                  <a:pt x="3346897" y="44348"/>
                </a:lnTo>
                <a:lnTo>
                  <a:pt x="3299675" y="44348"/>
                </a:lnTo>
                <a:lnTo>
                  <a:pt x="3299675" y="16446"/>
                </a:lnTo>
                <a:lnTo>
                  <a:pt x="3346722" y="16446"/>
                </a:lnTo>
                <a:lnTo>
                  <a:pt x="3341187" y="9151"/>
                </a:lnTo>
                <a:lnTo>
                  <a:pt x="3330249" y="3382"/>
                </a:lnTo>
                <a:lnTo>
                  <a:pt x="3315804" y="1371"/>
                </a:lnTo>
                <a:close/>
              </a:path>
              <a:path w="3637279" h="83185">
                <a:moveTo>
                  <a:pt x="3336483" y="59080"/>
                </a:moveTo>
                <a:lnTo>
                  <a:pt x="3316719" y="59080"/>
                </a:lnTo>
                <a:lnTo>
                  <a:pt x="3332149" y="81368"/>
                </a:lnTo>
                <a:lnTo>
                  <a:pt x="3352025" y="81368"/>
                </a:lnTo>
                <a:lnTo>
                  <a:pt x="3336483" y="59080"/>
                </a:lnTo>
                <a:close/>
              </a:path>
              <a:path w="3637279" h="83185">
                <a:moveTo>
                  <a:pt x="3346722" y="16446"/>
                </a:moveTo>
                <a:lnTo>
                  <a:pt x="3326091" y="16446"/>
                </a:lnTo>
                <a:lnTo>
                  <a:pt x="3331806" y="21590"/>
                </a:lnTo>
                <a:lnTo>
                  <a:pt x="3331806" y="39090"/>
                </a:lnTo>
                <a:lnTo>
                  <a:pt x="3326091" y="44348"/>
                </a:lnTo>
                <a:lnTo>
                  <a:pt x="3346897" y="44348"/>
                </a:lnTo>
                <a:lnTo>
                  <a:pt x="3349430" y="38779"/>
                </a:lnTo>
                <a:lnTo>
                  <a:pt x="3350539" y="30391"/>
                </a:lnTo>
                <a:lnTo>
                  <a:pt x="3348117" y="18286"/>
                </a:lnTo>
                <a:lnTo>
                  <a:pt x="3346722" y="16446"/>
                </a:lnTo>
                <a:close/>
              </a:path>
              <a:path w="3637279" h="83185">
                <a:moveTo>
                  <a:pt x="3428720" y="1371"/>
                </a:moveTo>
                <a:lnTo>
                  <a:pt x="3410216" y="1371"/>
                </a:lnTo>
                <a:lnTo>
                  <a:pt x="3410216" y="46177"/>
                </a:lnTo>
                <a:lnTo>
                  <a:pt x="3412677" y="61823"/>
                </a:lnTo>
                <a:lnTo>
                  <a:pt x="3419797" y="73288"/>
                </a:lnTo>
                <a:lnTo>
                  <a:pt x="3431181" y="80338"/>
                </a:lnTo>
                <a:lnTo>
                  <a:pt x="3446437" y="82740"/>
                </a:lnTo>
                <a:lnTo>
                  <a:pt x="3461699" y="80338"/>
                </a:lnTo>
                <a:lnTo>
                  <a:pt x="3473088" y="73288"/>
                </a:lnTo>
                <a:lnTo>
                  <a:pt x="3477006" y="66979"/>
                </a:lnTo>
                <a:lnTo>
                  <a:pt x="3446551" y="66979"/>
                </a:lnTo>
                <a:lnTo>
                  <a:pt x="3439039" y="65760"/>
                </a:lnTo>
                <a:lnTo>
                  <a:pt x="3433435" y="61936"/>
                </a:lnTo>
                <a:lnTo>
                  <a:pt x="3429931" y="55262"/>
                </a:lnTo>
                <a:lnTo>
                  <a:pt x="3428805" y="46177"/>
                </a:lnTo>
                <a:lnTo>
                  <a:pt x="3428720" y="1371"/>
                </a:lnTo>
                <a:close/>
              </a:path>
              <a:path w="3637279" h="83185">
                <a:moveTo>
                  <a:pt x="3482670" y="1371"/>
                </a:moveTo>
                <a:lnTo>
                  <a:pt x="3464394" y="1371"/>
                </a:lnTo>
                <a:lnTo>
                  <a:pt x="3464311" y="46177"/>
                </a:lnTo>
                <a:lnTo>
                  <a:pt x="3463199" y="55262"/>
                </a:lnTo>
                <a:lnTo>
                  <a:pt x="3459721" y="61936"/>
                </a:lnTo>
                <a:lnTo>
                  <a:pt x="3454118" y="65760"/>
                </a:lnTo>
                <a:lnTo>
                  <a:pt x="3446551" y="66979"/>
                </a:lnTo>
                <a:lnTo>
                  <a:pt x="3477006" y="66979"/>
                </a:lnTo>
                <a:lnTo>
                  <a:pt x="3480209" y="61823"/>
                </a:lnTo>
                <a:lnTo>
                  <a:pt x="3482670" y="46177"/>
                </a:lnTo>
                <a:lnTo>
                  <a:pt x="3482670" y="1371"/>
                </a:lnTo>
                <a:close/>
              </a:path>
              <a:path w="3637279" h="83185">
                <a:moveTo>
                  <a:pt x="3561994" y="1371"/>
                </a:moveTo>
                <a:lnTo>
                  <a:pt x="3546690" y="1371"/>
                </a:lnTo>
                <a:lnTo>
                  <a:pt x="3546690" y="81368"/>
                </a:lnTo>
                <a:lnTo>
                  <a:pt x="3564051" y="81368"/>
                </a:lnTo>
                <a:lnTo>
                  <a:pt x="3564051" y="34404"/>
                </a:lnTo>
                <a:lnTo>
                  <a:pt x="3581886" y="34404"/>
                </a:lnTo>
                <a:lnTo>
                  <a:pt x="3561994" y="1371"/>
                </a:lnTo>
                <a:close/>
              </a:path>
              <a:path w="3637279" h="83185">
                <a:moveTo>
                  <a:pt x="3636711" y="33375"/>
                </a:moveTo>
                <a:lnTo>
                  <a:pt x="3619334" y="33375"/>
                </a:lnTo>
                <a:lnTo>
                  <a:pt x="3619449" y="81368"/>
                </a:lnTo>
                <a:lnTo>
                  <a:pt x="3636848" y="81368"/>
                </a:lnTo>
                <a:lnTo>
                  <a:pt x="3636711" y="33375"/>
                </a:lnTo>
                <a:close/>
              </a:path>
              <a:path w="3637279" h="83185">
                <a:moveTo>
                  <a:pt x="3581886" y="34404"/>
                </a:moveTo>
                <a:lnTo>
                  <a:pt x="3564051" y="34404"/>
                </a:lnTo>
                <a:lnTo>
                  <a:pt x="3587470" y="72910"/>
                </a:lnTo>
                <a:lnTo>
                  <a:pt x="3595801" y="72910"/>
                </a:lnTo>
                <a:lnTo>
                  <a:pt x="3608796" y="51079"/>
                </a:lnTo>
                <a:lnTo>
                  <a:pt x="3591928" y="51079"/>
                </a:lnTo>
                <a:lnTo>
                  <a:pt x="3581886" y="34404"/>
                </a:lnTo>
                <a:close/>
              </a:path>
              <a:path w="3637279" h="83185">
                <a:moveTo>
                  <a:pt x="3636619" y="1371"/>
                </a:moveTo>
                <a:lnTo>
                  <a:pt x="3621404" y="1371"/>
                </a:lnTo>
                <a:lnTo>
                  <a:pt x="3591928" y="51079"/>
                </a:lnTo>
                <a:lnTo>
                  <a:pt x="3608796" y="51079"/>
                </a:lnTo>
                <a:lnTo>
                  <a:pt x="3619334" y="33375"/>
                </a:lnTo>
                <a:lnTo>
                  <a:pt x="3636711" y="33375"/>
                </a:lnTo>
                <a:lnTo>
                  <a:pt x="363661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423854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36"/>
            <a:ext cx="8788561" cy="6266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55774" y="2094780"/>
            <a:ext cx="3694205" cy="353846"/>
          </a:xfrm>
          <a:custGeom>
            <a:avLst/>
            <a:gdLst/>
            <a:ahLst/>
            <a:cxnLst/>
            <a:rect l="l" t="t" r="r" b="b"/>
            <a:pathLst>
              <a:path w="3268345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97332"/>
                </a:lnTo>
                <a:lnTo>
                  <a:pt x="209854" y="197332"/>
                </a:lnTo>
                <a:lnTo>
                  <a:pt x="209854" y="141198"/>
                </a:lnTo>
                <a:lnTo>
                  <a:pt x="69951" y="141198"/>
                </a:lnTo>
                <a:lnTo>
                  <a:pt x="69951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3268345" h="313055">
                <a:moveTo>
                  <a:pt x="422300" y="5181"/>
                </a:moveTo>
                <a:lnTo>
                  <a:pt x="353212" y="5181"/>
                </a:lnTo>
                <a:lnTo>
                  <a:pt x="218490" y="307441"/>
                </a:lnTo>
                <a:lnTo>
                  <a:pt x="290169" y="307441"/>
                </a:lnTo>
                <a:lnTo>
                  <a:pt x="316941" y="242671"/>
                </a:lnTo>
                <a:lnTo>
                  <a:pt x="528492" y="242671"/>
                </a:lnTo>
                <a:lnTo>
                  <a:pt x="504743" y="189560"/>
                </a:lnTo>
                <a:lnTo>
                  <a:pt x="339394" y="189560"/>
                </a:lnTo>
                <a:lnTo>
                  <a:pt x="387324" y="73837"/>
                </a:lnTo>
                <a:lnTo>
                  <a:pt x="452999" y="73837"/>
                </a:lnTo>
                <a:lnTo>
                  <a:pt x="422300" y="5181"/>
                </a:lnTo>
                <a:close/>
              </a:path>
              <a:path w="3268345" h="313055">
                <a:moveTo>
                  <a:pt x="528492" y="242671"/>
                </a:moveTo>
                <a:lnTo>
                  <a:pt x="457276" y="242671"/>
                </a:lnTo>
                <a:lnTo>
                  <a:pt x="484047" y="307441"/>
                </a:lnTo>
                <a:lnTo>
                  <a:pt x="557453" y="307441"/>
                </a:lnTo>
                <a:lnTo>
                  <a:pt x="528492" y="242671"/>
                </a:lnTo>
                <a:close/>
              </a:path>
              <a:path w="3268345" h="313055">
                <a:moveTo>
                  <a:pt x="452999" y="73837"/>
                </a:moveTo>
                <a:lnTo>
                  <a:pt x="387324" y="73837"/>
                </a:lnTo>
                <a:lnTo>
                  <a:pt x="435254" y="189560"/>
                </a:lnTo>
                <a:lnTo>
                  <a:pt x="504743" y="189560"/>
                </a:lnTo>
                <a:lnTo>
                  <a:pt x="452999" y="73837"/>
                </a:lnTo>
                <a:close/>
              </a:path>
              <a:path w="3268345" h="313055">
                <a:moveTo>
                  <a:pt x="724560" y="0"/>
                </a:moveTo>
                <a:lnTo>
                  <a:pt x="679721" y="5251"/>
                </a:lnTo>
                <a:lnTo>
                  <a:pt x="640183" y="20278"/>
                </a:lnTo>
                <a:lnTo>
                  <a:pt x="607218" y="43989"/>
                </a:lnTo>
                <a:lnTo>
                  <a:pt x="582098" y="75293"/>
                </a:lnTo>
                <a:lnTo>
                  <a:pt x="566093" y="113097"/>
                </a:lnTo>
                <a:lnTo>
                  <a:pt x="560476" y="156311"/>
                </a:lnTo>
                <a:lnTo>
                  <a:pt x="566091" y="199525"/>
                </a:lnTo>
                <a:lnTo>
                  <a:pt x="582082" y="237330"/>
                </a:lnTo>
                <a:lnTo>
                  <a:pt x="607164" y="268633"/>
                </a:lnTo>
                <a:lnTo>
                  <a:pt x="640055" y="292344"/>
                </a:lnTo>
                <a:lnTo>
                  <a:pt x="679471" y="307371"/>
                </a:lnTo>
                <a:lnTo>
                  <a:pt x="724128" y="312623"/>
                </a:lnTo>
                <a:lnTo>
                  <a:pt x="761843" y="309108"/>
                </a:lnTo>
                <a:lnTo>
                  <a:pt x="795591" y="298751"/>
                </a:lnTo>
                <a:lnTo>
                  <a:pt x="824805" y="281837"/>
                </a:lnTo>
                <a:lnTo>
                  <a:pt x="848918" y="258648"/>
                </a:lnTo>
                <a:lnTo>
                  <a:pt x="842837" y="253034"/>
                </a:lnTo>
                <a:lnTo>
                  <a:pt x="728014" y="253034"/>
                </a:lnTo>
                <a:lnTo>
                  <a:pt x="689038" y="245937"/>
                </a:lnTo>
                <a:lnTo>
                  <a:pt x="658441" y="226047"/>
                </a:lnTo>
                <a:lnTo>
                  <a:pt x="638450" y="195470"/>
                </a:lnTo>
                <a:lnTo>
                  <a:pt x="631291" y="156311"/>
                </a:lnTo>
                <a:lnTo>
                  <a:pt x="638450" y="117152"/>
                </a:lnTo>
                <a:lnTo>
                  <a:pt x="658441" y="86575"/>
                </a:lnTo>
                <a:lnTo>
                  <a:pt x="689038" y="66686"/>
                </a:lnTo>
                <a:lnTo>
                  <a:pt x="728014" y="59588"/>
                </a:lnTo>
                <a:lnTo>
                  <a:pt x="842369" y="59588"/>
                </a:lnTo>
                <a:lnTo>
                  <a:pt x="848918" y="53543"/>
                </a:lnTo>
                <a:lnTo>
                  <a:pt x="824812" y="30603"/>
                </a:lnTo>
                <a:lnTo>
                  <a:pt x="795645" y="13817"/>
                </a:lnTo>
                <a:lnTo>
                  <a:pt x="762025" y="3508"/>
                </a:lnTo>
                <a:lnTo>
                  <a:pt x="724560" y="0"/>
                </a:lnTo>
                <a:close/>
              </a:path>
              <a:path w="3268345" h="313055">
                <a:moveTo>
                  <a:pt x="804011" y="217195"/>
                </a:moveTo>
                <a:lnTo>
                  <a:pt x="787825" y="232814"/>
                </a:lnTo>
                <a:lnTo>
                  <a:pt x="769737" y="244020"/>
                </a:lnTo>
                <a:lnTo>
                  <a:pt x="749786" y="250774"/>
                </a:lnTo>
                <a:lnTo>
                  <a:pt x="728014" y="253034"/>
                </a:lnTo>
                <a:lnTo>
                  <a:pt x="842837" y="253034"/>
                </a:lnTo>
                <a:lnTo>
                  <a:pt x="804011" y="217195"/>
                </a:lnTo>
                <a:close/>
              </a:path>
              <a:path w="3268345" h="313055">
                <a:moveTo>
                  <a:pt x="842369" y="59588"/>
                </a:moveTo>
                <a:lnTo>
                  <a:pt x="728014" y="59588"/>
                </a:lnTo>
                <a:lnTo>
                  <a:pt x="749786" y="61841"/>
                </a:lnTo>
                <a:lnTo>
                  <a:pt x="769737" y="68548"/>
                </a:lnTo>
                <a:lnTo>
                  <a:pt x="787825" y="79626"/>
                </a:lnTo>
                <a:lnTo>
                  <a:pt x="804011" y="94995"/>
                </a:lnTo>
                <a:lnTo>
                  <a:pt x="842369" y="59588"/>
                </a:lnTo>
                <a:close/>
              </a:path>
              <a:path w="3268345" h="313055">
                <a:moveTo>
                  <a:pt x="960742" y="5181"/>
                </a:moveTo>
                <a:lnTo>
                  <a:pt x="890790" y="5181"/>
                </a:lnTo>
                <a:lnTo>
                  <a:pt x="890790" y="307441"/>
                </a:lnTo>
                <a:lnTo>
                  <a:pt x="960742" y="307441"/>
                </a:lnTo>
                <a:lnTo>
                  <a:pt x="960742" y="5181"/>
                </a:lnTo>
                <a:close/>
              </a:path>
              <a:path w="3268345" h="313055">
                <a:moveTo>
                  <a:pt x="1191323" y="5181"/>
                </a:moveTo>
                <a:lnTo>
                  <a:pt x="1122235" y="5181"/>
                </a:lnTo>
                <a:lnTo>
                  <a:pt x="987513" y="307441"/>
                </a:lnTo>
                <a:lnTo>
                  <a:pt x="1059192" y="307441"/>
                </a:lnTo>
                <a:lnTo>
                  <a:pt x="1085964" y="242671"/>
                </a:lnTo>
                <a:lnTo>
                  <a:pt x="1297515" y="242671"/>
                </a:lnTo>
                <a:lnTo>
                  <a:pt x="1273767" y="189560"/>
                </a:lnTo>
                <a:lnTo>
                  <a:pt x="1108417" y="189560"/>
                </a:lnTo>
                <a:lnTo>
                  <a:pt x="1156347" y="73837"/>
                </a:lnTo>
                <a:lnTo>
                  <a:pt x="1222022" y="73837"/>
                </a:lnTo>
                <a:lnTo>
                  <a:pt x="1191323" y="5181"/>
                </a:lnTo>
                <a:close/>
              </a:path>
              <a:path w="3268345" h="313055">
                <a:moveTo>
                  <a:pt x="1297515" y="242671"/>
                </a:moveTo>
                <a:lnTo>
                  <a:pt x="1226299" y="242671"/>
                </a:lnTo>
                <a:lnTo>
                  <a:pt x="1253070" y="307441"/>
                </a:lnTo>
                <a:lnTo>
                  <a:pt x="1326476" y="307441"/>
                </a:lnTo>
                <a:lnTo>
                  <a:pt x="1297515" y="242671"/>
                </a:lnTo>
                <a:close/>
              </a:path>
              <a:path w="3268345" h="313055">
                <a:moveTo>
                  <a:pt x="1222022" y="73837"/>
                </a:moveTo>
                <a:lnTo>
                  <a:pt x="1156347" y="73837"/>
                </a:lnTo>
                <a:lnTo>
                  <a:pt x="1204277" y="189560"/>
                </a:lnTo>
                <a:lnTo>
                  <a:pt x="1273767" y="189560"/>
                </a:lnTo>
                <a:lnTo>
                  <a:pt x="1222022" y="73837"/>
                </a:lnTo>
                <a:close/>
              </a:path>
              <a:path w="3268345" h="313055">
                <a:moveTo>
                  <a:pt x="1422768" y="5181"/>
                </a:moveTo>
                <a:lnTo>
                  <a:pt x="1352816" y="5181"/>
                </a:lnTo>
                <a:lnTo>
                  <a:pt x="1352816" y="307441"/>
                </a:lnTo>
                <a:lnTo>
                  <a:pt x="1574330" y="307441"/>
                </a:lnTo>
                <a:lnTo>
                  <a:pt x="1574330" y="250443"/>
                </a:lnTo>
                <a:lnTo>
                  <a:pt x="1422768" y="250443"/>
                </a:lnTo>
                <a:lnTo>
                  <a:pt x="1422768" y="5181"/>
                </a:lnTo>
                <a:close/>
              </a:path>
              <a:path w="3268345" h="313055">
                <a:moveTo>
                  <a:pt x="1725447" y="224967"/>
                </a:moveTo>
                <a:lnTo>
                  <a:pt x="1701698" y="277647"/>
                </a:lnTo>
                <a:lnTo>
                  <a:pt x="1755295" y="302907"/>
                </a:lnTo>
                <a:lnTo>
                  <a:pt x="1824761" y="312623"/>
                </a:lnTo>
                <a:lnTo>
                  <a:pt x="1881232" y="305086"/>
                </a:lnTo>
                <a:lnTo>
                  <a:pt x="1921268" y="284718"/>
                </a:lnTo>
                <a:lnTo>
                  <a:pt x="1943823" y="256489"/>
                </a:lnTo>
                <a:lnTo>
                  <a:pt x="1825193" y="256489"/>
                </a:lnTo>
                <a:lnTo>
                  <a:pt x="1797888" y="254175"/>
                </a:lnTo>
                <a:lnTo>
                  <a:pt x="1771272" y="247691"/>
                </a:lnTo>
                <a:lnTo>
                  <a:pt x="1746679" y="237726"/>
                </a:lnTo>
                <a:lnTo>
                  <a:pt x="1725447" y="224967"/>
                </a:lnTo>
                <a:close/>
              </a:path>
              <a:path w="3268345" h="313055">
                <a:moveTo>
                  <a:pt x="1835124" y="0"/>
                </a:moveTo>
                <a:lnTo>
                  <a:pt x="1778970" y="7482"/>
                </a:lnTo>
                <a:lnTo>
                  <a:pt x="1739211" y="27797"/>
                </a:lnTo>
                <a:lnTo>
                  <a:pt x="1715563" y="57746"/>
                </a:lnTo>
                <a:lnTo>
                  <a:pt x="1707743" y="94132"/>
                </a:lnTo>
                <a:lnTo>
                  <a:pt x="1717478" y="133713"/>
                </a:lnTo>
                <a:lnTo>
                  <a:pt x="1742584" y="159101"/>
                </a:lnTo>
                <a:lnTo>
                  <a:pt x="1776913" y="174609"/>
                </a:lnTo>
                <a:lnTo>
                  <a:pt x="1814316" y="184551"/>
                </a:lnTo>
                <a:lnTo>
                  <a:pt x="1848645" y="193238"/>
                </a:lnTo>
                <a:lnTo>
                  <a:pt x="1873751" y="204985"/>
                </a:lnTo>
                <a:lnTo>
                  <a:pt x="1883486" y="224104"/>
                </a:lnTo>
                <a:lnTo>
                  <a:pt x="1880207" y="236997"/>
                </a:lnTo>
                <a:lnTo>
                  <a:pt x="1869884" y="247259"/>
                </a:lnTo>
                <a:lnTo>
                  <a:pt x="1851789" y="254040"/>
                </a:lnTo>
                <a:lnTo>
                  <a:pt x="1825193" y="256489"/>
                </a:lnTo>
                <a:lnTo>
                  <a:pt x="1943823" y="256489"/>
                </a:lnTo>
                <a:lnTo>
                  <a:pt x="1945112" y="254876"/>
                </a:lnTo>
                <a:lnTo>
                  <a:pt x="1953006" y="218922"/>
                </a:lnTo>
                <a:lnTo>
                  <a:pt x="1943270" y="179800"/>
                </a:lnTo>
                <a:lnTo>
                  <a:pt x="1918164" y="154711"/>
                </a:lnTo>
                <a:lnTo>
                  <a:pt x="1883836" y="139397"/>
                </a:lnTo>
                <a:lnTo>
                  <a:pt x="1846433" y="129596"/>
                </a:lnTo>
                <a:lnTo>
                  <a:pt x="1812104" y="121050"/>
                </a:lnTo>
                <a:lnTo>
                  <a:pt x="1786998" y="109497"/>
                </a:lnTo>
                <a:lnTo>
                  <a:pt x="1777263" y="90677"/>
                </a:lnTo>
                <a:lnTo>
                  <a:pt x="1780407" y="77265"/>
                </a:lnTo>
                <a:lnTo>
                  <a:pt x="1790433" y="66281"/>
                </a:lnTo>
                <a:lnTo>
                  <a:pt x="1808231" y="58859"/>
                </a:lnTo>
                <a:lnTo>
                  <a:pt x="1834692" y="56133"/>
                </a:lnTo>
                <a:lnTo>
                  <a:pt x="1928116" y="56133"/>
                </a:lnTo>
                <a:lnTo>
                  <a:pt x="1940052" y="26771"/>
                </a:lnTo>
                <a:lnTo>
                  <a:pt x="1917159" y="15119"/>
                </a:lnTo>
                <a:lnTo>
                  <a:pt x="1891312" y="6746"/>
                </a:lnTo>
                <a:lnTo>
                  <a:pt x="1863603" y="1693"/>
                </a:lnTo>
                <a:lnTo>
                  <a:pt x="1835124" y="0"/>
                </a:lnTo>
                <a:close/>
              </a:path>
              <a:path w="3268345" h="313055">
                <a:moveTo>
                  <a:pt x="1928116" y="56133"/>
                </a:moveTo>
                <a:lnTo>
                  <a:pt x="1834692" y="56133"/>
                </a:lnTo>
                <a:lnTo>
                  <a:pt x="1855129" y="57598"/>
                </a:lnTo>
                <a:lnTo>
                  <a:pt x="1876091" y="62017"/>
                </a:lnTo>
                <a:lnTo>
                  <a:pt x="1897297" y="69432"/>
                </a:lnTo>
                <a:lnTo>
                  <a:pt x="1918462" y="79882"/>
                </a:lnTo>
                <a:lnTo>
                  <a:pt x="1928116" y="56133"/>
                </a:lnTo>
                <a:close/>
              </a:path>
              <a:path w="3268345" h="313055">
                <a:moveTo>
                  <a:pt x="2224163" y="5181"/>
                </a:moveTo>
                <a:lnTo>
                  <a:pt x="1995741" y="5181"/>
                </a:lnTo>
                <a:lnTo>
                  <a:pt x="1995741" y="307441"/>
                </a:lnTo>
                <a:lnTo>
                  <a:pt x="2229777" y="307441"/>
                </a:lnTo>
                <a:lnTo>
                  <a:pt x="2229777" y="251307"/>
                </a:lnTo>
                <a:lnTo>
                  <a:pt x="2065261" y="251307"/>
                </a:lnTo>
                <a:lnTo>
                  <a:pt x="2065261" y="181355"/>
                </a:lnTo>
                <a:lnTo>
                  <a:pt x="2205596" y="181355"/>
                </a:lnTo>
                <a:lnTo>
                  <a:pt x="2205596" y="126949"/>
                </a:lnTo>
                <a:lnTo>
                  <a:pt x="2065261" y="126949"/>
                </a:lnTo>
                <a:lnTo>
                  <a:pt x="2065261" y="61315"/>
                </a:lnTo>
                <a:lnTo>
                  <a:pt x="2224163" y="61315"/>
                </a:lnTo>
                <a:lnTo>
                  <a:pt x="2224163" y="5181"/>
                </a:lnTo>
                <a:close/>
              </a:path>
              <a:path w="3268345" h="313055">
                <a:moveTo>
                  <a:pt x="2411133" y="5181"/>
                </a:moveTo>
                <a:lnTo>
                  <a:pt x="2280297" y="5181"/>
                </a:lnTo>
                <a:lnTo>
                  <a:pt x="2280297" y="307441"/>
                </a:lnTo>
                <a:lnTo>
                  <a:pt x="2350249" y="307441"/>
                </a:lnTo>
                <a:lnTo>
                  <a:pt x="2350249" y="223240"/>
                </a:lnTo>
                <a:lnTo>
                  <a:pt x="2489260" y="223240"/>
                </a:lnTo>
                <a:lnTo>
                  <a:pt x="2480221" y="210286"/>
                </a:lnTo>
                <a:lnTo>
                  <a:pt x="2506513" y="194647"/>
                </a:lnTo>
                <a:lnTo>
                  <a:pt x="2526045" y="173259"/>
                </a:lnTo>
                <a:lnTo>
                  <a:pt x="2528649" y="167538"/>
                </a:lnTo>
                <a:lnTo>
                  <a:pt x="2350249" y="167538"/>
                </a:lnTo>
                <a:lnTo>
                  <a:pt x="2350249" y="62179"/>
                </a:lnTo>
                <a:lnTo>
                  <a:pt x="2527976" y="62179"/>
                </a:lnTo>
                <a:lnTo>
                  <a:pt x="2507046" y="34597"/>
                </a:lnTo>
                <a:lnTo>
                  <a:pt x="2465708" y="12785"/>
                </a:lnTo>
                <a:lnTo>
                  <a:pt x="2411133" y="5181"/>
                </a:lnTo>
                <a:close/>
              </a:path>
              <a:path w="3268345" h="313055">
                <a:moveTo>
                  <a:pt x="2489260" y="223240"/>
                </a:moveTo>
                <a:lnTo>
                  <a:pt x="2414587" y="223240"/>
                </a:lnTo>
                <a:lnTo>
                  <a:pt x="2472880" y="307441"/>
                </a:lnTo>
                <a:lnTo>
                  <a:pt x="2548013" y="307441"/>
                </a:lnTo>
                <a:lnTo>
                  <a:pt x="2489260" y="223240"/>
                </a:lnTo>
                <a:close/>
              </a:path>
              <a:path w="3268345" h="313055">
                <a:moveTo>
                  <a:pt x="2527976" y="62179"/>
                </a:moveTo>
                <a:lnTo>
                  <a:pt x="2407246" y="62179"/>
                </a:lnTo>
                <a:lnTo>
                  <a:pt x="2435334" y="65734"/>
                </a:lnTo>
                <a:lnTo>
                  <a:pt x="2455446" y="76050"/>
                </a:lnTo>
                <a:lnTo>
                  <a:pt x="2467543" y="92600"/>
                </a:lnTo>
                <a:lnTo>
                  <a:pt x="2471585" y="114858"/>
                </a:lnTo>
                <a:lnTo>
                  <a:pt x="2467543" y="136934"/>
                </a:lnTo>
                <a:lnTo>
                  <a:pt x="2455446" y="153504"/>
                </a:lnTo>
                <a:lnTo>
                  <a:pt x="2435334" y="163922"/>
                </a:lnTo>
                <a:lnTo>
                  <a:pt x="2407246" y="167538"/>
                </a:lnTo>
                <a:lnTo>
                  <a:pt x="2528649" y="167538"/>
                </a:lnTo>
                <a:lnTo>
                  <a:pt x="2538210" y="146528"/>
                </a:lnTo>
                <a:lnTo>
                  <a:pt x="2542400" y="114858"/>
                </a:lnTo>
                <a:lnTo>
                  <a:pt x="2533244" y="69121"/>
                </a:lnTo>
                <a:lnTo>
                  <a:pt x="2527976" y="62179"/>
                </a:lnTo>
                <a:close/>
              </a:path>
              <a:path w="3268345" h="313055">
                <a:moveTo>
                  <a:pt x="2659849" y="5181"/>
                </a:moveTo>
                <a:lnTo>
                  <a:pt x="2589898" y="5181"/>
                </a:lnTo>
                <a:lnTo>
                  <a:pt x="2589898" y="174447"/>
                </a:lnTo>
                <a:lnTo>
                  <a:pt x="2595884" y="222974"/>
                </a:lnTo>
                <a:lnTo>
                  <a:pt x="2613332" y="261511"/>
                </a:lnTo>
                <a:lnTo>
                  <a:pt x="2641475" y="289603"/>
                </a:lnTo>
                <a:lnTo>
                  <a:pt x="2679546" y="306792"/>
                </a:lnTo>
                <a:lnTo>
                  <a:pt x="2726778" y="312623"/>
                </a:lnTo>
                <a:lnTo>
                  <a:pt x="2774010" y="306792"/>
                </a:lnTo>
                <a:lnTo>
                  <a:pt x="2812081" y="289603"/>
                </a:lnTo>
                <a:lnTo>
                  <a:pt x="2840224" y="261511"/>
                </a:lnTo>
                <a:lnTo>
                  <a:pt x="2844062" y="253034"/>
                </a:lnTo>
                <a:lnTo>
                  <a:pt x="2727210" y="253034"/>
                </a:lnTo>
                <a:lnTo>
                  <a:pt x="2698833" y="248426"/>
                </a:lnTo>
                <a:lnTo>
                  <a:pt x="2677661" y="233981"/>
                </a:lnTo>
                <a:lnTo>
                  <a:pt x="2664424" y="208768"/>
                </a:lnTo>
                <a:lnTo>
                  <a:pt x="2659849" y="171856"/>
                </a:lnTo>
                <a:lnTo>
                  <a:pt x="2659849" y="5181"/>
                </a:lnTo>
                <a:close/>
              </a:path>
              <a:path w="3268345" h="313055">
                <a:moveTo>
                  <a:pt x="2863659" y="5181"/>
                </a:moveTo>
                <a:lnTo>
                  <a:pt x="2794571" y="5181"/>
                </a:lnTo>
                <a:lnTo>
                  <a:pt x="2794571" y="171856"/>
                </a:lnTo>
                <a:lnTo>
                  <a:pt x="2790057" y="208768"/>
                </a:lnTo>
                <a:lnTo>
                  <a:pt x="2776921" y="233981"/>
                </a:lnTo>
                <a:lnTo>
                  <a:pt x="2755770" y="248426"/>
                </a:lnTo>
                <a:lnTo>
                  <a:pt x="2727210" y="253034"/>
                </a:lnTo>
                <a:lnTo>
                  <a:pt x="2844062" y="253034"/>
                </a:lnTo>
                <a:lnTo>
                  <a:pt x="2857673" y="222974"/>
                </a:lnTo>
                <a:lnTo>
                  <a:pt x="2863659" y="174447"/>
                </a:lnTo>
                <a:lnTo>
                  <a:pt x="2863659" y="5181"/>
                </a:lnTo>
                <a:close/>
              </a:path>
              <a:path w="3268345" h="313055">
                <a:moveTo>
                  <a:pt x="2985414" y="5181"/>
                </a:moveTo>
                <a:lnTo>
                  <a:pt x="2927553" y="5181"/>
                </a:lnTo>
                <a:lnTo>
                  <a:pt x="2927553" y="307441"/>
                </a:lnTo>
                <a:lnTo>
                  <a:pt x="2993186" y="307441"/>
                </a:lnTo>
                <a:lnTo>
                  <a:pt x="2993186" y="129971"/>
                </a:lnTo>
                <a:lnTo>
                  <a:pt x="3060575" y="129971"/>
                </a:lnTo>
                <a:lnTo>
                  <a:pt x="2985414" y="5181"/>
                </a:lnTo>
                <a:close/>
              </a:path>
              <a:path w="3268345" h="313055">
                <a:moveTo>
                  <a:pt x="3267725" y="126085"/>
                </a:moveTo>
                <a:lnTo>
                  <a:pt x="3202178" y="126085"/>
                </a:lnTo>
                <a:lnTo>
                  <a:pt x="3202609" y="307441"/>
                </a:lnTo>
                <a:lnTo>
                  <a:pt x="3268243" y="307441"/>
                </a:lnTo>
                <a:lnTo>
                  <a:pt x="3267725" y="126085"/>
                </a:lnTo>
                <a:close/>
              </a:path>
              <a:path w="3268345" h="313055">
                <a:moveTo>
                  <a:pt x="3060575" y="129971"/>
                </a:moveTo>
                <a:lnTo>
                  <a:pt x="2993186" y="129971"/>
                </a:lnTo>
                <a:lnTo>
                  <a:pt x="3081705" y="275488"/>
                </a:lnTo>
                <a:lnTo>
                  <a:pt x="3113227" y="275488"/>
                </a:lnTo>
                <a:lnTo>
                  <a:pt x="3162330" y="193014"/>
                </a:lnTo>
                <a:lnTo>
                  <a:pt x="3098546" y="193014"/>
                </a:lnTo>
                <a:lnTo>
                  <a:pt x="3060575" y="129971"/>
                </a:lnTo>
                <a:close/>
              </a:path>
              <a:path w="3268345" h="313055">
                <a:moveTo>
                  <a:pt x="3267379" y="5181"/>
                </a:moveTo>
                <a:lnTo>
                  <a:pt x="3209950" y="5181"/>
                </a:lnTo>
                <a:lnTo>
                  <a:pt x="3098546" y="193014"/>
                </a:lnTo>
                <a:lnTo>
                  <a:pt x="3162330" y="193014"/>
                </a:lnTo>
                <a:lnTo>
                  <a:pt x="3202178" y="126085"/>
                </a:lnTo>
                <a:lnTo>
                  <a:pt x="3267725" y="126085"/>
                </a:lnTo>
                <a:lnTo>
                  <a:pt x="3267379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55776" y="1606718"/>
            <a:ext cx="2621902" cy="353846"/>
          </a:xfrm>
          <a:custGeom>
            <a:avLst/>
            <a:gdLst/>
            <a:ahLst/>
            <a:cxnLst/>
            <a:rect l="l" t="t" r="r" b="b"/>
            <a:pathLst>
              <a:path w="2319654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5181"/>
                </a:lnTo>
                <a:close/>
              </a:path>
              <a:path w="2319654" h="313055">
                <a:moveTo>
                  <a:pt x="194297" y="5181"/>
                </a:moveTo>
                <a:lnTo>
                  <a:pt x="136436" y="5181"/>
                </a:lnTo>
                <a:lnTo>
                  <a:pt x="136436" y="307441"/>
                </a:lnTo>
                <a:lnTo>
                  <a:pt x="205524" y="307441"/>
                </a:lnTo>
                <a:lnTo>
                  <a:pt x="205524" y="123926"/>
                </a:lnTo>
                <a:lnTo>
                  <a:pt x="291528" y="123926"/>
                </a:lnTo>
                <a:lnTo>
                  <a:pt x="194297" y="5181"/>
                </a:lnTo>
                <a:close/>
              </a:path>
              <a:path w="2319654" h="313055">
                <a:moveTo>
                  <a:pt x="291528" y="123926"/>
                </a:moveTo>
                <a:lnTo>
                  <a:pt x="205524" y="123926"/>
                </a:lnTo>
                <a:lnTo>
                  <a:pt x="356222" y="307441"/>
                </a:lnTo>
                <a:lnTo>
                  <a:pt x="413651" y="307441"/>
                </a:lnTo>
                <a:lnTo>
                  <a:pt x="413651" y="188696"/>
                </a:lnTo>
                <a:lnTo>
                  <a:pt x="344563" y="188696"/>
                </a:lnTo>
                <a:lnTo>
                  <a:pt x="291528" y="123926"/>
                </a:lnTo>
                <a:close/>
              </a:path>
              <a:path w="2319654" h="313055">
                <a:moveTo>
                  <a:pt x="413651" y="5181"/>
                </a:moveTo>
                <a:lnTo>
                  <a:pt x="344563" y="5181"/>
                </a:lnTo>
                <a:lnTo>
                  <a:pt x="344563" y="188696"/>
                </a:lnTo>
                <a:lnTo>
                  <a:pt x="413651" y="188696"/>
                </a:lnTo>
                <a:lnTo>
                  <a:pt x="413651" y="5181"/>
                </a:lnTo>
                <a:close/>
              </a:path>
              <a:path w="2319654" h="313055">
                <a:moveTo>
                  <a:pt x="612711" y="62179"/>
                </a:moveTo>
                <a:lnTo>
                  <a:pt x="542759" y="62179"/>
                </a:lnTo>
                <a:lnTo>
                  <a:pt x="542759" y="307441"/>
                </a:lnTo>
                <a:lnTo>
                  <a:pt x="612711" y="307441"/>
                </a:lnTo>
                <a:lnTo>
                  <a:pt x="612711" y="62179"/>
                </a:lnTo>
                <a:close/>
              </a:path>
              <a:path w="2319654" h="313055">
                <a:moveTo>
                  <a:pt x="709434" y="5181"/>
                </a:moveTo>
                <a:lnTo>
                  <a:pt x="446036" y="5181"/>
                </a:lnTo>
                <a:lnTo>
                  <a:pt x="446036" y="62179"/>
                </a:lnTo>
                <a:lnTo>
                  <a:pt x="709434" y="62179"/>
                </a:lnTo>
                <a:lnTo>
                  <a:pt x="709434" y="5181"/>
                </a:lnTo>
                <a:close/>
              </a:path>
              <a:path w="2319654" h="313055">
                <a:moveTo>
                  <a:pt x="970241" y="5181"/>
                </a:moveTo>
                <a:lnTo>
                  <a:pt x="741819" y="5181"/>
                </a:lnTo>
                <a:lnTo>
                  <a:pt x="741819" y="307441"/>
                </a:lnTo>
                <a:lnTo>
                  <a:pt x="975855" y="307441"/>
                </a:lnTo>
                <a:lnTo>
                  <a:pt x="975855" y="251307"/>
                </a:lnTo>
                <a:lnTo>
                  <a:pt x="811339" y="251307"/>
                </a:lnTo>
                <a:lnTo>
                  <a:pt x="811339" y="181355"/>
                </a:lnTo>
                <a:lnTo>
                  <a:pt x="951674" y="181355"/>
                </a:lnTo>
                <a:lnTo>
                  <a:pt x="951674" y="126949"/>
                </a:lnTo>
                <a:lnTo>
                  <a:pt x="811339" y="126949"/>
                </a:lnTo>
                <a:lnTo>
                  <a:pt x="811339" y="61315"/>
                </a:lnTo>
                <a:lnTo>
                  <a:pt x="970241" y="61315"/>
                </a:lnTo>
                <a:lnTo>
                  <a:pt x="970241" y="5181"/>
                </a:lnTo>
                <a:close/>
              </a:path>
              <a:path w="2319654" h="313055">
                <a:moveTo>
                  <a:pt x="1084237" y="5181"/>
                </a:moveTo>
                <a:lnTo>
                  <a:pt x="1026375" y="5181"/>
                </a:lnTo>
                <a:lnTo>
                  <a:pt x="1026375" y="307441"/>
                </a:lnTo>
                <a:lnTo>
                  <a:pt x="1095463" y="307441"/>
                </a:lnTo>
                <a:lnTo>
                  <a:pt x="1095463" y="123926"/>
                </a:lnTo>
                <a:lnTo>
                  <a:pt x="1181468" y="123926"/>
                </a:lnTo>
                <a:lnTo>
                  <a:pt x="1084237" y="5181"/>
                </a:lnTo>
                <a:close/>
              </a:path>
              <a:path w="2319654" h="313055">
                <a:moveTo>
                  <a:pt x="1181468" y="123926"/>
                </a:moveTo>
                <a:lnTo>
                  <a:pt x="1095463" y="123926"/>
                </a:lnTo>
                <a:lnTo>
                  <a:pt x="1246162" y="307441"/>
                </a:lnTo>
                <a:lnTo>
                  <a:pt x="1303591" y="307441"/>
                </a:lnTo>
                <a:lnTo>
                  <a:pt x="1303591" y="188696"/>
                </a:lnTo>
                <a:lnTo>
                  <a:pt x="1234503" y="188696"/>
                </a:lnTo>
                <a:lnTo>
                  <a:pt x="1181468" y="123926"/>
                </a:lnTo>
                <a:close/>
              </a:path>
              <a:path w="2319654" h="313055">
                <a:moveTo>
                  <a:pt x="1303591" y="5181"/>
                </a:moveTo>
                <a:lnTo>
                  <a:pt x="1234503" y="5181"/>
                </a:lnTo>
                <a:lnTo>
                  <a:pt x="1234503" y="188696"/>
                </a:lnTo>
                <a:lnTo>
                  <a:pt x="1303591" y="188696"/>
                </a:lnTo>
                <a:lnTo>
                  <a:pt x="1303591" y="5181"/>
                </a:lnTo>
                <a:close/>
              </a:path>
              <a:path w="2319654" h="313055">
                <a:moveTo>
                  <a:pt x="1370088" y="224967"/>
                </a:moveTo>
                <a:lnTo>
                  <a:pt x="1346339" y="277647"/>
                </a:lnTo>
                <a:lnTo>
                  <a:pt x="1399936" y="302907"/>
                </a:lnTo>
                <a:lnTo>
                  <a:pt x="1469402" y="312623"/>
                </a:lnTo>
                <a:lnTo>
                  <a:pt x="1525874" y="305086"/>
                </a:lnTo>
                <a:lnTo>
                  <a:pt x="1565910" y="284718"/>
                </a:lnTo>
                <a:lnTo>
                  <a:pt x="1588465" y="256489"/>
                </a:lnTo>
                <a:lnTo>
                  <a:pt x="1469834" y="256489"/>
                </a:lnTo>
                <a:lnTo>
                  <a:pt x="1442529" y="254175"/>
                </a:lnTo>
                <a:lnTo>
                  <a:pt x="1415913" y="247691"/>
                </a:lnTo>
                <a:lnTo>
                  <a:pt x="1391321" y="237726"/>
                </a:lnTo>
                <a:lnTo>
                  <a:pt x="1370088" y="224967"/>
                </a:lnTo>
                <a:close/>
              </a:path>
              <a:path w="2319654" h="313055">
                <a:moveTo>
                  <a:pt x="1479765" y="0"/>
                </a:moveTo>
                <a:lnTo>
                  <a:pt x="1423611" y="7482"/>
                </a:lnTo>
                <a:lnTo>
                  <a:pt x="1383852" y="27797"/>
                </a:lnTo>
                <a:lnTo>
                  <a:pt x="1360204" y="57746"/>
                </a:lnTo>
                <a:lnTo>
                  <a:pt x="1352384" y="94132"/>
                </a:lnTo>
                <a:lnTo>
                  <a:pt x="1362119" y="133713"/>
                </a:lnTo>
                <a:lnTo>
                  <a:pt x="1387225" y="159101"/>
                </a:lnTo>
                <a:lnTo>
                  <a:pt x="1421554" y="174609"/>
                </a:lnTo>
                <a:lnTo>
                  <a:pt x="1458957" y="184551"/>
                </a:lnTo>
                <a:lnTo>
                  <a:pt x="1493286" y="193238"/>
                </a:lnTo>
                <a:lnTo>
                  <a:pt x="1518392" y="204985"/>
                </a:lnTo>
                <a:lnTo>
                  <a:pt x="1528127" y="224104"/>
                </a:lnTo>
                <a:lnTo>
                  <a:pt x="1524848" y="236997"/>
                </a:lnTo>
                <a:lnTo>
                  <a:pt x="1514525" y="247259"/>
                </a:lnTo>
                <a:lnTo>
                  <a:pt x="1496430" y="254040"/>
                </a:lnTo>
                <a:lnTo>
                  <a:pt x="1469834" y="256489"/>
                </a:lnTo>
                <a:lnTo>
                  <a:pt x="1588465" y="256489"/>
                </a:lnTo>
                <a:lnTo>
                  <a:pt x="1589753" y="254876"/>
                </a:lnTo>
                <a:lnTo>
                  <a:pt x="1597647" y="218922"/>
                </a:lnTo>
                <a:lnTo>
                  <a:pt x="1587912" y="179800"/>
                </a:lnTo>
                <a:lnTo>
                  <a:pt x="1562806" y="154711"/>
                </a:lnTo>
                <a:lnTo>
                  <a:pt x="1528477" y="139397"/>
                </a:lnTo>
                <a:lnTo>
                  <a:pt x="1491074" y="129596"/>
                </a:lnTo>
                <a:lnTo>
                  <a:pt x="1456745" y="121050"/>
                </a:lnTo>
                <a:lnTo>
                  <a:pt x="1431639" y="109497"/>
                </a:lnTo>
                <a:lnTo>
                  <a:pt x="1421904" y="90677"/>
                </a:lnTo>
                <a:lnTo>
                  <a:pt x="1425048" y="77265"/>
                </a:lnTo>
                <a:lnTo>
                  <a:pt x="1435074" y="66281"/>
                </a:lnTo>
                <a:lnTo>
                  <a:pt x="1452872" y="58859"/>
                </a:lnTo>
                <a:lnTo>
                  <a:pt x="1479334" y="56134"/>
                </a:lnTo>
                <a:lnTo>
                  <a:pt x="1572757" y="56134"/>
                </a:lnTo>
                <a:lnTo>
                  <a:pt x="1584693" y="26771"/>
                </a:lnTo>
                <a:lnTo>
                  <a:pt x="1561801" y="15119"/>
                </a:lnTo>
                <a:lnTo>
                  <a:pt x="1535953" y="6746"/>
                </a:lnTo>
                <a:lnTo>
                  <a:pt x="1508244" y="1693"/>
                </a:lnTo>
                <a:lnTo>
                  <a:pt x="1479765" y="0"/>
                </a:lnTo>
                <a:close/>
              </a:path>
              <a:path w="2319654" h="313055">
                <a:moveTo>
                  <a:pt x="1572757" y="56134"/>
                </a:moveTo>
                <a:lnTo>
                  <a:pt x="1479334" y="56134"/>
                </a:lnTo>
                <a:lnTo>
                  <a:pt x="1499770" y="57598"/>
                </a:lnTo>
                <a:lnTo>
                  <a:pt x="1520732" y="62017"/>
                </a:lnTo>
                <a:lnTo>
                  <a:pt x="1541938" y="69432"/>
                </a:lnTo>
                <a:lnTo>
                  <a:pt x="1563103" y="79882"/>
                </a:lnTo>
                <a:lnTo>
                  <a:pt x="1572757" y="56134"/>
                </a:lnTo>
                <a:close/>
              </a:path>
              <a:path w="2319654" h="313055">
                <a:moveTo>
                  <a:pt x="1710334" y="5181"/>
                </a:moveTo>
                <a:lnTo>
                  <a:pt x="1640382" y="5181"/>
                </a:lnTo>
                <a:lnTo>
                  <a:pt x="1640382" y="307441"/>
                </a:lnTo>
                <a:lnTo>
                  <a:pt x="1710334" y="307441"/>
                </a:lnTo>
                <a:lnTo>
                  <a:pt x="1710334" y="5181"/>
                </a:lnTo>
                <a:close/>
              </a:path>
              <a:path w="2319654" h="313055">
                <a:moveTo>
                  <a:pt x="1810943" y="5181"/>
                </a:moveTo>
                <a:lnTo>
                  <a:pt x="1735378" y="5181"/>
                </a:lnTo>
                <a:lnTo>
                  <a:pt x="1865782" y="307441"/>
                </a:lnTo>
                <a:lnTo>
                  <a:pt x="1934870" y="307441"/>
                </a:lnTo>
                <a:lnTo>
                  <a:pt x="1972251" y="221081"/>
                </a:lnTo>
                <a:lnTo>
                  <a:pt x="1902917" y="221081"/>
                </a:lnTo>
                <a:lnTo>
                  <a:pt x="1810943" y="5181"/>
                </a:lnTo>
                <a:close/>
              </a:path>
              <a:path w="2319654" h="313055">
                <a:moveTo>
                  <a:pt x="2065705" y="5181"/>
                </a:moveTo>
                <a:lnTo>
                  <a:pt x="1996186" y="5181"/>
                </a:lnTo>
                <a:lnTo>
                  <a:pt x="1902917" y="221081"/>
                </a:lnTo>
                <a:lnTo>
                  <a:pt x="1972251" y="221081"/>
                </a:lnTo>
                <a:lnTo>
                  <a:pt x="2065705" y="5181"/>
                </a:lnTo>
                <a:close/>
              </a:path>
              <a:path w="2319654" h="313055">
                <a:moveTo>
                  <a:pt x="2313990" y="5181"/>
                </a:moveTo>
                <a:lnTo>
                  <a:pt x="2085568" y="5181"/>
                </a:lnTo>
                <a:lnTo>
                  <a:pt x="2085568" y="307441"/>
                </a:lnTo>
                <a:lnTo>
                  <a:pt x="2319604" y="307441"/>
                </a:lnTo>
                <a:lnTo>
                  <a:pt x="2319604" y="251307"/>
                </a:lnTo>
                <a:lnTo>
                  <a:pt x="2155088" y="251307"/>
                </a:lnTo>
                <a:lnTo>
                  <a:pt x="2155088" y="181355"/>
                </a:lnTo>
                <a:lnTo>
                  <a:pt x="2295423" y="181355"/>
                </a:lnTo>
                <a:lnTo>
                  <a:pt x="2295423" y="126949"/>
                </a:lnTo>
                <a:lnTo>
                  <a:pt x="2155088" y="126949"/>
                </a:lnTo>
                <a:lnTo>
                  <a:pt x="2155088" y="61315"/>
                </a:lnTo>
                <a:lnTo>
                  <a:pt x="2313990" y="61315"/>
                </a:lnTo>
                <a:lnTo>
                  <a:pt x="231399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48625" y="1149832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0309" y="2737387"/>
            <a:ext cx="1522325" cy="98330"/>
          </a:xfrm>
          <a:custGeom>
            <a:avLst/>
            <a:gdLst/>
            <a:ahLst/>
            <a:cxnLst/>
            <a:rect l="l" t="t" r="r" b="b"/>
            <a:pathLst>
              <a:path w="1346835" h="86994">
                <a:moveTo>
                  <a:pt x="43421" y="2057"/>
                </a:moveTo>
                <a:lnTo>
                  <a:pt x="26124" y="5129"/>
                </a:lnTo>
                <a:lnTo>
                  <a:pt x="12366" y="13696"/>
                </a:lnTo>
                <a:lnTo>
                  <a:pt x="3280" y="26789"/>
                </a:lnTo>
                <a:lnTo>
                  <a:pt x="0" y="43434"/>
                </a:lnTo>
                <a:lnTo>
                  <a:pt x="3278" y="60071"/>
                </a:lnTo>
                <a:lnTo>
                  <a:pt x="12352" y="73159"/>
                </a:lnTo>
                <a:lnTo>
                  <a:pt x="26076" y="81726"/>
                </a:lnTo>
                <a:lnTo>
                  <a:pt x="43306" y="84797"/>
                </a:lnTo>
                <a:lnTo>
                  <a:pt x="53290" y="83867"/>
                </a:lnTo>
                <a:lnTo>
                  <a:pt x="62223" y="81127"/>
                </a:lnTo>
                <a:lnTo>
                  <a:pt x="69956" y="76654"/>
                </a:lnTo>
                <a:lnTo>
                  <a:pt x="76339" y="70523"/>
                </a:lnTo>
                <a:lnTo>
                  <a:pt x="74729" y="69037"/>
                </a:lnTo>
                <a:lnTo>
                  <a:pt x="44335" y="69037"/>
                </a:lnTo>
                <a:lnTo>
                  <a:pt x="34018" y="67158"/>
                </a:lnTo>
                <a:lnTo>
                  <a:pt x="25919" y="61893"/>
                </a:lnTo>
                <a:lnTo>
                  <a:pt x="20627" y="53799"/>
                </a:lnTo>
                <a:lnTo>
                  <a:pt x="18732" y="43434"/>
                </a:lnTo>
                <a:lnTo>
                  <a:pt x="20627" y="33061"/>
                </a:lnTo>
                <a:lnTo>
                  <a:pt x="25919" y="24963"/>
                </a:lnTo>
                <a:lnTo>
                  <a:pt x="34018" y="19697"/>
                </a:lnTo>
                <a:lnTo>
                  <a:pt x="44335" y="17818"/>
                </a:lnTo>
                <a:lnTo>
                  <a:pt x="74617" y="17818"/>
                </a:lnTo>
                <a:lnTo>
                  <a:pt x="76339" y="16230"/>
                </a:lnTo>
                <a:lnTo>
                  <a:pt x="69958" y="10158"/>
                </a:lnTo>
                <a:lnTo>
                  <a:pt x="62237" y="5715"/>
                </a:lnTo>
                <a:lnTo>
                  <a:pt x="53338" y="2986"/>
                </a:lnTo>
                <a:lnTo>
                  <a:pt x="43421" y="2057"/>
                </a:lnTo>
                <a:close/>
              </a:path>
              <a:path w="1346835" h="86994">
                <a:moveTo>
                  <a:pt x="64452" y="59550"/>
                </a:moveTo>
                <a:lnTo>
                  <a:pt x="59080" y="65836"/>
                </a:lnTo>
                <a:lnTo>
                  <a:pt x="52336" y="69037"/>
                </a:lnTo>
                <a:lnTo>
                  <a:pt x="74729" y="69037"/>
                </a:lnTo>
                <a:lnTo>
                  <a:pt x="64452" y="59550"/>
                </a:lnTo>
                <a:close/>
              </a:path>
              <a:path w="1346835" h="86994">
                <a:moveTo>
                  <a:pt x="74617" y="17818"/>
                </a:moveTo>
                <a:lnTo>
                  <a:pt x="52336" y="17818"/>
                </a:lnTo>
                <a:lnTo>
                  <a:pt x="59080" y="21018"/>
                </a:lnTo>
                <a:lnTo>
                  <a:pt x="64452" y="27190"/>
                </a:lnTo>
                <a:lnTo>
                  <a:pt x="74617" y="17818"/>
                </a:lnTo>
                <a:close/>
              </a:path>
              <a:path w="1346835" h="86994">
                <a:moveTo>
                  <a:pt x="124815" y="59550"/>
                </a:moveTo>
                <a:lnTo>
                  <a:pt x="113042" y="70523"/>
                </a:lnTo>
                <a:lnTo>
                  <a:pt x="119446" y="76654"/>
                </a:lnTo>
                <a:lnTo>
                  <a:pt x="127242" y="81127"/>
                </a:lnTo>
                <a:lnTo>
                  <a:pt x="136279" y="83867"/>
                </a:lnTo>
                <a:lnTo>
                  <a:pt x="146405" y="84797"/>
                </a:lnTo>
                <a:lnTo>
                  <a:pt x="163014" y="81726"/>
                </a:lnTo>
                <a:lnTo>
                  <a:pt x="176152" y="73159"/>
                </a:lnTo>
                <a:lnTo>
                  <a:pt x="178872" y="69037"/>
                </a:lnTo>
                <a:lnTo>
                  <a:pt x="137274" y="69037"/>
                </a:lnTo>
                <a:lnTo>
                  <a:pt x="130416" y="65836"/>
                </a:lnTo>
                <a:lnTo>
                  <a:pt x="124815" y="59550"/>
                </a:lnTo>
                <a:close/>
              </a:path>
              <a:path w="1346835" h="86994">
                <a:moveTo>
                  <a:pt x="178870" y="17818"/>
                </a:moveTo>
                <a:lnTo>
                  <a:pt x="145503" y="17818"/>
                </a:lnTo>
                <a:lnTo>
                  <a:pt x="153485" y="19097"/>
                </a:lnTo>
                <a:lnTo>
                  <a:pt x="160108" y="22734"/>
                </a:lnTo>
                <a:lnTo>
                  <a:pt x="165084" y="28431"/>
                </a:lnTo>
                <a:lnTo>
                  <a:pt x="168122" y="35890"/>
                </a:lnTo>
                <a:lnTo>
                  <a:pt x="135902" y="35890"/>
                </a:lnTo>
                <a:lnTo>
                  <a:pt x="135902" y="50050"/>
                </a:lnTo>
                <a:lnTo>
                  <a:pt x="168351" y="50050"/>
                </a:lnTo>
                <a:lnTo>
                  <a:pt x="165422" y="57844"/>
                </a:lnTo>
                <a:lnTo>
                  <a:pt x="160437" y="63834"/>
                </a:lnTo>
                <a:lnTo>
                  <a:pt x="153697" y="67679"/>
                </a:lnTo>
                <a:lnTo>
                  <a:pt x="145503" y="69037"/>
                </a:lnTo>
                <a:lnTo>
                  <a:pt x="178872" y="69037"/>
                </a:lnTo>
                <a:lnTo>
                  <a:pt x="184788" y="60071"/>
                </a:lnTo>
                <a:lnTo>
                  <a:pt x="187896" y="43434"/>
                </a:lnTo>
                <a:lnTo>
                  <a:pt x="184788" y="26789"/>
                </a:lnTo>
                <a:lnTo>
                  <a:pt x="178870" y="17818"/>
                </a:lnTo>
                <a:close/>
              </a:path>
              <a:path w="1346835" h="86994">
                <a:moveTo>
                  <a:pt x="146405" y="2057"/>
                </a:moveTo>
                <a:lnTo>
                  <a:pt x="136279" y="2987"/>
                </a:lnTo>
                <a:lnTo>
                  <a:pt x="127242" y="5727"/>
                </a:lnTo>
                <a:lnTo>
                  <a:pt x="119446" y="10201"/>
                </a:lnTo>
                <a:lnTo>
                  <a:pt x="113042" y="16332"/>
                </a:lnTo>
                <a:lnTo>
                  <a:pt x="124815" y="27317"/>
                </a:lnTo>
                <a:lnTo>
                  <a:pt x="130416" y="21018"/>
                </a:lnTo>
                <a:lnTo>
                  <a:pt x="137274" y="17818"/>
                </a:lnTo>
                <a:lnTo>
                  <a:pt x="178870" y="17818"/>
                </a:lnTo>
                <a:lnTo>
                  <a:pt x="176152" y="13696"/>
                </a:lnTo>
                <a:lnTo>
                  <a:pt x="163014" y="5129"/>
                </a:lnTo>
                <a:lnTo>
                  <a:pt x="146405" y="2057"/>
                </a:lnTo>
                <a:close/>
              </a:path>
              <a:path w="1346835" h="86994">
                <a:moveTo>
                  <a:pt x="220586" y="3429"/>
                </a:moveTo>
                <a:lnTo>
                  <a:pt x="202196" y="3429"/>
                </a:lnTo>
                <a:lnTo>
                  <a:pt x="202196" y="83426"/>
                </a:lnTo>
                <a:lnTo>
                  <a:pt x="220586" y="83426"/>
                </a:lnTo>
                <a:lnTo>
                  <a:pt x="220586" y="51193"/>
                </a:lnTo>
                <a:lnTo>
                  <a:pt x="254201" y="51193"/>
                </a:lnTo>
                <a:lnTo>
                  <a:pt x="248246" y="42062"/>
                </a:lnTo>
                <a:lnTo>
                  <a:pt x="252506" y="35775"/>
                </a:lnTo>
                <a:lnTo>
                  <a:pt x="220586" y="35775"/>
                </a:lnTo>
                <a:lnTo>
                  <a:pt x="220586" y="3429"/>
                </a:lnTo>
                <a:close/>
              </a:path>
              <a:path w="1346835" h="86994">
                <a:moveTo>
                  <a:pt x="254201" y="51193"/>
                </a:moveTo>
                <a:lnTo>
                  <a:pt x="233387" y="51193"/>
                </a:lnTo>
                <a:lnTo>
                  <a:pt x="254190" y="83426"/>
                </a:lnTo>
                <a:lnTo>
                  <a:pt x="275221" y="83426"/>
                </a:lnTo>
                <a:lnTo>
                  <a:pt x="254201" y="51193"/>
                </a:lnTo>
                <a:close/>
              </a:path>
              <a:path w="1346835" h="86994">
                <a:moveTo>
                  <a:pt x="274421" y="3429"/>
                </a:moveTo>
                <a:lnTo>
                  <a:pt x="254876" y="3429"/>
                </a:lnTo>
                <a:lnTo>
                  <a:pt x="233845" y="35775"/>
                </a:lnTo>
                <a:lnTo>
                  <a:pt x="252506" y="35775"/>
                </a:lnTo>
                <a:lnTo>
                  <a:pt x="274421" y="3429"/>
                </a:lnTo>
                <a:close/>
              </a:path>
              <a:path w="1346835" h="86994">
                <a:moveTo>
                  <a:pt x="321513" y="2057"/>
                </a:moveTo>
                <a:lnTo>
                  <a:pt x="304216" y="5129"/>
                </a:lnTo>
                <a:lnTo>
                  <a:pt x="290458" y="13696"/>
                </a:lnTo>
                <a:lnTo>
                  <a:pt x="281372" y="26789"/>
                </a:lnTo>
                <a:lnTo>
                  <a:pt x="278091" y="43434"/>
                </a:lnTo>
                <a:lnTo>
                  <a:pt x="281370" y="60071"/>
                </a:lnTo>
                <a:lnTo>
                  <a:pt x="290444" y="73159"/>
                </a:lnTo>
                <a:lnTo>
                  <a:pt x="304168" y="81726"/>
                </a:lnTo>
                <a:lnTo>
                  <a:pt x="321398" y="84797"/>
                </a:lnTo>
                <a:lnTo>
                  <a:pt x="331382" y="83867"/>
                </a:lnTo>
                <a:lnTo>
                  <a:pt x="340315" y="81127"/>
                </a:lnTo>
                <a:lnTo>
                  <a:pt x="348048" y="76654"/>
                </a:lnTo>
                <a:lnTo>
                  <a:pt x="354431" y="70523"/>
                </a:lnTo>
                <a:lnTo>
                  <a:pt x="352821" y="69037"/>
                </a:lnTo>
                <a:lnTo>
                  <a:pt x="322427" y="69037"/>
                </a:lnTo>
                <a:lnTo>
                  <a:pt x="312110" y="67158"/>
                </a:lnTo>
                <a:lnTo>
                  <a:pt x="304011" y="61893"/>
                </a:lnTo>
                <a:lnTo>
                  <a:pt x="298719" y="53799"/>
                </a:lnTo>
                <a:lnTo>
                  <a:pt x="296824" y="43434"/>
                </a:lnTo>
                <a:lnTo>
                  <a:pt x="298719" y="33061"/>
                </a:lnTo>
                <a:lnTo>
                  <a:pt x="304011" y="24963"/>
                </a:lnTo>
                <a:lnTo>
                  <a:pt x="312110" y="19697"/>
                </a:lnTo>
                <a:lnTo>
                  <a:pt x="322427" y="17818"/>
                </a:lnTo>
                <a:lnTo>
                  <a:pt x="352709" y="17818"/>
                </a:lnTo>
                <a:lnTo>
                  <a:pt x="354431" y="16230"/>
                </a:lnTo>
                <a:lnTo>
                  <a:pt x="348050" y="10158"/>
                </a:lnTo>
                <a:lnTo>
                  <a:pt x="340329" y="5715"/>
                </a:lnTo>
                <a:lnTo>
                  <a:pt x="331430" y="2986"/>
                </a:lnTo>
                <a:lnTo>
                  <a:pt x="321513" y="2057"/>
                </a:lnTo>
                <a:close/>
              </a:path>
              <a:path w="1346835" h="86994">
                <a:moveTo>
                  <a:pt x="342544" y="59550"/>
                </a:moveTo>
                <a:lnTo>
                  <a:pt x="337172" y="65836"/>
                </a:lnTo>
                <a:lnTo>
                  <a:pt x="330428" y="69037"/>
                </a:lnTo>
                <a:lnTo>
                  <a:pt x="352821" y="69037"/>
                </a:lnTo>
                <a:lnTo>
                  <a:pt x="342544" y="59550"/>
                </a:lnTo>
                <a:close/>
              </a:path>
              <a:path w="1346835" h="86994">
                <a:moveTo>
                  <a:pt x="352709" y="17818"/>
                </a:moveTo>
                <a:lnTo>
                  <a:pt x="330428" y="17818"/>
                </a:lnTo>
                <a:lnTo>
                  <a:pt x="337172" y="21018"/>
                </a:lnTo>
                <a:lnTo>
                  <a:pt x="342544" y="27190"/>
                </a:lnTo>
                <a:lnTo>
                  <a:pt x="352709" y="17818"/>
                </a:lnTo>
                <a:close/>
              </a:path>
              <a:path w="1346835" h="86994">
                <a:moveTo>
                  <a:pt x="401294" y="18503"/>
                </a:moveTo>
                <a:lnTo>
                  <a:pt x="383019" y="18503"/>
                </a:lnTo>
                <a:lnTo>
                  <a:pt x="383019" y="83426"/>
                </a:lnTo>
                <a:lnTo>
                  <a:pt x="401294" y="83426"/>
                </a:lnTo>
                <a:lnTo>
                  <a:pt x="401294" y="18503"/>
                </a:lnTo>
                <a:close/>
              </a:path>
              <a:path w="1346835" h="86994">
                <a:moveTo>
                  <a:pt x="426897" y="3429"/>
                </a:moveTo>
                <a:lnTo>
                  <a:pt x="357530" y="3429"/>
                </a:lnTo>
                <a:lnTo>
                  <a:pt x="357530" y="18503"/>
                </a:lnTo>
                <a:lnTo>
                  <a:pt x="426897" y="18503"/>
                </a:lnTo>
                <a:lnTo>
                  <a:pt x="426897" y="3429"/>
                </a:lnTo>
                <a:close/>
              </a:path>
              <a:path w="1346835" h="86994">
                <a:moveTo>
                  <a:pt x="473189" y="3429"/>
                </a:moveTo>
                <a:lnTo>
                  <a:pt x="438569" y="3429"/>
                </a:lnTo>
                <a:lnTo>
                  <a:pt x="438569" y="83426"/>
                </a:lnTo>
                <a:lnTo>
                  <a:pt x="457072" y="83426"/>
                </a:lnTo>
                <a:lnTo>
                  <a:pt x="457072" y="61366"/>
                </a:lnTo>
                <a:lnTo>
                  <a:pt x="473189" y="61366"/>
                </a:lnTo>
                <a:lnTo>
                  <a:pt x="487641" y="59357"/>
                </a:lnTo>
                <a:lnTo>
                  <a:pt x="498582" y="53600"/>
                </a:lnTo>
                <a:lnTo>
                  <a:pt x="504150" y="46291"/>
                </a:lnTo>
                <a:lnTo>
                  <a:pt x="457072" y="46291"/>
                </a:lnTo>
                <a:lnTo>
                  <a:pt x="457072" y="18503"/>
                </a:lnTo>
                <a:lnTo>
                  <a:pt x="504115" y="18503"/>
                </a:lnTo>
                <a:lnTo>
                  <a:pt x="498582" y="11210"/>
                </a:lnTo>
                <a:lnTo>
                  <a:pt x="487641" y="5439"/>
                </a:lnTo>
                <a:lnTo>
                  <a:pt x="473189" y="3429"/>
                </a:lnTo>
                <a:close/>
              </a:path>
              <a:path w="1346835" h="86994">
                <a:moveTo>
                  <a:pt x="561086" y="3429"/>
                </a:moveTo>
                <a:lnTo>
                  <a:pt x="542797" y="3429"/>
                </a:lnTo>
                <a:lnTo>
                  <a:pt x="507149" y="83426"/>
                </a:lnTo>
                <a:lnTo>
                  <a:pt x="526122" y="83426"/>
                </a:lnTo>
                <a:lnTo>
                  <a:pt x="533209" y="66281"/>
                </a:lnTo>
                <a:lnTo>
                  <a:pt x="589194" y="66281"/>
                </a:lnTo>
                <a:lnTo>
                  <a:pt x="582912" y="52235"/>
                </a:lnTo>
                <a:lnTo>
                  <a:pt x="539140" y="52235"/>
                </a:lnTo>
                <a:lnTo>
                  <a:pt x="551827" y="21602"/>
                </a:lnTo>
                <a:lnTo>
                  <a:pt x="569213" y="21602"/>
                </a:lnTo>
                <a:lnTo>
                  <a:pt x="561086" y="3429"/>
                </a:lnTo>
                <a:close/>
              </a:path>
              <a:path w="1346835" h="86994">
                <a:moveTo>
                  <a:pt x="589194" y="66281"/>
                </a:moveTo>
                <a:lnTo>
                  <a:pt x="570344" y="66281"/>
                </a:lnTo>
                <a:lnTo>
                  <a:pt x="577430" y="83426"/>
                </a:lnTo>
                <a:lnTo>
                  <a:pt x="596861" y="83426"/>
                </a:lnTo>
                <a:lnTo>
                  <a:pt x="589194" y="66281"/>
                </a:lnTo>
                <a:close/>
              </a:path>
              <a:path w="1346835" h="86994">
                <a:moveTo>
                  <a:pt x="569213" y="21602"/>
                </a:moveTo>
                <a:lnTo>
                  <a:pt x="551827" y="21602"/>
                </a:lnTo>
                <a:lnTo>
                  <a:pt x="564515" y="52235"/>
                </a:lnTo>
                <a:lnTo>
                  <a:pt x="582912" y="52235"/>
                </a:lnTo>
                <a:lnTo>
                  <a:pt x="569213" y="21602"/>
                </a:lnTo>
                <a:close/>
              </a:path>
              <a:path w="1346835" h="86994">
                <a:moveTo>
                  <a:pt x="504115" y="18503"/>
                </a:moveTo>
                <a:lnTo>
                  <a:pt x="483488" y="18503"/>
                </a:lnTo>
                <a:lnTo>
                  <a:pt x="489203" y="23647"/>
                </a:lnTo>
                <a:lnTo>
                  <a:pt x="489203" y="41148"/>
                </a:lnTo>
                <a:lnTo>
                  <a:pt x="483488" y="46291"/>
                </a:lnTo>
                <a:lnTo>
                  <a:pt x="504150" y="46291"/>
                </a:lnTo>
                <a:lnTo>
                  <a:pt x="505514" y="44500"/>
                </a:lnTo>
                <a:lnTo>
                  <a:pt x="507936" y="32461"/>
                </a:lnTo>
                <a:lnTo>
                  <a:pt x="505514" y="20348"/>
                </a:lnTo>
                <a:lnTo>
                  <a:pt x="504115" y="18503"/>
                </a:lnTo>
                <a:close/>
              </a:path>
              <a:path w="1346835" h="86994">
                <a:moveTo>
                  <a:pt x="625665" y="3429"/>
                </a:moveTo>
                <a:lnTo>
                  <a:pt x="607275" y="3429"/>
                </a:lnTo>
                <a:lnTo>
                  <a:pt x="607275" y="83426"/>
                </a:lnTo>
                <a:lnTo>
                  <a:pt x="625665" y="83426"/>
                </a:lnTo>
                <a:lnTo>
                  <a:pt x="625665" y="51193"/>
                </a:lnTo>
                <a:lnTo>
                  <a:pt x="659280" y="51193"/>
                </a:lnTo>
                <a:lnTo>
                  <a:pt x="653326" y="42062"/>
                </a:lnTo>
                <a:lnTo>
                  <a:pt x="657585" y="35775"/>
                </a:lnTo>
                <a:lnTo>
                  <a:pt x="625665" y="35775"/>
                </a:lnTo>
                <a:lnTo>
                  <a:pt x="625665" y="3429"/>
                </a:lnTo>
                <a:close/>
              </a:path>
              <a:path w="1346835" h="86994">
                <a:moveTo>
                  <a:pt x="659280" y="51193"/>
                </a:moveTo>
                <a:lnTo>
                  <a:pt x="638467" y="51193"/>
                </a:lnTo>
                <a:lnTo>
                  <a:pt x="659269" y="83426"/>
                </a:lnTo>
                <a:lnTo>
                  <a:pt x="680300" y="83426"/>
                </a:lnTo>
                <a:lnTo>
                  <a:pt x="659280" y="51193"/>
                </a:lnTo>
                <a:close/>
              </a:path>
              <a:path w="1346835" h="86994">
                <a:moveTo>
                  <a:pt x="723620" y="18503"/>
                </a:moveTo>
                <a:lnTo>
                  <a:pt x="705345" y="18503"/>
                </a:lnTo>
                <a:lnTo>
                  <a:pt x="705345" y="83426"/>
                </a:lnTo>
                <a:lnTo>
                  <a:pt x="723620" y="83426"/>
                </a:lnTo>
                <a:lnTo>
                  <a:pt x="723620" y="18503"/>
                </a:lnTo>
                <a:close/>
              </a:path>
              <a:path w="1346835" h="86994">
                <a:moveTo>
                  <a:pt x="679500" y="3429"/>
                </a:moveTo>
                <a:lnTo>
                  <a:pt x="659955" y="3429"/>
                </a:lnTo>
                <a:lnTo>
                  <a:pt x="638924" y="35775"/>
                </a:lnTo>
                <a:lnTo>
                  <a:pt x="657585" y="35775"/>
                </a:lnTo>
                <a:lnTo>
                  <a:pt x="679500" y="3429"/>
                </a:lnTo>
                <a:close/>
              </a:path>
              <a:path w="1346835" h="86994">
                <a:moveTo>
                  <a:pt x="749223" y="3429"/>
                </a:moveTo>
                <a:lnTo>
                  <a:pt x="679856" y="3429"/>
                </a:lnTo>
                <a:lnTo>
                  <a:pt x="679856" y="18503"/>
                </a:lnTo>
                <a:lnTo>
                  <a:pt x="749223" y="18503"/>
                </a:lnTo>
                <a:lnTo>
                  <a:pt x="749223" y="3429"/>
                </a:lnTo>
                <a:close/>
              </a:path>
              <a:path w="1346835" h="86994">
                <a:moveTo>
                  <a:pt x="797915" y="2057"/>
                </a:moveTo>
                <a:lnTo>
                  <a:pt x="780420" y="5177"/>
                </a:lnTo>
                <a:lnTo>
                  <a:pt x="766560" y="13825"/>
                </a:lnTo>
                <a:lnTo>
                  <a:pt x="757437" y="26933"/>
                </a:lnTo>
                <a:lnTo>
                  <a:pt x="754151" y="43434"/>
                </a:lnTo>
                <a:lnTo>
                  <a:pt x="757437" y="59926"/>
                </a:lnTo>
                <a:lnTo>
                  <a:pt x="766560" y="73031"/>
                </a:lnTo>
                <a:lnTo>
                  <a:pt x="780420" y="81678"/>
                </a:lnTo>
                <a:lnTo>
                  <a:pt x="797915" y="84797"/>
                </a:lnTo>
                <a:lnTo>
                  <a:pt x="815395" y="81678"/>
                </a:lnTo>
                <a:lnTo>
                  <a:pt x="829238" y="73074"/>
                </a:lnTo>
                <a:lnTo>
                  <a:pt x="832059" y="69037"/>
                </a:lnTo>
                <a:lnTo>
                  <a:pt x="797915" y="69037"/>
                </a:lnTo>
                <a:lnTo>
                  <a:pt x="787976" y="67174"/>
                </a:lnTo>
                <a:lnTo>
                  <a:pt x="780041" y="61936"/>
                </a:lnTo>
                <a:lnTo>
                  <a:pt x="774785" y="53847"/>
                </a:lnTo>
                <a:lnTo>
                  <a:pt x="772883" y="43434"/>
                </a:lnTo>
                <a:lnTo>
                  <a:pt x="774785" y="33012"/>
                </a:lnTo>
                <a:lnTo>
                  <a:pt x="780041" y="24920"/>
                </a:lnTo>
                <a:lnTo>
                  <a:pt x="787976" y="19681"/>
                </a:lnTo>
                <a:lnTo>
                  <a:pt x="797915" y="17818"/>
                </a:lnTo>
                <a:lnTo>
                  <a:pt x="832057" y="17818"/>
                </a:lnTo>
                <a:lnTo>
                  <a:pt x="829238" y="13782"/>
                </a:lnTo>
                <a:lnTo>
                  <a:pt x="815369" y="5161"/>
                </a:lnTo>
                <a:lnTo>
                  <a:pt x="797915" y="2057"/>
                </a:lnTo>
                <a:close/>
              </a:path>
              <a:path w="1346835" h="86994">
                <a:moveTo>
                  <a:pt x="832057" y="17818"/>
                </a:moveTo>
                <a:lnTo>
                  <a:pt x="797915" y="17818"/>
                </a:lnTo>
                <a:lnTo>
                  <a:pt x="807856" y="19681"/>
                </a:lnTo>
                <a:lnTo>
                  <a:pt x="815795" y="24920"/>
                </a:lnTo>
                <a:lnTo>
                  <a:pt x="821055" y="33012"/>
                </a:lnTo>
                <a:lnTo>
                  <a:pt x="822960" y="43434"/>
                </a:lnTo>
                <a:lnTo>
                  <a:pt x="821055" y="53847"/>
                </a:lnTo>
                <a:lnTo>
                  <a:pt x="815795" y="61936"/>
                </a:lnTo>
                <a:lnTo>
                  <a:pt x="807856" y="67174"/>
                </a:lnTo>
                <a:lnTo>
                  <a:pt x="797915" y="69037"/>
                </a:lnTo>
                <a:lnTo>
                  <a:pt x="832059" y="69037"/>
                </a:lnTo>
                <a:lnTo>
                  <a:pt x="838390" y="59975"/>
                </a:lnTo>
                <a:lnTo>
                  <a:pt x="841692" y="43434"/>
                </a:lnTo>
                <a:lnTo>
                  <a:pt x="838390" y="26885"/>
                </a:lnTo>
                <a:lnTo>
                  <a:pt x="832057" y="17818"/>
                </a:lnTo>
                <a:close/>
              </a:path>
              <a:path w="1346835" h="86994">
                <a:moveTo>
                  <a:pt x="871296" y="3429"/>
                </a:moveTo>
                <a:lnTo>
                  <a:pt x="855992" y="3429"/>
                </a:lnTo>
                <a:lnTo>
                  <a:pt x="855992" y="83426"/>
                </a:lnTo>
                <a:lnTo>
                  <a:pt x="873353" y="83426"/>
                </a:lnTo>
                <a:lnTo>
                  <a:pt x="873353" y="36461"/>
                </a:lnTo>
                <a:lnTo>
                  <a:pt x="891213" y="36461"/>
                </a:lnTo>
                <a:lnTo>
                  <a:pt x="871296" y="3429"/>
                </a:lnTo>
                <a:close/>
              </a:path>
              <a:path w="1346835" h="86994">
                <a:moveTo>
                  <a:pt x="946145" y="35547"/>
                </a:moveTo>
                <a:lnTo>
                  <a:pt x="928738" y="35547"/>
                </a:lnTo>
                <a:lnTo>
                  <a:pt x="928852" y="83426"/>
                </a:lnTo>
                <a:lnTo>
                  <a:pt x="946213" y="83426"/>
                </a:lnTo>
                <a:lnTo>
                  <a:pt x="946145" y="35547"/>
                </a:lnTo>
                <a:close/>
              </a:path>
              <a:path w="1346835" h="86994">
                <a:moveTo>
                  <a:pt x="891213" y="36461"/>
                </a:moveTo>
                <a:lnTo>
                  <a:pt x="873353" y="36461"/>
                </a:lnTo>
                <a:lnTo>
                  <a:pt x="896924" y="74968"/>
                </a:lnTo>
                <a:lnTo>
                  <a:pt x="905167" y="74968"/>
                </a:lnTo>
                <a:lnTo>
                  <a:pt x="918220" y="53136"/>
                </a:lnTo>
                <a:lnTo>
                  <a:pt x="901268" y="53136"/>
                </a:lnTo>
                <a:lnTo>
                  <a:pt x="891213" y="36461"/>
                </a:lnTo>
                <a:close/>
              </a:path>
              <a:path w="1346835" h="86994">
                <a:moveTo>
                  <a:pt x="946099" y="3429"/>
                </a:moveTo>
                <a:lnTo>
                  <a:pt x="930795" y="3429"/>
                </a:lnTo>
                <a:lnTo>
                  <a:pt x="901268" y="53136"/>
                </a:lnTo>
                <a:lnTo>
                  <a:pt x="918220" y="53136"/>
                </a:lnTo>
                <a:lnTo>
                  <a:pt x="928738" y="35547"/>
                </a:lnTo>
                <a:lnTo>
                  <a:pt x="946145" y="35547"/>
                </a:lnTo>
                <a:lnTo>
                  <a:pt x="946099" y="3429"/>
                </a:lnTo>
                <a:close/>
              </a:path>
              <a:path w="1346835" h="86994">
                <a:moveTo>
                  <a:pt x="1016558" y="3429"/>
                </a:moveTo>
                <a:lnTo>
                  <a:pt x="998181" y="3429"/>
                </a:lnTo>
                <a:lnTo>
                  <a:pt x="998181" y="83426"/>
                </a:lnTo>
                <a:lnTo>
                  <a:pt x="1016558" y="83426"/>
                </a:lnTo>
                <a:lnTo>
                  <a:pt x="1016558" y="51193"/>
                </a:lnTo>
                <a:lnTo>
                  <a:pt x="1050174" y="51193"/>
                </a:lnTo>
                <a:lnTo>
                  <a:pt x="1044219" y="42062"/>
                </a:lnTo>
                <a:lnTo>
                  <a:pt x="1048478" y="35775"/>
                </a:lnTo>
                <a:lnTo>
                  <a:pt x="1016558" y="35775"/>
                </a:lnTo>
                <a:lnTo>
                  <a:pt x="1016558" y="3429"/>
                </a:lnTo>
                <a:close/>
              </a:path>
              <a:path w="1346835" h="86994">
                <a:moveTo>
                  <a:pt x="1050174" y="51193"/>
                </a:moveTo>
                <a:lnTo>
                  <a:pt x="1029360" y="51193"/>
                </a:lnTo>
                <a:lnTo>
                  <a:pt x="1050163" y="83426"/>
                </a:lnTo>
                <a:lnTo>
                  <a:pt x="1071194" y="83426"/>
                </a:lnTo>
                <a:lnTo>
                  <a:pt x="1050174" y="51193"/>
                </a:lnTo>
                <a:close/>
              </a:path>
              <a:path w="1346835" h="86994">
                <a:moveTo>
                  <a:pt x="1070394" y="3429"/>
                </a:moveTo>
                <a:lnTo>
                  <a:pt x="1050848" y="3429"/>
                </a:lnTo>
                <a:lnTo>
                  <a:pt x="1029817" y="35775"/>
                </a:lnTo>
                <a:lnTo>
                  <a:pt x="1048478" y="35775"/>
                </a:lnTo>
                <a:lnTo>
                  <a:pt x="1070394" y="3429"/>
                </a:lnTo>
                <a:close/>
              </a:path>
              <a:path w="1346835" h="86994">
                <a:moveTo>
                  <a:pt x="1117727" y="2057"/>
                </a:moveTo>
                <a:lnTo>
                  <a:pt x="1100224" y="5177"/>
                </a:lnTo>
                <a:lnTo>
                  <a:pt x="1086361" y="13825"/>
                </a:lnTo>
                <a:lnTo>
                  <a:pt x="1077236" y="26933"/>
                </a:lnTo>
                <a:lnTo>
                  <a:pt x="1073950" y="43434"/>
                </a:lnTo>
                <a:lnTo>
                  <a:pt x="1077236" y="59926"/>
                </a:lnTo>
                <a:lnTo>
                  <a:pt x="1086361" y="73031"/>
                </a:lnTo>
                <a:lnTo>
                  <a:pt x="1100224" y="81678"/>
                </a:lnTo>
                <a:lnTo>
                  <a:pt x="1117727" y="84797"/>
                </a:lnTo>
                <a:lnTo>
                  <a:pt x="1135199" y="81678"/>
                </a:lnTo>
                <a:lnTo>
                  <a:pt x="1149038" y="73074"/>
                </a:lnTo>
                <a:lnTo>
                  <a:pt x="1151858" y="69037"/>
                </a:lnTo>
                <a:lnTo>
                  <a:pt x="1117727" y="69037"/>
                </a:lnTo>
                <a:lnTo>
                  <a:pt x="1107786" y="67174"/>
                </a:lnTo>
                <a:lnTo>
                  <a:pt x="1099846" y="61936"/>
                </a:lnTo>
                <a:lnTo>
                  <a:pt x="1094586" y="53847"/>
                </a:lnTo>
                <a:lnTo>
                  <a:pt x="1092682" y="43434"/>
                </a:lnTo>
                <a:lnTo>
                  <a:pt x="1094586" y="33012"/>
                </a:lnTo>
                <a:lnTo>
                  <a:pt x="1099846" y="24920"/>
                </a:lnTo>
                <a:lnTo>
                  <a:pt x="1107786" y="19681"/>
                </a:lnTo>
                <a:lnTo>
                  <a:pt x="1117727" y="17818"/>
                </a:lnTo>
                <a:lnTo>
                  <a:pt x="1151856" y="17818"/>
                </a:lnTo>
                <a:lnTo>
                  <a:pt x="1149038" y="13782"/>
                </a:lnTo>
                <a:lnTo>
                  <a:pt x="1135173" y="5161"/>
                </a:lnTo>
                <a:lnTo>
                  <a:pt x="1117727" y="2057"/>
                </a:lnTo>
                <a:close/>
              </a:path>
              <a:path w="1346835" h="86994">
                <a:moveTo>
                  <a:pt x="1151856" y="17818"/>
                </a:moveTo>
                <a:lnTo>
                  <a:pt x="1117727" y="17818"/>
                </a:lnTo>
                <a:lnTo>
                  <a:pt x="1127665" y="19681"/>
                </a:lnTo>
                <a:lnTo>
                  <a:pt x="1135600" y="24920"/>
                </a:lnTo>
                <a:lnTo>
                  <a:pt x="1140856" y="33012"/>
                </a:lnTo>
                <a:lnTo>
                  <a:pt x="1142758" y="43434"/>
                </a:lnTo>
                <a:lnTo>
                  <a:pt x="1140856" y="53847"/>
                </a:lnTo>
                <a:lnTo>
                  <a:pt x="1135600" y="61936"/>
                </a:lnTo>
                <a:lnTo>
                  <a:pt x="1127665" y="67174"/>
                </a:lnTo>
                <a:lnTo>
                  <a:pt x="1117727" y="69037"/>
                </a:lnTo>
                <a:lnTo>
                  <a:pt x="1151858" y="69037"/>
                </a:lnTo>
                <a:lnTo>
                  <a:pt x="1158189" y="59975"/>
                </a:lnTo>
                <a:lnTo>
                  <a:pt x="1161491" y="43434"/>
                </a:lnTo>
                <a:lnTo>
                  <a:pt x="1158189" y="26885"/>
                </a:lnTo>
                <a:lnTo>
                  <a:pt x="1151856" y="17818"/>
                </a:lnTo>
                <a:close/>
              </a:path>
              <a:path w="1346835" h="86994">
                <a:moveTo>
                  <a:pt x="1228699" y="0"/>
                </a:moveTo>
                <a:lnTo>
                  <a:pt x="1211681" y="0"/>
                </a:lnTo>
                <a:lnTo>
                  <a:pt x="1211681" y="8229"/>
                </a:lnTo>
                <a:lnTo>
                  <a:pt x="1193693" y="11410"/>
                </a:lnTo>
                <a:lnTo>
                  <a:pt x="1180544" y="18426"/>
                </a:lnTo>
                <a:lnTo>
                  <a:pt x="1172476" y="29087"/>
                </a:lnTo>
                <a:lnTo>
                  <a:pt x="1169733" y="43205"/>
                </a:lnTo>
                <a:lnTo>
                  <a:pt x="1172476" y="57267"/>
                </a:lnTo>
                <a:lnTo>
                  <a:pt x="1180544" y="67930"/>
                </a:lnTo>
                <a:lnTo>
                  <a:pt x="1193693" y="74971"/>
                </a:lnTo>
                <a:lnTo>
                  <a:pt x="1211681" y="78168"/>
                </a:lnTo>
                <a:lnTo>
                  <a:pt x="1211681" y="86969"/>
                </a:lnTo>
                <a:lnTo>
                  <a:pt x="1228699" y="86969"/>
                </a:lnTo>
                <a:lnTo>
                  <a:pt x="1228699" y="78282"/>
                </a:lnTo>
                <a:lnTo>
                  <a:pt x="1246669" y="75180"/>
                </a:lnTo>
                <a:lnTo>
                  <a:pt x="1259779" y="68116"/>
                </a:lnTo>
                <a:lnTo>
                  <a:pt x="1263018" y="63779"/>
                </a:lnTo>
                <a:lnTo>
                  <a:pt x="1211681" y="63779"/>
                </a:lnTo>
                <a:lnTo>
                  <a:pt x="1201419" y="61625"/>
                </a:lnTo>
                <a:lnTo>
                  <a:pt x="1193887" y="57521"/>
                </a:lnTo>
                <a:lnTo>
                  <a:pt x="1189248" y="51402"/>
                </a:lnTo>
                <a:lnTo>
                  <a:pt x="1187665" y="43205"/>
                </a:lnTo>
                <a:lnTo>
                  <a:pt x="1189135" y="34954"/>
                </a:lnTo>
                <a:lnTo>
                  <a:pt x="1193587" y="28849"/>
                </a:lnTo>
                <a:lnTo>
                  <a:pt x="1201081" y="24804"/>
                </a:lnTo>
                <a:lnTo>
                  <a:pt x="1211681" y="22733"/>
                </a:lnTo>
                <a:lnTo>
                  <a:pt x="1262988" y="22733"/>
                </a:lnTo>
                <a:lnTo>
                  <a:pt x="1259736" y="18411"/>
                </a:lnTo>
                <a:lnTo>
                  <a:pt x="1246621" y="11329"/>
                </a:lnTo>
                <a:lnTo>
                  <a:pt x="1228699" y="8115"/>
                </a:lnTo>
                <a:lnTo>
                  <a:pt x="1228699" y="0"/>
                </a:lnTo>
                <a:close/>
              </a:path>
              <a:path w="1346835" h="86994">
                <a:moveTo>
                  <a:pt x="1228699" y="22733"/>
                </a:moveTo>
                <a:lnTo>
                  <a:pt x="1211681" y="22733"/>
                </a:lnTo>
                <a:lnTo>
                  <a:pt x="1211681" y="63779"/>
                </a:lnTo>
                <a:lnTo>
                  <a:pt x="1228699" y="63779"/>
                </a:lnTo>
                <a:lnTo>
                  <a:pt x="1228699" y="22733"/>
                </a:lnTo>
                <a:close/>
              </a:path>
              <a:path w="1346835" h="86994">
                <a:moveTo>
                  <a:pt x="1262988" y="22733"/>
                </a:moveTo>
                <a:lnTo>
                  <a:pt x="1228699" y="22733"/>
                </a:lnTo>
                <a:lnTo>
                  <a:pt x="1239160" y="24754"/>
                </a:lnTo>
                <a:lnTo>
                  <a:pt x="1246670" y="28792"/>
                </a:lnTo>
                <a:lnTo>
                  <a:pt x="1251198" y="34889"/>
                </a:lnTo>
                <a:lnTo>
                  <a:pt x="1252715" y="43091"/>
                </a:lnTo>
                <a:lnTo>
                  <a:pt x="1251230" y="51370"/>
                </a:lnTo>
                <a:lnTo>
                  <a:pt x="1246755" y="57550"/>
                </a:lnTo>
                <a:lnTo>
                  <a:pt x="1239256" y="61671"/>
                </a:lnTo>
                <a:lnTo>
                  <a:pt x="1228699" y="63779"/>
                </a:lnTo>
                <a:lnTo>
                  <a:pt x="1263018" y="63779"/>
                </a:lnTo>
                <a:lnTo>
                  <a:pt x="1267808" y="57365"/>
                </a:lnTo>
                <a:lnTo>
                  <a:pt x="1270533" y="43205"/>
                </a:lnTo>
                <a:lnTo>
                  <a:pt x="1267791" y="29117"/>
                </a:lnTo>
                <a:lnTo>
                  <a:pt x="1262988" y="22733"/>
                </a:lnTo>
                <a:close/>
              </a:path>
              <a:path w="1346835" h="86994">
                <a:moveTo>
                  <a:pt x="1344828" y="3429"/>
                </a:moveTo>
                <a:lnTo>
                  <a:pt x="1284376" y="3429"/>
                </a:lnTo>
                <a:lnTo>
                  <a:pt x="1284376" y="83426"/>
                </a:lnTo>
                <a:lnTo>
                  <a:pt x="1346314" y="83426"/>
                </a:lnTo>
                <a:lnTo>
                  <a:pt x="1346314" y="68580"/>
                </a:lnTo>
                <a:lnTo>
                  <a:pt x="1302766" y="68580"/>
                </a:lnTo>
                <a:lnTo>
                  <a:pt x="1302766" y="50050"/>
                </a:lnTo>
                <a:lnTo>
                  <a:pt x="1339913" y="50050"/>
                </a:lnTo>
                <a:lnTo>
                  <a:pt x="1339913" y="35661"/>
                </a:lnTo>
                <a:lnTo>
                  <a:pt x="1302766" y="35661"/>
                </a:lnTo>
                <a:lnTo>
                  <a:pt x="1302766" y="18275"/>
                </a:lnTo>
                <a:lnTo>
                  <a:pt x="1344828" y="18275"/>
                </a:lnTo>
                <a:lnTo>
                  <a:pt x="1344828" y="342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0309" y="2581809"/>
            <a:ext cx="3324612" cy="111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9771" y="4686896"/>
            <a:ext cx="1949193" cy="104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29772" y="4436677"/>
            <a:ext cx="7220975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23519" y="4221355"/>
            <a:ext cx="7220343" cy="1398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23462" y="4012350"/>
            <a:ext cx="7227276" cy="133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1121587" y="3674107"/>
            <a:ext cx="4092205" cy="134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1117551" y="3453043"/>
            <a:ext cx="7227248" cy="1402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20" name="object 20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811942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3095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946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3" dirty="0">
                <a:solidFill>
                  <a:srgbClr val="000113"/>
                </a:solidFill>
                <a:latin typeface="Arial"/>
                <a:cs typeface="Arial"/>
              </a:rPr>
              <a:t>24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724350" cy="94024"/>
          </a:xfrm>
          <a:custGeom>
            <a:avLst/>
            <a:gdLst/>
            <a:ahLst/>
            <a:cxnLst/>
            <a:rect l="l" t="t" r="r" b="b"/>
            <a:pathLst>
              <a:path w="3295015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295015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295015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295015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295015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295015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295015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295015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295015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295015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295015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295015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295015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295015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295015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295015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1371"/>
                </a:lnTo>
                <a:close/>
              </a:path>
              <a:path w="3295015" h="83185">
                <a:moveTo>
                  <a:pt x="1222984" y="1371"/>
                </a:moveTo>
                <a:lnTo>
                  <a:pt x="1207681" y="1371"/>
                </a:lnTo>
                <a:lnTo>
                  <a:pt x="1207681" y="81368"/>
                </a:lnTo>
                <a:lnTo>
                  <a:pt x="1225943" y="81368"/>
                </a:lnTo>
                <a:lnTo>
                  <a:pt x="1225943" y="32804"/>
                </a:lnTo>
                <a:lnTo>
                  <a:pt x="1248737" y="32804"/>
                </a:lnTo>
                <a:lnTo>
                  <a:pt x="1222984" y="1371"/>
                </a:lnTo>
                <a:close/>
              </a:path>
              <a:path w="3295015" h="83185">
                <a:moveTo>
                  <a:pt x="1248737" y="32804"/>
                </a:moveTo>
                <a:lnTo>
                  <a:pt x="1225943" y="32804"/>
                </a:lnTo>
                <a:lnTo>
                  <a:pt x="1265847" y="81368"/>
                </a:lnTo>
                <a:lnTo>
                  <a:pt x="1281036" y="81368"/>
                </a:lnTo>
                <a:lnTo>
                  <a:pt x="1281036" y="49936"/>
                </a:lnTo>
                <a:lnTo>
                  <a:pt x="1262773" y="49936"/>
                </a:lnTo>
                <a:lnTo>
                  <a:pt x="1248737" y="32804"/>
                </a:lnTo>
                <a:close/>
              </a:path>
              <a:path w="3295015" h="83185">
                <a:moveTo>
                  <a:pt x="1281036" y="1371"/>
                </a:moveTo>
                <a:lnTo>
                  <a:pt x="1262773" y="1371"/>
                </a:lnTo>
                <a:lnTo>
                  <a:pt x="1262773" y="49936"/>
                </a:lnTo>
                <a:lnTo>
                  <a:pt x="1281036" y="49936"/>
                </a:lnTo>
                <a:lnTo>
                  <a:pt x="1281036" y="1371"/>
                </a:lnTo>
                <a:close/>
              </a:path>
              <a:path w="3295015" h="83185">
                <a:moveTo>
                  <a:pt x="1380820" y="16446"/>
                </a:moveTo>
                <a:lnTo>
                  <a:pt x="1362329" y="16446"/>
                </a:lnTo>
                <a:lnTo>
                  <a:pt x="1362329" y="81368"/>
                </a:lnTo>
                <a:lnTo>
                  <a:pt x="1380820" y="81368"/>
                </a:lnTo>
                <a:lnTo>
                  <a:pt x="1380820" y="16446"/>
                </a:lnTo>
                <a:close/>
              </a:path>
              <a:path w="3295015" h="83185">
                <a:moveTo>
                  <a:pt x="1406423" y="1371"/>
                </a:moveTo>
                <a:lnTo>
                  <a:pt x="1336725" y="1371"/>
                </a:lnTo>
                <a:lnTo>
                  <a:pt x="1336725" y="16446"/>
                </a:lnTo>
                <a:lnTo>
                  <a:pt x="1406423" y="16446"/>
                </a:lnTo>
                <a:lnTo>
                  <a:pt x="1406423" y="1371"/>
                </a:lnTo>
                <a:close/>
              </a:path>
              <a:path w="3295015" h="83185">
                <a:moveTo>
                  <a:pt x="1522552" y="1371"/>
                </a:moveTo>
                <a:lnTo>
                  <a:pt x="1462112" y="1371"/>
                </a:lnTo>
                <a:lnTo>
                  <a:pt x="1462112" y="81368"/>
                </a:lnTo>
                <a:lnTo>
                  <a:pt x="1524038" y="81368"/>
                </a:lnTo>
                <a:lnTo>
                  <a:pt x="1524038" y="66522"/>
                </a:lnTo>
                <a:lnTo>
                  <a:pt x="1480489" y="66522"/>
                </a:lnTo>
                <a:lnTo>
                  <a:pt x="1480489" y="47993"/>
                </a:lnTo>
                <a:lnTo>
                  <a:pt x="1517637" y="47993"/>
                </a:lnTo>
                <a:lnTo>
                  <a:pt x="1517637" y="33604"/>
                </a:lnTo>
                <a:lnTo>
                  <a:pt x="1480489" y="33604"/>
                </a:lnTo>
                <a:lnTo>
                  <a:pt x="1480489" y="16217"/>
                </a:lnTo>
                <a:lnTo>
                  <a:pt x="1522552" y="16217"/>
                </a:lnTo>
                <a:lnTo>
                  <a:pt x="1522552" y="1371"/>
                </a:lnTo>
                <a:close/>
              </a:path>
              <a:path w="3295015" h="83185">
                <a:moveTo>
                  <a:pt x="1599831" y="1371"/>
                </a:moveTo>
                <a:lnTo>
                  <a:pt x="1584515" y="1371"/>
                </a:lnTo>
                <a:lnTo>
                  <a:pt x="1584515" y="81368"/>
                </a:lnTo>
                <a:lnTo>
                  <a:pt x="1602790" y="81368"/>
                </a:lnTo>
                <a:lnTo>
                  <a:pt x="1602790" y="32804"/>
                </a:lnTo>
                <a:lnTo>
                  <a:pt x="1625576" y="32804"/>
                </a:lnTo>
                <a:lnTo>
                  <a:pt x="1599831" y="1371"/>
                </a:lnTo>
                <a:close/>
              </a:path>
              <a:path w="3295015" h="83185">
                <a:moveTo>
                  <a:pt x="1625576" y="32804"/>
                </a:moveTo>
                <a:lnTo>
                  <a:pt x="1602790" y="32804"/>
                </a:lnTo>
                <a:lnTo>
                  <a:pt x="1642694" y="81368"/>
                </a:lnTo>
                <a:lnTo>
                  <a:pt x="1657883" y="81368"/>
                </a:lnTo>
                <a:lnTo>
                  <a:pt x="1657883" y="49936"/>
                </a:lnTo>
                <a:lnTo>
                  <a:pt x="1639608" y="49936"/>
                </a:lnTo>
                <a:lnTo>
                  <a:pt x="1625576" y="32804"/>
                </a:lnTo>
                <a:close/>
              </a:path>
              <a:path w="3295015" h="83185">
                <a:moveTo>
                  <a:pt x="1657883" y="1371"/>
                </a:moveTo>
                <a:lnTo>
                  <a:pt x="1639608" y="1371"/>
                </a:lnTo>
                <a:lnTo>
                  <a:pt x="1639608" y="49936"/>
                </a:lnTo>
                <a:lnTo>
                  <a:pt x="1657883" y="49936"/>
                </a:lnTo>
                <a:lnTo>
                  <a:pt x="1657883" y="1371"/>
                </a:lnTo>
                <a:close/>
              </a:path>
              <a:path w="3295015" h="83185">
                <a:moveTo>
                  <a:pt x="1722589" y="59550"/>
                </a:moveTo>
                <a:lnTo>
                  <a:pt x="1748878" y="82740"/>
                </a:lnTo>
                <a:lnTo>
                  <a:pt x="1763825" y="80747"/>
                </a:lnTo>
                <a:lnTo>
                  <a:pt x="1774418" y="75360"/>
                </a:lnTo>
                <a:lnTo>
                  <a:pt x="1780383" y="67894"/>
                </a:lnTo>
                <a:lnTo>
                  <a:pt x="1748993" y="67894"/>
                </a:lnTo>
                <a:lnTo>
                  <a:pt x="1741760" y="67281"/>
                </a:lnTo>
                <a:lnTo>
                  <a:pt x="1734715" y="65565"/>
                </a:lnTo>
                <a:lnTo>
                  <a:pt x="1728208" y="62927"/>
                </a:lnTo>
                <a:lnTo>
                  <a:pt x="1722589" y="59550"/>
                </a:lnTo>
                <a:close/>
              </a:path>
              <a:path w="3295015" h="83185">
                <a:moveTo>
                  <a:pt x="1751622" y="0"/>
                </a:moveTo>
                <a:lnTo>
                  <a:pt x="1736757" y="1979"/>
                </a:lnTo>
                <a:lnTo>
                  <a:pt x="1726233" y="7354"/>
                </a:lnTo>
                <a:lnTo>
                  <a:pt x="1719973" y="15285"/>
                </a:lnTo>
                <a:lnTo>
                  <a:pt x="1717903" y="24930"/>
                </a:lnTo>
                <a:lnTo>
                  <a:pt x="1725172" y="40731"/>
                </a:lnTo>
                <a:lnTo>
                  <a:pt x="1741163" y="47655"/>
                </a:lnTo>
                <a:lnTo>
                  <a:pt x="1757154" y="51813"/>
                </a:lnTo>
                <a:lnTo>
                  <a:pt x="1764423" y="59321"/>
                </a:lnTo>
                <a:lnTo>
                  <a:pt x="1764423" y="64236"/>
                </a:lnTo>
                <a:lnTo>
                  <a:pt x="1759966" y="67894"/>
                </a:lnTo>
                <a:lnTo>
                  <a:pt x="1780383" y="67894"/>
                </a:lnTo>
                <a:lnTo>
                  <a:pt x="1780725" y="67465"/>
                </a:lnTo>
                <a:lnTo>
                  <a:pt x="1782813" y="57950"/>
                </a:lnTo>
                <a:lnTo>
                  <a:pt x="1775544" y="42341"/>
                </a:lnTo>
                <a:lnTo>
                  <a:pt x="1759553" y="35510"/>
                </a:lnTo>
                <a:lnTo>
                  <a:pt x="1743561" y="31416"/>
                </a:lnTo>
                <a:lnTo>
                  <a:pt x="1736293" y="24015"/>
                </a:lnTo>
                <a:lnTo>
                  <a:pt x="1736293" y="18973"/>
                </a:lnTo>
                <a:lnTo>
                  <a:pt x="1740535" y="14846"/>
                </a:lnTo>
                <a:lnTo>
                  <a:pt x="1776240" y="14846"/>
                </a:lnTo>
                <a:lnTo>
                  <a:pt x="1779396" y="7073"/>
                </a:lnTo>
                <a:lnTo>
                  <a:pt x="1773337" y="3996"/>
                </a:lnTo>
                <a:lnTo>
                  <a:pt x="1766495" y="1784"/>
                </a:lnTo>
                <a:lnTo>
                  <a:pt x="1759160" y="448"/>
                </a:lnTo>
                <a:lnTo>
                  <a:pt x="1751622" y="0"/>
                </a:lnTo>
                <a:close/>
              </a:path>
              <a:path w="3295015" h="83185">
                <a:moveTo>
                  <a:pt x="1776240" y="14846"/>
                </a:moveTo>
                <a:lnTo>
                  <a:pt x="1758594" y="14846"/>
                </a:lnTo>
                <a:lnTo>
                  <a:pt x="1766252" y="16903"/>
                </a:lnTo>
                <a:lnTo>
                  <a:pt x="1773682" y="21145"/>
                </a:lnTo>
                <a:lnTo>
                  <a:pt x="1776240" y="14846"/>
                </a:lnTo>
                <a:close/>
              </a:path>
              <a:path w="3295015" h="83185">
                <a:moveTo>
                  <a:pt x="1859737" y="1371"/>
                </a:moveTo>
                <a:lnTo>
                  <a:pt x="1841233" y="1371"/>
                </a:lnTo>
                <a:lnTo>
                  <a:pt x="1841233" y="81368"/>
                </a:lnTo>
                <a:lnTo>
                  <a:pt x="1859737" y="81368"/>
                </a:lnTo>
                <a:lnTo>
                  <a:pt x="1859737" y="1371"/>
                </a:lnTo>
                <a:close/>
              </a:path>
              <a:path w="3295015" h="83185">
                <a:moveTo>
                  <a:pt x="1933473" y="1371"/>
                </a:moveTo>
                <a:lnTo>
                  <a:pt x="1913470" y="1371"/>
                </a:lnTo>
                <a:lnTo>
                  <a:pt x="1947989" y="81368"/>
                </a:lnTo>
                <a:lnTo>
                  <a:pt x="1966277" y="81368"/>
                </a:lnTo>
                <a:lnTo>
                  <a:pt x="1976170" y="58508"/>
                </a:lnTo>
                <a:lnTo>
                  <a:pt x="1957819" y="58508"/>
                </a:lnTo>
                <a:lnTo>
                  <a:pt x="1933473" y="1371"/>
                </a:lnTo>
                <a:close/>
              </a:path>
              <a:path w="3295015" h="83185">
                <a:moveTo>
                  <a:pt x="2000897" y="1371"/>
                </a:moveTo>
                <a:lnTo>
                  <a:pt x="1982495" y="1371"/>
                </a:lnTo>
                <a:lnTo>
                  <a:pt x="1957819" y="58508"/>
                </a:lnTo>
                <a:lnTo>
                  <a:pt x="1976170" y="58508"/>
                </a:lnTo>
                <a:lnTo>
                  <a:pt x="2000897" y="1371"/>
                </a:lnTo>
                <a:close/>
              </a:path>
              <a:path w="3295015" h="83185">
                <a:moveTo>
                  <a:pt x="2113711" y="1371"/>
                </a:moveTo>
                <a:lnTo>
                  <a:pt x="2053259" y="1371"/>
                </a:lnTo>
                <a:lnTo>
                  <a:pt x="2053259" y="81368"/>
                </a:lnTo>
                <a:lnTo>
                  <a:pt x="2115197" y="81368"/>
                </a:lnTo>
                <a:lnTo>
                  <a:pt x="2115197" y="66522"/>
                </a:lnTo>
                <a:lnTo>
                  <a:pt x="2071649" y="66522"/>
                </a:lnTo>
                <a:lnTo>
                  <a:pt x="2071649" y="47993"/>
                </a:lnTo>
                <a:lnTo>
                  <a:pt x="2108796" y="47993"/>
                </a:lnTo>
                <a:lnTo>
                  <a:pt x="2108796" y="33604"/>
                </a:lnTo>
                <a:lnTo>
                  <a:pt x="2071649" y="33604"/>
                </a:lnTo>
                <a:lnTo>
                  <a:pt x="2071649" y="16217"/>
                </a:lnTo>
                <a:lnTo>
                  <a:pt x="2113711" y="16217"/>
                </a:lnTo>
                <a:lnTo>
                  <a:pt x="2113711" y="1371"/>
                </a:lnTo>
                <a:close/>
              </a:path>
              <a:path w="3295015" h="83185">
                <a:moveTo>
                  <a:pt x="2314194" y="1371"/>
                </a:moveTo>
                <a:lnTo>
                  <a:pt x="2253742" y="1371"/>
                </a:lnTo>
                <a:lnTo>
                  <a:pt x="2253742" y="81368"/>
                </a:lnTo>
                <a:lnTo>
                  <a:pt x="2315679" y="81368"/>
                </a:lnTo>
                <a:lnTo>
                  <a:pt x="2315679" y="66522"/>
                </a:lnTo>
                <a:lnTo>
                  <a:pt x="2272131" y="66522"/>
                </a:lnTo>
                <a:lnTo>
                  <a:pt x="2272131" y="47993"/>
                </a:lnTo>
                <a:lnTo>
                  <a:pt x="2309279" y="47993"/>
                </a:lnTo>
                <a:lnTo>
                  <a:pt x="2309279" y="33604"/>
                </a:lnTo>
                <a:lnTo>
                  <a:pt x="2272131" y="33604"/>
                </a:lnTo>
                <a:lnTo>
                  <a:pt x="2272131" y="16217"/>
                </a:lnTo>
                <a:lnTo>
                  <a:pt x="2314194" y="16217"/>
                </a:lnTo>
                <a:lnTo>
                  <a:pt x="2314194" y="1371"/>
                </a:lnTo>
                <a:close/>
              </a:path>
              <a:path w="3295015" h="83185">
                <a:moveTo>
                  <a:pt x="2383929" y="1371"/>
                </a:moveTo>
                <a:lnTo>
                  <a:pt x="2364270" y="1371"/>
                </a:lnTo>
                <a:lnTo>
                  <a:pt x="2395245" y="52793"/>
                </a:lnTo>
                <a:lnTo>
                  <a:pt x="2395245" y="81368"/>
                </a:lnTo>
                <a:lnTo>
                  <a:pt x="2413749" y="81368"/>
                </a:lnTo>
                <a:lnTo>
                  <a:pt x="2413749" y="53022"/>
                </a:lnTo>
                <a:lnTo>
                  <a:pt x="2423442" y="36918"/>
                </a:lnTo>
                <a:lnTo>
                  <a:pt x="2405291" y="36918"/>
                </a:lnTo>
                <a:lnTo>
                  <a:pt x="2383929" y="1371"/>
                </a:lnTo>
                <a:close/>
              </a:path>
              <a:path w="3295015" h="83185">
                <a:moveTo>
                  <a:pt x="2444838" y="1371"/>
                </a:moveTo>
                <a:lnTo>
                  <a:pt x="2426665" y="1371"/>
                </a:lnTo>
                <a:lnTo>
                  <a:pt x="2405291" y="36918"/>
                </a:lnTo>
                <a:lnTo>
                  <a:pt x="2423442" y="36918"/>
                </a:lnTo>
                <a:lnTo>
                  <a:pt x="2444838" y="1371"/>
                </a:lnTo>
                <a:close/>
              </a:path>
              <a:path w="3295015" h="83185">
                <a:moveTo>
                  <a:pt x="2557995" y="1371"/>
                </a:moveTo>
                <a:lnTo>
                  <a:pt x="2497543" y="1371"/>
                </a:lnTo>
                <a:lnTo>
                  <a:pt x="2497543" y="81368"/>
                </a:lnTo>
                <a:lnTo>
                  <a:pt x="2559481" y="81368"/>
                </a:lnTo>
                <a:lnTo>
                  <a:pt x="2559481" y="66522"/>
                </a:lnTo>
                <a:lnTo>
                  <a:pt x="2515933" y="66522"/>
                </a:lnTo>
                <a:lnTo>
                  <a:pt x="2515933" y="47993"/>
                </a:lnTo>
                <a:lnTo>
                  <a:pt x="2553081" y="47993"/>
                </a:lnTo>
                <a:lnTo>
                  <a:pt x="2553081" y="33604"/>
                </a:lnTo>
                <a:lnTo>
                  <a:pt x="2515933" y="33604"/>
                </a:lnTo>
                <a:lnTo>
                  <a:pt x="2515933" y="16217"/>
                </a:lnTo>
                <a:lnTo>
                  <a:pt x="2557995" y="16217"/>
                </a:lnTo>
                <a:lnTo>
                  <a:pt x="2557995" y="1371"/>
                </a:lnTo>
                <a:close/>
              </a:path>
              <a:path w="3295015" h="83185">
                <a:moveTo>
                  <a:pt x="2698026" y="59550"/>
                </a:moveTo>
                <a:lnTo>
                  <a:pt x="2724302" y="82740"/>
                </a:lnTo>
                <a:lnTo>
                  <a:pt x="2739250" y="80747"/>
                </a:lnTo>
                <a:lnTo>
                  <a:pt x="2749848" y="75360"/>
                </a:lnTo>
                <a:lnTo>
                  <a:pt x="2755817" y="67894"/>
                </a:lnTo>
                <a:lnTo>
                  <a:pt x="2724416" y="67894"/>
                </a:lnTo>
                <a:lnTo>
                  <a:pt x="2717189" y="67281"/>
                </a:lnTo>
                <a:lnTo>
                  <a:pt x="2710145" y="65565"/>
                </a:lnTo>
                <a:lnTo>
                  <a:pt x="2703639" y="62927"/>
                </a:lnTo>
                <a:lnTo>
                  <a:pt x="2698026" y="59550"/>
                </a:lnTo>
                <a:close/>
              </a:path>
              <a:path w="3295015" h="83185">
                <a:moveTo>
                  <a:pt x="2727045" y="0"/>
                </a:moveTo>
                <a:lnTo>
                  <a:pt x="2712183" y="1979"/>
                </a:lnTo>
                <a:lnTo>
                  <a:pt x="2701663" y="7354"/>
                </a:lnTo>
                <a:lnTo>
                  <a:pt x="2695407" y="15285"/>
                </a:lnTo>
                <a:lnTo>
                  <a:pt x="2693339" y="24930"/>
                </a:lnTo>
                <a:lnTo>
                  <a:pt x="2700608" y="40731"/>
                </a:lnTo>
                <a:lnTo>
                  <a:pt x="2716599" y="47655"/>
                </a:lnTo>
                <a:lnTo>
                  <a:pt x="2732591" y="51813"/>
                </a:lnTo>
                <a:lnTo>
                  <a:pt x="2739859" y="59321"/>
                </a:lnTo>
                <a:lnTo>
                  <a:pt x="2739859" y="64236"/>
                </a:lnTo>
                <a:lnTo>
                  <a:pt x="2735402" y="67894"/>
                </a:lnTo>
                <a:lnTo>
                  <a:pt x="2755817" y="67894"/>
                </a:lnTo>
                <a:lnTo>
                  <a:pt x="2756159" y="67465"/>
                </a:lnTo>
                <a:lnTo>
                  <a:pt x="2758249" y="57950"/>
                </a:lnTo>
                <a:lnTo>
                  <a:pt x="2750980" y="42341"/>
                </a:lnTo>
                <a:lnTo>
                  <a:pt x="2734989" y="35510"/>
                </a:lnTo>
                <a:lnTo>
                  <a:pt x="2718998" y="31416"/>
                </a:lnTo>
                <a:lnTo>
                  <a:pt x="2711729" y="24015"/>
                </a:lnTo>
                <a:lnTo>
                  <a:pt x="2711729" y="18973"/>
                </a:lnTo>
                <a:lnTo>
                  <a:pt x="2715958" y="14846"/>
                </a:lnTo>
                <a:lnTo>
                  <a:pt x="2751663" y="14846"/>
                </a:lnTo>
                <a:lnTo>
                  <a:pt x="2754820" y="7073"/>
                </a:lnTo>
                <a:lnTo>
                  <a:pt x="2748762" y="3996"/>
                </a:lnTo>
                <a:lnTo>
                  <a:pt x="2741923" y="1784"/>
                </a:lnTo>
                <a:lnTo>
                  <a:pt x="2734589" y="448"/>
                </a:lnTo>
                <a:lnTo>
                  <a:pt x="2727045" y="0"/>
                </a:lnTo>
                <a:close/>
              </a:path>
              <a:path w="3295015" h="83185">
                <a:moveTo>
                  <a:pt x="2751663" y="14846"/>
                </a:moveTo>
                <a:lnTo>
                  <a:pt x="2734030" y="14846"/>
                </a:lnTo>
                <a:lnTo>
                  <a:pt x="2741688" y="16903"/>
                </a:lnTo>
                <a:lnTo>
                  <a:pt x="2749105" y="21145"/>
                </a:lnTo>
                <a:lnTo>
                  <a:pt x="2751663" y="14846"/>
                </a:lnTo>
                <a:close/>
              </a:path>
              <a:path w="3295015" h="83185">
                <a:moveTo>
                  <a:pt x="2877121" y="1371"/>
                </a:moveTo>
                <a:lnTo>
                  <a:pt x="2816669" y="1371"/>
                </a:lnTo>
                <a:lnTo>
                  <a:pt x="2816669" y="81368"/>
                </a:lnTo>
                <a:lnTo>
                  <a:pt x="2878607" y="81368"/>
                </a:lnTo>
                <a:lnTo>
                  <a:pt x="2878607" y="66522"/>
                </a:lnTo>
                <a:lnTo>
                  <a:pt x="2835059" y="66522"/>
                </a:lnTo>
                <a:lnTo>
                  <a:pt x="2835059" y="47993"/>
                </a:lnTo>
                <a:lnTo>
                  <a:pt x="2872206" y="47993"/>
                </a:lnTo>
                <a:lnTo>
                  <a:pt x="2872206" y="33604"/>
                </a:lnTo>
                <a:lnTo>
                  <a:pt x="2835059" y="33604"/>
                </a:lnTo>
                <a:lnTo>
                  <a:pt x="2835059" y="16217"/>
                </a:lnTo>
                <a:lnTo>
                  <a:pt x="2877121" y="16217"/>
                </a:lnTo>
                <a:lnTo>
                  <a:pt x="2877121" y="1371"/>
                </a:lnTo>
                <a:close/>
              </a:path>
              <a:path w="3295015" h="83185">
                <a:moveTo>
                  <a:pt x="2973705" y="1371"/>
                </a:moveTo>
                <a:lnTo>
                  <a:pt x="2939084" y="1371"/>
                </a:lnTo>
                <a:lnTo>
                  <a:pt x="2939084" y="81368"/>
                </a:lnTo>
                <a:lnTo>
                  <a:pt x="2957576" y="81368"/>
                </a:lnTo>
                <a:lnTo>
                  <a:pt x="2957576" y="59080"/>
                </a:lnTo>
                <a:lnTo>
                  <a:pt x="2994383" y="59080"/>
                </a:lnTo>
                <a:lnTo>
                  <a:pt x="2991993" y="55651"/>
                </a:lnTo>
                <a:lnTo>
                  <a:pt x="2998950" y="51513"/>
                </a:lnTo>
                <a:lnTo>
                  <a:pt x="3004116" y="45854"/>
                </a:lnTo>
                <a:lnTo>
                  <a:pt x="3004801" y="44348"/>
                </a:lnTo>
                <a:lnTo>
                  <a:pt x="2957576" y="44348"/>
                </a:lnTo>
                <a:lnTo>
                  <a:pt x="2957576" y="16446"/>
                </a:lnTo>
                <a:lnTo>
                  <a:pt x="3004622" y="16446"/>
                </a:lnTo>
                <a:lnTo>
                  <a:pt x="2999087" y="9151"/>
                </a:lnTo>
                <a:lnTo>
                  <a:pt x="2988149" y="3382"/>
                </a:lnTo>
                <a:lnTo>
                  <a:pt x="2973705" y="1371"/>
                </a:lnTo>
                <a:close/>
              </a:path>
              <a:path w="3295015" h="83185">
                <a:moveTo>
                  <a:pt x="2994383" y="59080"/>
                </a:moveTo>
                <a:lnTo>
                  <a:pt x="2974619" y="59080"/>
                </a:lnTo>
                <a:lnTo>
                  <a:pt x="2990062" y="81368"/>
                </a:lnTo>
                <a:lnTo>
                  <a:pt x="3009925" y="81368"/>
                </a:lnTo>
                <a:lnTo>
                  <a:pt x="2994383" y="59080"/>
                </a:lnTo>
                <a:close/>
              </a:path>
              <a:path w="3295015" h="83185">
                <a:moveTo>
                  <a:pt x="3004622" y="16446"/>
                </a:moveTo>
                <a:lnTo>
                  <a:pt x="2983992" y="16446"/>
                </a:lnTo>
                <a:lnTo>
                  <a:pt x="2989719" y="21590"/>
                </a:lnTo>
                <a:lnTo>
                  <a:pt x="2989719" y="39090"/>
                </a:lnTo>
                <a:lnTo>
                  <a:pt x="2983992" y="44348"/>
                </a:lnTo>
                <a:lnTo>
                  <a:pt x="3004801" y="44348"/>
                </a:lnTo>
                <a:lnTo>
                  <a:pt x="3007332" y="38779"/>
                </a:lnTo>
                <a:lnTo>
                  <a:pt x="3008439" y="30391"/>
                </a:lnTo>
                <a:lnTo>
                  <a:pt x="3006017" y="18286"/>
                </a:lnTo>
                <a:lnTo>
                  <a:pt x="3004622" y="16446"/>
                </a:lnTo>
                <a:close/>
              </a:path>
              <a:path w="3295015" h="83185">
                <a:moveTo>
                  <a:pt x="3086620" y="1371"/>
                </a:moveTo>
                <a:lnTo>
                  <a:pt x="3068116" y="1371"/>
                </a:lnTo>
                <a:lnTo>
                  <a:pt x="3068116" y="46177"/>
                </a:lnTo>
                <a:lnTo>
                  <a:pt x="3070579" y="61823"/>
                </a:lnTo>
                <a:lnTo>
                  <a:pt x="3077703" y="73288"/>
                </a:lnTo>
                <a:lnTo>
                  <a:pt x="3089092" y="80338"/>
                </a:lnTo>
                <a:lnTo>
                  <a:pt x="3104349" y="82740"/>
                </a:lnTo>
                <a:lnTo>
                  <a:pt x="3119605" y="80338"/>
                </a:lnTo>
                <a:lnTo>
                  <a:pt x="3130989" y="73288"/>
                </a:lnTo>
                <a:lnTo>
                  <a:pt x="3134907" y="66979"/>
                </a:lnTo>
                <a:lnTo>
                  <a:pt x="3104464" y="66979"/>
                </a:lnTo>
                <a:lnTo>
                  <a:pt x="3096950" y="65760"/>
                </a:lnTo>
                <a:lnTo>
                  <a:pt x="3091341" y="61936"/>
                </a:lnTo>
                <a:lnTo>
                  <a:pt x="3087833" y="55262"/>
                </a:lnTo>
                <a:lnTo>
                  <a:pt x="3086705" y="46177"/>
                </a:lnTo>
                <a:lnTo>
                  <a:pt x="3086620" y="1371"/>
                </a:lnTo>
                <a:close/>
              </a:path>
              <a:path w="3295015" h="83185">
                <a:moveTo>
                  <a:pt x="3140570" y="1371"/>
                </a:moveTo>
                <a:lnTo>
                  <a:pt x="3122295" y="1371"/>
                </a:lnTo>
                <a:lnTo>
                  <a:pt x="3122211" y="46177"/>
                </a:lnTo>
                <a:lnTo>
                  <a:pt x="3121100" y="55262"/>
                </a:lnTo>
                <a:lnTo>
                  <a:pt x="3117622" y="61936"/>
                </a:lnTo>
                <a:lnTo>
                  <a:pt x="3112024" y="65760"/>
                </a:lnTo>
                <a:lnTo>
                  <a:pt x="3104464" y="66979"/>
                </a:lnTo>
                <a:lnTo>
                  <a:pt x="3134907" y="66979"/>
                </a:lnTo>
                <a:lnTo>
                  <a:pt x="3138109" y="61823"/>
                </a:lnTo>
                <a:lnTo>
                  <a:pt x="3140570" y="46177"/>
                </a:lnTo>
                <a:lnTo>
                  <a:pt x="3140570" y="1371"/>
                </a:lnTo>
                <a:close/>
              </a:path>
              <a:path w="3295015" h="83185">
                <a:moveTo>
                  <a:pt x="3219894" y="1371"/>
                </a:moveTo>
                <a:lnTo>
                  <a:pt x="3204591" y="1371"/>
                </a:lnTo>
                <a:lnTo>
                  <a:pt x="3204591" y="81368"/>
                </a:lnTo>
                <a:lnTo>
                  <a:pt x="3221951" y="81368"/>
                </a:lnTo>
                <a:lnTo>
                  <a:pt x="3221951" y="34404"/>
                </a:lnTo>
                <a:lnTo>
                  <a:pt x="3239786" y="34404"/>
                </a:lnTo>
                <a:lnTo>
                  <a:pt x="3219894" y="1371"/>
                </a:lnTo>
                <a:close/>
              </a:path>
              <a:path w="3295015" h="83185">
                <a:moveTo>
                  <a:pt x="3294611" y="33375"/>
                </a:moveTo>
                <a:lnTo>
                  <a:pt x="3277247" y="33375"/>
                </a:lnTo>
                <a:lnTo>
                  <a:pt x="3277362" y="81368"/>
                </a:lnTo>
                <a:lnTo>
                  <a:pt x="3294748" y="81368"/>
                </a:lnTo>
                <a:lnTo>
                  <a:pt x="3294611" y="33375"/>
                </a:lnTo>
                <a:close/>
              </a:path>
              <a:path w="3295015" h="83185">
                <a:moveTo>
                  <a:pt x="3239786" y="34404"/>
                </a:moveTo>
                <a:lnTo>
                  <a:pt x="3221951" y="34404"/>
                </a:lnTo>
                <a:lnTo>
                  <a:pt x="3245370" y="72910"/>
                </a:lnTo>
                <a:lnTo>
                  <a:pt x="3253714" y="72910"/>
                </a:lnTo>
                <a:lnTo>
                  <a:pt x="3266709" y="51079"/>
                </a:lnTo>
                <a:lnTo>
                  <a:pt x="3249828" y="51079"/>
                </a:lnTo>
                <a:lnTo>
                  <a:pt x="3239786" y="34404"/>
                </a:lnTo>
                <a:close/>
              </a:path>
              <a:path w="3295015" h="83185">
                <a:moveTo>
                  <a:pt x="3294519" y="1371"/>
                </a:moveTo>
                <a:lnTo>
                  <a:pt x="3279305" y="1371"/>
                </a:lnTo>
                <a:lnTo>
                  <a:pt x="3249828" y="51079"/>
                </a:lnTo>
                <a:lnTo>
                  <a:pt x="3266709" y="51079"/>
                </a:lnTo>
                <a:lnTo>
                  <a:pt x="3277247" y="33375"/>
                </a:lnTo>
                <a:lnTo>
                  <a:pt x="3294611" y="33375"/>
                </a:lnTo>
                <a:lnTo>
                  <a:pt x="329451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682080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36"/>
            <a:ext cx="8788561" cy="6266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8030326" y="6074903"/>
            <a:ext cx="129193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4" y="0"/>
                </a:lnTo>
              </a:path>
            </a:pathLst>
          </a:custGeom>
          <a:ln w="11074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55775" y="2096804"/>
            <a:ext cx="2837224" cy="353846"/>
          </a:xfrm>
          <a:custGeom>
            <a:avLst/>
            <a:gdLst/>
            <a:ahLst/>
            <a:cxnLst/>
            <a:rect l="l" t="t" r="r" b="b"/>
            <a:pathLst>
              <a:path w="2510154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234035" y="307441"/>
                </a:lnTo>
                <a:lnTo>
                  <a:pt x="234035" y="251307"/>
                </a:lnTo>
                <a:lnTo>
                  <a:pt x="69519" y="251307"/>
                </a:lnTo>
                <a:lnTo>
                  <a:pt x="69519" y="181356"/>
                </a:lnTo>
                <a:lnTo>
                  <a:pt x="209854" y="181356"/>
                </a:lnTo>
                <a:lnTo>
                  <a:pt x="209854" y="126949"/>
                </a:lnTo>
                <a:lnTo>
                  <a:pt x="69519" y="126949"/>
                </a:lnTo>
                <a:lnTo>
                  <a:pt x="69519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2510154" h="313055">
                <a:moveTo>
                  <a:pt x="313918" y="5181"/>
                </a:moveTo>
                <a:lnTo>
                  <a:pt x="239649" y="5181"/>
                </a:lnTo>
                <a:lnTo>
                  <a:pt x="356666" y="199491"/>
                </a:lnTo>
                <a:lnTo>
                  <a:pt x="356666" y="307441"/>
                </a:lnTo>
                <a:lnTo>
                  <a:pt x="426618" y="307441"/>
                </a:lnTo>
                <a:lnTo>
                  <a:pt x="426618" y="200355"/>
                </a:lnTo>
                <a:lnTo>
                  <a:pt x="463256" y="139471"/>
                </a:lnTo>
                <a:lnTo>
                  <a:pt x="394665" y="139471"/>
                </a:lnTo>
                <a:lnTo>
                  <a:pt x="313918" y="5181"/>
                </a:lnTo>
                <a:close/>
              </a:path>
              <a:path w="2510154" h="313055">
                <a:moveTo>
                  <a:pt x="544068" y="5181"/>
                </a:moveTo>
                <a:lnTo>
                  <a:pt x="475411" y="5181"/>
                </a:lnTo>
                <a:lnTo>
                  <a:pt x="394665" y="139471"/>
                </a:lnTo>
                <a:lnTo>
                  <a:pt x="463256" y="139471"/>
                </a:lnTo>
                <a:lnTo>
                  <a:pt x="544068" y="5181"/>
                </a:lnTo>
                <a:close/>
              </a:path>
              <a:path w="2510154" h="313055">
                <a:moveTo>
                  <a:pt x="793648" y="5181"/>
                </a:moveTo>
                <a:lnTo>
                  <a:pt x="565226" y="5181"/>
                </a:lnTo>
                <a:lnTo>
                  <a:pt x="565226" y="307441"/>
                </a:lnTo>
                <a:lnTo>
                  <a:pt x="799261" y="307441"/>
                </a:lnTo>
                <a:lnTo>
                  <a:pt x="799261" y="251307"/>
                </a:lnTo>
                <a:lnTo>
                  <a:pt x="634746" y="251307"/>
                </a:lnTo>
                <a:lnTo>
                  <a:pt x="634746" y="181356"/>
                </a:lnTo>
                <a:lnTo>
                  <a:pt x="775081" y="181356"/>
                </a:lnTo>
                <a:lnTo>
                  <a:pt x="775081" y="126949"/>
                </a:lnTo>
                <a:lnTo>
                  <a:pt x="634746" y="126949"/>
                </a:lnTo>
                <a:lnTo>
                  <a:pt x="634746" y="61315"/>
                </a:lnTo>
                <a:lnTo>
                  <a:pt x="793648" y="61315"/>
                </a:lnTo>
                <a:lnTo>
                  <a:pt x="793648" y="5181"/>
                </a:lnTo>
                <a:close/>
              </a:path>
              <a:path w="2510154" h="313055">
                <a:moveTo>
                  <a:pt x="966800" y="224967"/>
                </a:moveTo>
                <a:lnTo>
                  <a:pt x="943051" y="277647"/>
                </a:lnTo>
                <a:lnTo>
                  <a:pt x="996648" y="302907"/>
                </a:lnTo>
                <a:lnTo>
                  <a:pt x="1066114" y="312623"/>
                </a:lnTo>
                <a:lnTo>
                  <a:pt x="1122585" y="305086"/>
                </a:lnTo>
                <a:lnTo>
                  <a:pt x="1162621" y="284718"/>
                </a:lnTo>
                <a:lnTo>
                  <a:pt x="1185176" y="256489"/>
                </a:lnTo>
                <a:lnTo>
                  <a:pt x="1066546" y="256489"/>
                </a:lnTo>
                <a:lnTo>
                  <a:pt x="1039241" y="254175"/>
                </a:lnTo>
                <a:lnTo>
                  <a:pt x="1012624" y="247691"/>
                </a:lnTo>
                <a:lnTo>
                  <a:pt x="988032" y="237726"/>
                </a:lnTo>
                <a:lnTo>
                  <a:pt x="966800" y="224967"/>
                </a:lnTo>
                <a:close/>
              </a:path>
              <a:path w="2510154" h="313055">
                <a:moveTo>
                  <a:pt x="1076477" y="0"/>
                </a:moveTo>
                <a:lnTo>
                  <a:pt x="1020323" y="7482"/>
                </a:lnTo>
                <a:lnTo>
                  <a:pt x="980563" y="27797"/>
                </a:lnTo>
                <a:lnTo>
                  <a:pt x="956916" y="57746"/>
                </a:lnTo>
                <a:lnTo>
                  <a:pt x="949096" y="94132"/>
                </a:lnTo>
                <a:lnTo>
                  <a:pt x="958831" y="133713"/>
                </a:lnTo>
                <a:lnTo>
                  <a:pt x="983937" y="159101"/>
                </a:lnTo>
                <a:lnTo>
                  <a:pt x="1018266" y="174609"/>
                </a:lnTo>
                <a:lnTo>
                  <a:pt x="1055669" y="184551"/>
                </a:lnTo>
                <a:lnTo>
                  <a:pt x="1089997" y="193238"/>
                </a:lnTo>
                <a:lnTo>
                  <a:pt x="1115103" y="204985"/>
                </a:lnTo>
                <a:lnTo>
                  <a:pt x="1124839" y="224104"/>
                </a:lnTo>
                <a:lnTo>
                  <a:pt x="1121560" y="236997"/>
                </a:lnTo>
                <a:lnTo>
                  <a:pt x="1111237" y="247259"/>
                </a:lnTo>
                <a:lnTo>
                  <a:pt x="1093142" y="254040"/>
                </a:lnTo>
                <a:lnTo>
                  <a:pt x="1066546" y="256489"/>
                </a:lnTo>
                <a:lnTo>
                  <a:pt x="1185176" y="256489"/>
                </a:lnTo>
                <a:lnTo>
                  <a:pt x="1186464" y="254876"/>
                </a:lnTo>
                <a:lnTo>
                  <a:pt x="1194358" y="218922"/>
                </a:lnTo>
                <a:lnTo>
                  <a:pt x="1184623" y="179800"/>
                </a:lnTo>
                <a:lnTo>
                  <a:pt x="1159517" y="154711"/>
                </a:lnTo>
                <a:lnTo>
                  <a:pt x="1125188" y="139397"/>
                </a:lnTo>
                <a:lnTo>
                  <a:pt x="1087786" y="129596"/>
                </a:lnTo>
                <a:lnTo>
                  <a:pt x="1053457" y="121050"/>
                </a:lnTo>
                <a:lnTo>
                  <a:pt x="1028351" y="109497"/>
                </a:lnTo>
                <a:lnTo>
                  <a:pt x="1018616" y="90678"/>
                </a:lnTo>
                <a:lnTo>
                  <a:pt x="1021760" y="77265"/>
                </a:lnTo>
                <a:lnTo>
                  <a:pt x="1031786" y="66281"/>
                </a:lnTo>
                <a:lnTo>
                  <a:pt x="1049584" y="58859"/>
                </a:lnTo>
                <a:lnTo>
                  <a:pt x="1076045" y="56134"/>
                </a:lnTo>
                <a:lnTo>
                  <a:pt x="1169468" y="56134"/>
                </a:lnTo>
                <a:lnTo>
                  <a:pt x="1181404" y="26771"/>
                </a:lnTo>
                <a:lnTo>
                  <a:pt x="1158512" y="15119"/>
                </a:lnTo>
                <a:lnTo>
                  <a:pt x="1132665" y="6746"/>
                </a:lnTo>
                <a:lnTo>
                  <a:pt x="1104955" y="1693"/>
                </a:lnTo>
                <a:lnTo>
                  <a:pt x="1076477" y="0"/>
                </a:lnTo>
                <a:close/>
              </a:path>
              <a:path w="2510154" h="313055">
                <a:moveTo>
                  <a:pt x="1169468" y="56134"/>
                </a:moveTo>
                <a:lnTo>
                  <a:pt x="1076045" y="56134"/>
                </a:lnTo>
                <a:lnTo>
                  <a:pt x="1096481" y="57598"/>
                </a:lnTo>
                <a:lnTo>
                  <a:pt x="1117444" y="62017"/>
                </a:lnTo>
                <a:lnTo>
                  <a:pt x="1138649" y="69432"/>
                </a:lnTo>
                <a:lnTo>
                  <a:pt x="1159814" y="79883"/>
                </a:lnTo>
                <a:lnTo>
                  <a:pt x="1169468" y="56134"/>
                </a:lnTo>
                <a:close/>
              </a:path>
              <a:path w="2510154" h="313055">
                <a:moveTo>
                  <a:pt x="1465516" y="5181"/>
                </a:moveTo>
                <a:lnTo>
                  <a:pt x="1237094" y="5181"/>
                </a:lnTo>
                <a:lnTo>
                  <a:pt x="1237094" y="307441"/>
                </a:lnTo>
                <a:lnTo>
                  <a:pt x="1471129" y="307441"/>
                </a:lnTo>
                <a:lnTo>
                  <a:pt x="1471129" y="251307"/>
                </a:lnTo>
                <a:lnTo>
                  <a:pt x="1306614" y="251307"/>
                </a:lnTo>
                <a:lnTo>
                  <a:pt x="1306614" y="181356"/>
                </a:lnTo>
                <a:lnTo>
                  <a:pt x="1446949" y="181356"/>
                </a:lnTo>
                <a:lnTo>
                  <a:pt x="1446949" y="126949"/>
                </a:lnTo>
                <a:lnTo>
                  <a:pt x="1306614" y="126949"/>
                </a:lnTo>
                <a:lnTo>
                  <a:pt x="1306614" y="61315"/>
                </a:lnTo>
                <a:lnTo>
                  <a:pt x="1465516" y="61315"/>
                </a:lnTo>
                <a:lnTo>
                  <a:pt x="1465516" y="5181"/>
                </a:lnTo>
                <a:close/>
              </a:path>
              <a:path w="2510154" h="313055">
                <a:moveTo>
                  <a:pt x="1652485" y="5181"/>
                </a:moveTo>
                <a:lnTo>
                  <a:pt x="1521650" y="5181"/>
                </a:lnTo>
                <a:lnTo>
                  <a:pt x="1521650" y="307441"/>
                </a:lnTo>
                <a:lnTo>
                  <a:pt x="1591602" y="307441"/>
                </a:lnTo>
                <a:lnTo>
                  <a:pt x="1591602" y="223240"/>
                </a:lnTo>
                <a:lnTo>
                  <a:pt x="1730612" y="223240"/>
                </a:lnTo>
                <a:lnTo>
                  <a:pt x="1721573" y="210286"/>
                </a:lnTo>
                <a:lnTo>
                  <a:pt x="1747866" y="194647"/>
                </a:lnTo>
                <a:lnTo>
                  <a:pt x="1767398" y="173259"/>
                </a:lnTo>
                <a:lnTo>
                  <a:pt x="1770002" y="167538"/>
                </a:lnTo>
                <a:lnTo>
                  <a:pt x="1591602" y="167538"/>
                </a:lnTo>
                <a:lnTo>
                  <a:pt x="1591602" y="62179"/>
                </a:lnTo>
                <a:lnTo>
                  <a:pt x="1769329" y="62179"/>
                </a:lnTo>
                <a:lnTo>
                  <a:pt x="1748399" y="34597"/>
                </a:lnTo>
                <a:lnTo>
                  <a:pt x="1707061" y="12785"/>
                </a:lnTo>
                <a:lnTo>
                  <a:pt x="1652485" y="5181"/>
                </a:lnTo>
                <a:close/>
              </a:path>
              <a:path w="2510154" h="313055">
                <a:moveTo>
                  <a:pt x="1730612" y="223240"/>
                </a:moveTo>
                <a:lnTo>
                  <a:pt x="1655940" y="223240"/>
                </a:lnTo>
                <a:lnTo>
                  <a:pt x="1714233" y="307441"/>
                </a:lnTo>
                <a:lnTo>
                  <a:pt x="1789366" y="307441"/>
                </a:lnTo>
                <a:lnTo>
                  <a:pt x="1730612" y="223240"/>
                </a:lnTo>
                <a:close/>
              </a:path>
              <a:path w="2510154" h="313055">
                <a:moveTo>
                  <a:pt x="1769329" y="62179"/>
                </a:moveTo>
                <a:lnTo>
                  <a:pt x="1648599" y="62179"/>
                </a:lnTo>
                <a:lnTo>
                  <a:pt x="1676686" y="65734"/>
                </a:lnTo>
                <a:lnTo>
                  <a:pt x="1696799" y="76050"/>
                </a:lnTo>
                <a:lnTo>
                  <a:pt x="1708896" y="92600"/>
                </a:lnTo>
                <a:lnTo>
                  <a:pt x="1712937" y="114858"/>
                </a:lnTo>
                <a:lnTo>
                  <a:pt x="1708896" y="136934"/>
                </a:lnTo>
                <a:lnTo>
                  <a:pt x="1696799" y="153504"/>
                </a:lnTo>
                <a:lnTo>
                  <a:pt x="1676686" y="163922"/>
                </a:lnTo>
                <a:lnTo>
                  <a:pt x="1648599" y="167538"/>
                </a:lnTo>
                <a:lnTo>
                  <a:pt x="1770002" y="167538"/>
                </a:lnTo>
                <a:lnTo>
                  <a:pt x="1779563" y="146528"/>
                </a:lnTo>
                <a:lnTo>
                  <a:pt x="1783753" y="114858"/>
                </a:lnTo>
                <a:lnTo>
                  <a:pt x="1774597" y="69121"/>
                </a:lnTo>
                <a:lnTo>
                  <a:pt x="1769329" y="62179"/>
                </a:lnTo>
                <a:close/>
              </a:path>
              <a:path w="2510154" h="313055">
                <a:moveTo>
                  <a:pt x="1901189" y="5181"/>
                </a:moveTo>
                <a:lnTo>
                  <a:pt x="1831238" y="5181"/>
                </a:lnTo>
                <a:lnTo>
                  <a:pt x="1831238" y="174447"/>
                </a:lnTo>
                <a:lnTo>
                  <a:pt x="1837224" y="222974"/>
                </a:lnTo>
                <a:lnTo>
                  <a:pt x="1854673" y="261511"/>
                </a:lnTo>
                <a:lnTo>
                  <a:pt x="1882816" y="289603"/>
                </a:lnTo>
                <a:lnTo>
                  <a:pt x="1920886" y="306792"/>
                </a:lnTo>
                <a:lnTo>
                  <a:pt x="1968119" y="312623"/>
                </a:lnTo>
                <a:lnTo>
                  <a:pt x="2015351" y="306792"/>
                </a:lnTo>
                <a:lnTo>
                  <a:pt x="2053421" y="289603"/>
                </a:lnTo>
                <a:lnTo>
                  <a:pt x="2081564" y="261511"/>
                </a:lnTo>
                <a:lnTo>
                  <a:pt x="2085403" y="253034"/>
                </a:lnTo>
                <a:lnTo>
                  <a:pt x="1968550" y="253034"/>
                </a:lnTo>
                <a:lnTo>
                  <a:pt x="1940173" y="248426"/>
                </a:lnTo>
                <a:lnTo>
                  <a:pt x="1919001" y="233981"/>
                </a:lnTo>
                <a:lnTo>
                  <a:pt x="1905764" y="208768"/>
                </a:lnTo>
                <a:lnTo>
                  <a:pt x="1901189" y="171856"/>
                </a:lnTo>
                <a:lnTo>
                  <a:pt x="1901189" y="5181"/>
                </a:lnTo>
                <a:close/>
              </a:path>
              <a:path w="2510154" h="313055">
                <a:moveTo>
                  <a:pt x="2104999" y="5181"/>
                </a:moveTo>
                <a:lnTo>
                  <a:pt x="2035911" y="5181"/>
                </a:lnTo>
                <a:lnTo>
                  <a:pt x="2035911" y="171856"/>
                </a:lnTo>
                <a:lnTo>
                  <a:pt x="2031397" y="208768"/>
                </a:lnTo>
                <a:lnTo>
                  <a:pt x="2018261" y="233981"/>
                </a:lnTo>
                <a:lnTo>
                  <a:pt x="1997110" y="248426"/>
                </a:lnTo>
                <a:lnTo>
                  <a:pt x="1968550" y="253034"/>
                </a:lnTo>
                <a:lnTo>
                  <a:pt x="2085403" y="253034"/>
                </a:lnTo>
                <a:lnTo>
                  <a:pt x="2099013" y="222974"/>
                </a:lnTo>
                <a:lnTo>
                  <a:pt x="2104999" y="174447"/>
                </a:lnTo>
                <a:lnTo>
                  <a:pt x="2104999" y="5181"/>
                </a:lnTo>
                <a:close/>
              </a:path>
              <a:path w="2510154" h="313055">
                <a:moveTo>
                  <a:pt x="2226767" y="5181"/>
                </a:moveTo>
                <a:lnTo>
                  <a:pt x="2168906" y="5181"/>
                </a:lnTo>
                <a:lnTo>
                  <a:pt x="2168906" y="307441"/>
                </a:lnTo>
                <a:lnTo>
                  <a:pt x="2234539" y="307441"/>
                </a:lnTo>
                <a:lnTo>
                  <a:pt x="2234539" y="129971"/>
                </a:lnTo>
                <a:lnTo>
                  <a:pt x="2301928" y="129971"/>
                </a:lnTo>
                <a:lnTo>
                  <a:pt x="2226767" y="5181"/>
                </a:lnTo>
                <a:close/>
              </a:path>
              <a:path w="2510154" h="313055">
                <a:moveTo>
                  <a:pt x="2509078" y="126085"/>
                </a:moveTo>
                <a:lnTo>
                  <a:pt x="2443530" y="126085"/>
                </a:lnTo>
                <a:lnTo>
                  <a:pt x="2443962" y="307441"/>
                </a:lnTo>
                <a:lnTo>
                  <a:pt x="2509596" y="307441"/>
                </a:lnTo>
                <a:lnTo>
                  <a:pt x="2509078" y="126085"/>
                </a:lnTo>
                <a:close/>
              </a:path>
              <a:path w="2510154" h="313055">
                <a:moveTo>
                  <a:pt x="2301928" y="129971"/>
                </a:moveTo>
                <a:lnTo>
                  <a:pt x="2234539" y="129971"/>
                </a:lnTo>
                <a:lnTo>
                  <a:pt x="2323058" y="275488"/>
                </a:lnTo>
                <a:lnTo>
                  <a:pt x="2354579" y="275488"/>
                </a:lnTo>
                <a:lnTo>
                  <a:pt x="2403682" y="193014"/>
                </a:lnTo>
                <a:lnTo>
                  <a:pt x="2339898" y="193014"/>
                </a:lnTo>
                <a:lnTo>
                  <a:pt x="2301928" y="129971"/>
                </a:lnTo>
                <a:close/>
              </a:path>
              <a:path w="2510154" h="313055">
                <a:moveTo>
                  <a:pt x="2508732" y="5181"/>
                </a:moveTo>
                <a:lnTo>
                  <a:pt x="2451303" y="5181"/>
                </a:lnTo>
                <a:lnTo>
                  <a:pt x="2339898" y="193014"/>
                </a:lnTo>
                <a:lnTo>
                  <a:pt x="2403682" y="193014"/>
                </a:lnTo>
                <a:lnTo>
                  <a:pt x="2443530" y="126085"/>
                </a:lnTo>
                <a:lnTo>
                  <a:pt x="2509078" y="126085"/>
                </a:lnTo>
                <a:lnTo>
                  <a:pt x="2508732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55776" y="1608741"/>
            <a:ext cx="2621902" cy="353846"/>
          </a:xfrm>
          <a:custGeom>
            <a:avLst/>
            <a:gdLst/>
            <a:ahLst/>
            <a:cxnLst/>
            <a:rect l="l" t="t" r="r" b="b"/>
            <a:pathLst>
              <a:path w="2319654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5181"/>
                </a:lnTo>
                <a:close/>
              </a:path>
              <a:path w="2319654" h="313055">
                <a:moveTo>
                  <a:pt x="194297" y="5181"/>
                </a:moveTo>
                <a:lnTo>
                  <a:pt x="136436" y="5181"/>
                </a:lnTo>
                <a:lnTo>
                  <a:pt x="136436" y="307441"/>
                </a:lnTo>
                <a:lnTo>
                  <a:pt x="205524" y="307441"/>
                </a:lnTo>
                <a:lnTo>
                  <a:pt x="205524" y="123926"/>
                </a:lnTo>
                <a:lnTo>
                  <a:pt x="291528" y="123926"/>
                </a:lnTo>
                <a:lnTo>
                  <a:pt x="194297" y="5181"/>
                </a:lnTo>
                <a:close/>
              </a:path>
              <a:path w="2319654" h="313055">
                <a:moveTo>
                  <a:pt x="291528" y="123926"/>
                </a:moveTo>
                <a:lnTo>
                  <a:pt x="205524" y="123926"/>
                </a:lnTo>
                <a:lnTo>
                  <a:pt x="356222" y="307441"/>
                </a:lnTo>
                <a:lnTo>
                  <a:pt x="413651" y="307441"/>
                </a:lnTo>
                <a:lnTo>
                  <a:pt x="413651" y="188696"/>
                </a:lnTo>
                <a:lnTo>
                  <a:pt x="344563" y="188696"/>
                </a:lnTo>
                <a:lnTo>
                  <a:pt x="291528" y="123926"/>
                </a:lnTo>
                <a:close/>
              </a:path>
              <a:path w="2319654" h="313055">
                <a:moveTo>
                  <a:pt x="413651" y="5181"/>
                </a:moveTo>
                <a:lnTo>
                  <a:pt x="344563" y="5181"/>
                </a:lnTo>
                <a:lnTo>
                  <a:pt x="344563" y="188696"/>
                </a:lnTo>
                <a:lnTo>
                  <a:pt x="413651" y="188696"/>
                </a:lnTo>
                <a:lnTo>
                  <a:pt x="413651" y="5181"/>
                </a:lnTo>
                <a:close/>
              </a:path>
              <a:path w="2319654" h="313055">
                <a:moveTo>
                  <a:pt x="612711" y="62179"/>
                </a:moveTo>
                <a:lnTo>
                  <a:pt x="542759" y="62179"/>
                </a:lnTo>
                <a:lnTo>
                  <a:pt x="542759" y="307441"/>
                </a:lnTo>
                <a:lnTo>
                  <a:pt x="612711" y="307441"/>
                </a:lnTo>
                <a:lnTo>
                  <a:pt x="612711" y="62179"/>
                </a:lnTo>
                <a:close/>
              </a:path>
              <a:path w="2319654" h="313055">
                <a:moveTo>
                  <a:pt x="709434" y="5181"/>
                </a:moveTo>
                <a:lnTo>
                  <a:pt x="446036" y="5181"/>
                </a:lnTo>
                <a:lnTo>
                  <a:pt x="446036" y="62179"/>
                </a:lnTo>
                <a:lnTo>
                  <a:pt x="709434" y="62179"/>
                </a:lnTo>
                <a:lnTo>
                  <a:pt x="709434" y="5181"/>
                </a:lnTo>
                <a:close/>
              </a:path>
              <a:path w="2319654" h="313055">
                <a:moveTo>
                  <a:pt x="970241" y="5181"/>
                </a:moveTo>
                <a:lnTo>
                  <a:pt x="741819" y="5181"/>
                </a:lnTo>
                <a:lnTo>
                  <a:pt x="741819" y="307441"/>
                </a:lnTo>
                <a:lnTo>
                  <a:pt x="975855" y="307441"/>
                </a:lnTo>
                <a:lnTo>
                  <a:pt x="975855" y="251307"/>
                </a:lnTo>
                <a:lnTo>
                  <a:pt x="811339" y="251307"/>
                </a:lnTo>
                <a:lnTo>
                  <a:pt x="811339" y="181356"/>
                </a:lnTo>
                <a:lnTo>
                  <a:pt x="951674" y="181356"/>
                </a:lnTo>
                <a:lnTo>
                  <a:pt x="951674" y="126949"/>
                </a:lnTo>
                <a:lnTo>
                  <a:pt x="811339" y="126949"/>
                </a:lnTo>
                <a:lnTo>
                  <a:pt x="811339" y="61315"/>
                </a:lnTo>
                <a:lnTo>
                  <a:pt x="970241" y="61315"/>
                </a:lnTo>
                <a:lnTo>
                  <a:pt x="970241" y="5181"/>
                </a:lnTo>
                <a:close/>
              </a:path>
              <a:path w="2319654" h="313055">
                <a:moveTo>
                  <a:pt x="1084237" y="5181"/>
                </a:moveTo>
                <a:lnTo>
                  <a:pt x="1026375" y="5181"/>
                </a:lnTo>
                <a:lnTo>
                  <a:pt x="1026375" y="307441"/>
                </a:lnTo>
                <a:lnTo>
                  <a:pt x="1095463" y="307441"/>
                </a:lnTo>
                <a:lnTo>
                  <a:pt x="1095463" y="123926"/>
                </a:lnTo>
                <a:lnTo>
                  <a:pt x="1181468" y="123926"/>
                </a:lnTo>
                <a:lnTo>
                  <a:pt x="1084237" y="5181"/>
                </a:lnTo>
                <a:close/>
              </a:path>
              <a:path w="2319654" h="313055">
                <a:moveTo>
                  <a:pt x="1181468" y="123926"/>
                </a:moveTo>
                <a:lnTo>
                  <a:pt x="1095463" y="123926"/>
                </a:lnTo>
                <a:lnTo>
                  <a:pt x="1246162" y="307441"/>
                </a:lnTo>
                <a:lnTo>
                  <a:pt x="1303591" y="307441"/>
                </a:lnTo>
                <a:lnTo>
                  <a:pt x="1303591" y="188696"/>
                </a:lnTo>
                <a:lnTo>
                  <a:pt x="1234503" y="188696"/>
                </a:lnTo>
                <a:lnTo>
                  <a:pt x="1181468" y="123926"/>
                </a:lnTo>
                <a:close/>
              </a:path>
              <a:path w="2319654" h="313055">
                <a:moveTo>
                  <a:pt x="1303591" y="5181"/>
                </a:moveTo>
                <a:lnTo>
                  <a:pt x="1234503" y="5181"/>
                </a:lnTo>
                <a:lnTo>
                  <a:pt x="1234503" y="188696"/>
                </a:lnTo>
                <a:lnTo>
                  <a:pt x="1303591" y="188696"/>
                </a:lnTo>
                <a:lnTo>
                  <a:pt x="1303591" y="5181"/>
                </a:lnTo>
                <a:close/>
              </a:path>
              <a:path w="2319654" h="313055">
                <a:moveTo>
                  <a:pt x="1370088" y="224967"/>
                </a:moveTo>
                <a:lnTo>
                  <a:pt x="1346339" y="277647"/>
                </a:lnTo>
                <a:lnTo>
                  <a:pt x="1399936" y="302907"/>
                </a:lnTo>
                <a:lnTo>
                  <a:pt x="1469402" y="312623"/>
                </a:lnTo>
                <a:lnTo>
                  <a:pt x="1525874" y="305086"/>
                </a:lnTo>
                <a:lnTo>
                  <a:pt x="1565910" y="284718"/>
                </a:lnTo>
                <a:lnTo>
                  <a:pt x="1588465" y="256489"/>
                </a:lnTo>
                <a:lnTo>
                  <a:pt x="1469834" y="256489"/>
                </a:lnTo>
                <a:lnTo>
                  <a:pt x="1442529" y="254175"/>
                </a:lnTo>
                <a:lnTo>
                  <a:pt x="1415913" y="247691"/>
                </a:lnTo>
                <a:lnTo>
                  <a:pt x="1391321" y="237726"/>
                </a:lnTo>
                <a:lnTo>
                  <a:pt x="1370088" y="224967"/>
                </a:lnTo>
                <a:close/>
              </a:path>
              <a:path w="2319654" h="313055">
                <a:moveTo>
                  <a:pt x="1479765" y="0"/>
                </a:moveTo>
                <a:lnTo>
                  <a:pt x="1423611" y="7482"/>
                </a:lnTo>
                <a:lnTo>
                  <a:pt x="1383852" y="27797"/>
                </a:lnTo>
                <a:lnTo>
                  <a:pt x="1360204" y="57746"/>
                </a:lnTo>
                <a:lnTo>
                  <a:pt x="1352384" y="94132"/>
                </a:lnTo>
                <a:lnTo>
                  <a:pt x="1362119" y="133713"/>
                </a:lnTo>
                <a:lnTo>
                  <a:pt x="1387225" y="159101"/>
                </a:lnTo>
                <a:lnTo>
                  <a:pt x="1421554" y="174609"/>
                </a:lnTo>
                <a:lnTo>
                  <a:pt x="1458957" y="184551"/>
                </a:lnTo>
                <a:lnTo>
                  <a:pt x="1493286" y="193238"/>
                </a:lnTo>
                <a:lnTo>
                  <a:pt x="1518392" y="204985"/>
                </a:lnTo>
                <a:lnTo>
                  <a:pt x="1528127" y="224104"/>
                </a:lnTo>
                <a:lnTo>
                  <a:pt x="1524848" y="236997"/>
                </a:lnTo>
                <a:lnTo>
                  <a:pt x="1514525" y="247259"/>
                </a:lnTo>
                <a:lnTo>
                  <a:pt x="1496430" y="254040"/>
                </a:lnTo>
                <a:lnTo>
                  <a:pt x="1469834" y="256489"/>
                </a:lnTo>
                <a:lnTo>
                  <a:pt x="1588465" y="256489"/>
                </a:lnTo>
                <a:lnTo>
                  <a:pt x="1589753" y="254876"/>
                </a:lnTo>
                <a:lnTo>
                  <a:pt x="1597647" y="218922"/>
                </a:lnTo>
                <a:lnTo>
                  <a:pt x="1587912" y="179800"/>
                </a:lnTo>
                <a:lnTo>
                  <a:pt x="1562806" y="154711"/>
                </a:lnTo>
                <a:lnTo>
                  <a:pt x="1528477" y="139397"/>
                </a:lnTo>
                <a:lnTo>
                  <a:pt x="1491074" y="129596"/>
                </a:lnTo>
                <a:lnTo>
                  <a:pt x="1456745" y="121050"/>
                </a:lnTo>
                <a:lnTo>
                  <a:pt x="1431639" y="109497"/>
                </a:lnTo>
                <a:lnTo>
                  <a:pt x="1421904" y="90678"/>
                </a:lnTo>
                <a:lnTo>
                  <a:pt x="1425048" y="77265"/>
                </a:lnTo>
                <a:lnTo>
                  <a:pt x="1435074" y="66281"/>
                </a:lnTo>
                <a:lnTo>
                  <a:pt x="1452872" y="58859"/>
                </a:lnTo>
                <a:lnTo>
                  <a:pt x="1479334" y="56134"/>
                </a:lnTo>
                <a:lnTo>
                  <a:pt x="1572757" y="56134"/>
                </a:lnTo>
                <a:lnTo>
                  <a:pt x="1584693" y="26771"/>
                </a:lnTo>
                <a:lnTo>
                  <a:pt x="1561801" y="15119"/>
                </a:lnTo>
                <a:lnTo>
                  <a:pt x="1535953" y="6746"/>
                </a:lnTo>
                <a:lnTo>
                  <a:pt x="1508244" y="1693"/>
                </a:lnTo>
                <a:lnTo>
                  <a:pt x="1479765" y="0"/>
                </a:lnTo>
                <a:close/>
              </a:path>
              <a:path w="2319654" h="313055">
                <a:moveTo>
                  <a:pt x="1572757" y="56134"/>
                </a:moveTo>
                <a:lnTo>
                  <a:pt x="1479334" y="56134"/>
                </a:lnTo>
                <a:lnTo>
                  <a:pt x="1499770" y="57598"/>
                </a:lnTo>
                <a:lnTo>
                  <a:pt x="1520732" y="62017"/>
                </a:lnTo>
                <a:lnTo>
                  <a:pt x="1541938" y="69432"/>
                </a:lnTo>
                <a:lnTo>
                  <a:pt x="1563103" y="79883"/>
                </a:lnTo>
                <a:lnTo>
                  <a:pt x="1572757" y="56134"/>
                </a:lnTo>
                <a:close/>
              </a:path>
              <a:path w="2319654" h="313055">
                <a:moveTo>
                  <a:pt x="1710334" y="5181"/>
                </a:moveTo>
                <a:lnTo>
                  <a:pt x="1640382" y="5181"/>
                </a:lnTo>
                <a:lnTo>
                  <a:pt x="1640382" y="307441"/>
                </a:lnTo>
                <a:lnTo>
                  <a:pt x="1710334" y="307441"/>
                </a:lnTo>
                <a:lnTo>
                  <a:pt x="1710334" y="5181"/>
                </a:lnTo>
                <a:close/>
              </a:path>
              <a:path w="2319654" h="313055">
                <a:moveTo>
                  <a:pt x="1810943" y="5181"/>
                </a:moveTo>
                <a:lnTo>
                  <a:pt x="1735378" y="5181"/>
                </a:lnTo>
                <a:lnTo>
                  <a:pt x="1865782" y="307441"/>
                </a:lnTo>
                <a:lnTo>
                  <a:pt x="1934870" y="307441"/>
                </a:lnTo>
                <a:lnTo>
                  <a:pt x="1972251" y="221081"/>
                </a:lnTo>
                <a:lnTo>
                  <a:pt x="1902917" y="221081"/>
                </a:lnTo>
                <a:lnTo>
                  <a:pt x="1810943" y="5181"/>
                </a:lnTo>
                <a:close/>
              </a:path>
              <a:path w="2319654" h="313055">
                <a:moveTo>
                  <a:pt x="2065705" y="5181"/>
                </a:moveTo>
                <a:lnTo>
                  <a:pt x="1996186" y="5181"/>
                </a:lnTo>
                <a:lnTo>
                  <a:pt x="1902917" y="221081"/>
                </a:lnTo>
                <a:lnTo>
                  <a:pt x="1972251" y="221081"/>
                </a:lnTo>
                <a:lnTo>
                  <a:pt x="2065705" y="5181"/>
                </a:lnTo>
                <a:close/>
              </a:path>
              <a:path w="2319654" h="313055">
                <a:moveTo>
                  <a:pt x="2313990" y="5181"/>
                </a:moveTo>
                <a:lnTo>
                  <a:pt x="2085568" y="5181"/>
                </a:lnTo>
                <a:lnTo>
                  <a:pt x="2085568" y="307441"/>
                </a:lnTo>
                <a:lnTo>
                  <a:pt x="2319604" y="307441"/>
                </a:lnTo>
                <a:lnTo>
                  <a:pt x="2319604" y="251307"/>
                </a:lnTo>
                <a:lnTo>
                  <a:pt x="2155088" y="251307"/>
                </a:lnTo>
                <a:lnTo>
                  <a:pt x="2155088" y="181356"/>
                </a:lnTo>
                <a:lnTo>
                  <a:pt x="2295423" y="181356"/>
                </a:lnTo>
                <a:lnTo>
                  <a:pt x="2295423" y="126949"/>
                </a:lnTo>
                <a:lnTo>
                  <a:pt x="2155088" y="126949"/>
                </a:lnTo>
                <a:lnTo>
                  <a:pt x="2155088" y="61315"/>
                </a:lnTo>
                <a:lnTo>
                  <a:pt x="2313990" y="61315"/>
                </a:lnTo>
                <a:lnTo>
                  <a:pt x="231399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0309" y="2737387"/>
            <a:ext cx="1522325" cy="98330"/>
          </a:xfrm>
          <a:custGeom>
            <a:avLst/>
            <a:gdLst/>
            <a:ahLst/>
            <a:cxnLst/>
            <a:rect l="l" t="t" r="r" b="b"/>
            <a:pathLst>
              <a:path w="1346835" h="86994">
                <a:moveTo>
                  <a:pt x="43421" y="2057"/>
                </a:moveTo>
                <a:lnTo>
                  <a:pt x="26124" y="5129"/>
                </a:lnTo>
                <a:lnTo>
                  <a:pt x="12366" y="13696"/>
                </a:lnTo>
                <a:lnTo>
                  <a:pt x="3280" y="26789"/>
                </a:lnTo>
                <a:lnTo>
                  <a:pt x="0" y="43434"/>
                </a:lnTo>
                <a:lnTo>
                  <a:pt x="3278" y="60071"/>
                </a:lnTo>
                <a:lnTo>
                  <a:pt x="12352" y="73159"/>
                </a:lnTo>
                <a:lnTo>
                  <a:pt x="26076" y="81726"/>
                </a:lnTo>
                <a:lnTo>
                  <a:pt x="43306" y="84797"/>
                </a:lnTo>
                <a:lnTo>
                  <a:pt x="53290" y="83867"/>
                </a:lnTo>
                <a:lnTo>
                  <a:pt x="62223" y="81127"/>
                </a:lnTo>
                <a:lnTo>
                  <a:pt x="69956" y="76654"/>
                </a:lnTo>
                <a:lnTo>
                  <a:pt x="76339" y="70523"/>
                </a:lnTo>
                <a:lnTo>
                  <a:pt x="74729" y="69037"/>
                </a:lnTo>
                <a:lnTo>
                  <a:pt x="44335" y="69037"/>
                </a:lnTo>
                <a:lnTo>
                  <a:pt x="34018" y="67158"/>
                </a:lnTo>
                <a:lnTo>
                  <a:pt x="25919" y="61893"/>
                </a:lnTo>
                <a:lnTo>
                  <a:pt x="20627" y="53799"/>
                </a:lnTo>
                <a:lnTo>
                  <a:pt x="18732" y="43434"/>
                </a:lnTo>
                <a:lnTo>
                  <a:pt x="20627" y="33061"/>
                </a:lnTo>
                <a:lnTo>
                  <a:pt x="25919" y="24963"/>
                </a:lnTo>
                <a:lnTo>
                  <a:pt x="34018" y="19697"/>
                </a:lnTo>
                <a:lnTo>
                  <a:pt x="44335" y="17818"/>
                </a:lnTo>
                <a:lnTo>
                  <a:pt x="74617" y="17818"/>
                </a:lnTo>
                <a:lnTo>
                  <a:pt x="76339" y="16230"/>
                </a:lnTo>
                <a:lnTo>
                  <a:pt x="69958" y="10158"/>
                </a:lnTo>
                <a:lnTo>
                  <a:pt x="62237" y="5715"/>
                </a:lnTo>
                <a:lnTo>
                  <a:pt x="53338" y="2986"/>
                </a:lnTo>
                <a:lnTo>
                  <a:pt x="43421" y="2057"/>
                </a:lnTo>
                <a:close/>
              </a:path>
              <a:path w="1346835" h="86994">
                <a:moveTo>
                  <a:pt x="64452" y="59550"/>
                </a:moveTo>
                <a:lnTo>
                  <a:pt x="59080" y="65836"/>
                </a:lnTo>
                <a:lnTo>
                  <a:pt x="52336" y="69037"/>
                </a:lnTo>
                <a:lnTo>
                  <a:pt x="74729" y="69037"/>
                </a:lnTo>
                <a:lnTo>
                  <a:pt x="64452" y="59550"/>
                </a:lnTo>
                <a:close/>
              </a:path>
              <a:path w="1346835" h="86994">
                <a:moveTo>
                  <a:pt x="74617" y="17818"/>
                </a:moveTo>
                <a:lnTo>
                  <a:pt x="52336" y="17818"/>
                </a:lnTo>
                <a:lnTo>
                  <a:pt x="59080" y="21018"/>
                </a:lnTo>
                <a:lnTo>
                  <a:pt x="64452" y="27190"/>
                </a:lnTo>
                <a:lnTo>
                  <a:pt x="74617" y="17818"/>
                </a:lnTo>
                <a:close/>
              </a:path>
              <a:path w="1346835" h="86994">
                <a:moveTo>
                  <a:pt x="124815" y="59550"/>
                </a:moveTo>
                <a:lnTo>
                  <a:pt x="113042" y="70523"/>
                </a:lnTo>
                <a:lnTo>
                  <a:pt x="119446" y="76654"/>
                </a:lnTo>
                <a:lnTo>
                  <a:pt x="127242" y="81127"/>
                </a:lnTo>
                <a:lnTo>
                  <a:pt x="136279" y="83867"/>
                </a:lnTo>
                <a:lnTo>
                  <a:pt x="146405" y="84797"/>
                </a:lnTo>
                <a:lnTo>
                  <a:pt x="163014" y="81726"/>
                </a:lnTo>
                <a:lnTo>
                  <a:pt x="176152" y="73159"/>
                </a:lnTo>
                <a:lnTo>
                  <a:pt x="178872" y="69037"/>
                </a:lnTo>
                <a:lnTo>
                  <a:pt x="137274" y="69037"/>
                </a:lnTo>
                <a:lnTo>
                  <a:pt x="130416" y="65836"/>
                </a:lnTo>
                <a:lnTo>
                  <a:pt x="124815" y="59550"/>
                </a:lnTo>
                <a:close/>
              </a:path>
              <a:path w="1346835" h="86994">
                <a:moveTo>
                  <a:pt x="178870" y="17818"/>
                </a:moveTo>
                <a:lnTo>
                  <a:pt x="145503" y="17818"/>
                </a:lnTo>
                <a:lnTo>
                  <a:pt x="153485" y="19097"/>
                </a:lnTo>
                <a:lnTo>
                  <a:pt x="160108" y="22734"/>
                </a:lnTo>
                <a:lnTo>
                  <a:pt x="165084" y="28431"/>
                </a:lnTo>
                <a:lnTo>
                  <a:pt x="168122" y="35890"/>
                </a:lnTo>
                <a:lnTo>
                  <a:pt x="135902" y="35890"/>
                </a:lnTo>
                <a:lnTo>
                  <a:pt x="135902" y="50050"/>
                </a:lnTo>
                <a:lnTo>
                  <a:pt x="168351" y="50050"/>
                </a:lnTo>
                <a:lnTo>
                  <a:pt x="165422" y="57844"/>
                </a:lnTo>
                <a:lnTo>
                  <a:pt x="160437" y="63834"/>
                </a:lnTo>
                <a:lnTo>
                  <a:pt x="153697" y="67679"/>
                </a:lnTo>
                <a:lnTo>
                  <a:pt x="145503" y="69037"/>
                </a:lnTo>
                <a:lnTo>
                  <a:pt x="178872" y="69037"/>
                </a:lnTo>
                <a:lnTo>
                  <a:pt x="184788" y="60071"/>
                </a:lnTo>
                <a:lnTo>
                  <a:pt x="187896" y="43434"/>
                </a:lnTo>
                <a:lnTo>
                  <a:pt x="184788" y="26789"/>
                </a:lnTo>
                <a:lnTo>
                  <a:pt x="178870" y="17818"/>
                </a:lnTo>
                <a:close/>
              </a:path>
              <a:path w="1346835" h="86994">
                <a:moveTo>
                  <a:pt x="146405" y="2057"/>
                </a:moveTo>
                <a:lnTo>
                  <a:pt x="136279" y="2987"/>
                </a:lnTo>
                <a:lnTo>
                  <a:pt x="127242" y="5727"/>
                </a:lnTo>
                <a:lnTo>
                  <a:pt x="119446" y="10201"/>
                </a:lnTo>
                <a:lnTo>
                  <a:pt x="113042" y="16332"/>
                </a:lnTo>
                <a:lnTo>
                  <a:pt x="124815" y="27317"/>
                </a:lnTo>
                <a:lnTo>
                  <a:pt x="130416" y="21018"/>
                </a:lnTo>
                <a:lnTo>
                  <a:pt x="137274" y="17818"/>
                </a:lnTo>
                <a:lnTo>
                  <a:pt x="178870" y="17818"/>
                </a:lnTo>
                <a:lnTo>
                  <a:pt x="176152" y="13696"/>
                </a:lnTo>
                <a:lnTo>
                  <a:pt x="163014" y="5129"/>
                </a:lnTo>
                <a:lnTo>
                  <a:pt x="146405" y="2057"/>
                </a:lnTo>
                <a:close/>
              </a:path>
              <a:path w="1346835" h="86994">
                <a:moveTo>
                  <a:pt x="220586" y="3429"/>
                </a:moveTo>
                <a:lnTo>
                  <a:pt x="202196" y="3429"/>
                </a:lnTo>
                <a:lnTo>
                  <a:pt x="202196" y="83426"/>
                </a:lnTo>
                <a:lnTo>
                  <a:pt x="220586" y="83426"/>
                </a:lnTo>
                <a:lnTo>
                  <a:pt x="220586" y="51193"/>
                </a:lnTo>
                <a:lnTo>
                  <a:pt x="254201" y="51193"/>
                </a:lnTo>
                <a:lnTo>
                  <a:pt x="248246" y="42062"/>
                </a:lnTo>
                <a:lnTo>
                  <a:pt x="252506" y="35775"/>
                </a:lnTo>
                <a:lnTo>
                  <a:pt x="220586" y="35775"/>
                </a:lnTo>
                <a:lnTo>
                  <a:pt x="220586" y="3429"/>
                </a:lnTo>
                <a:close/>
              </a:path>
              <a:path w="1346835" h="86994">
                <a:moveTo>
                  <a:pt x="254201" y="51193"/>
                </a:moveTo>
                <a:lnTo>
                  <a:pt x="233387" y="51193"/>
                </a:lnTo>
                <a:lnTo>
                  <a:pt x="254190" y="83426"/>
                </a:lnTo>
                <a:lnTo>
                  <a:pt x="275221" y="83426"/>
                </a:lnTo>
                <a:lnTo>
                  <a:pt x="254201" y="51193"/>
                </a:lnTo>
                <a:close/>
              </a:path>
              <a:path w="1346835" h="86994">
                <a:moveTo>
                  <a:pt x="274421" y="3429"/>
                </a:moveTo>
                <a:lnTo>
                  <a:pt x="254876" y="3429"/>
                </a:lnTo>
                <a:lnTo>
                  <a:pt x="233845" y="35775"/>
                </a:lnTo>
                <a:lnTo>
                  <a:pt x="252506" y="35775"/>
                </a:lnTo>
                <a:lnTo>
                  <a:pt x="274421" y="3429"/>
                </a:lnTo>
                <a:close/>
              </a:path>
              <a:path w="1346835" h="86994">
                <a:moveTo>
                  <a:pt x="321513" y="2057"/>
                </a:moveTo>
                <a:lnTo>
                  <a:pt x="304216" y="5129"/>
                </a:lnTo>
                <a:lnTo>
                  <a:pt x="290458" y="13696"/>
                </a:lnTo>
                <a:lnTo>
                  <a:pt x="281372" y="26789"/>
                </a:lnTo>
                <a:lnTo>
                  <a:pt x="278091" y="43434"/>
                </a:lnTo>
                <a:lnTo>
                  <a:pt x="281370" y="60071"/>
                </a:lnTo>
                <a:lnTo>
                  <a:pt x="290444" y="73159"/>
                </a:lnTo>
                <a:lnTo>
                  <a:pt x="304168" y="81726"/>
                </a:lnTo>
                <a:lnTo>
                  <a:pt x="321398" y="84797"/>
                </a:lnTo>
                <a:lnTo>
                  <a:pt x="331382" y="83867"/>
                </a:lnTo>
                <a:lnTo>
                  <a:pt x="340315" y="81127"/>
                </a:lnTo>
                <a:lnTo>
                  <a:pt x="348048" y="76654"/>
                </a:lnTo>
                <a:lnTo>
                  <a:pt x="354431" y="70523"/>
                </a:lnTo>
                <a:lnTo>
                  <a:pt x="352821" y="69037"/>
                </a:lnTo>
                <a:lnTo>
                  <a:pt x="322427" y="69037"/>
                </a:lnTo>
                <a:lnTo>
                  <a:pt x="312110" y="67158"/>
                </a:lnTo>
                <a:lnTo>
                  <a:pt x="304011" y="61893"/>
                </a:lnTo>
                <a:lnTo>
                  <a:pt x="298719" y="53799"/>
                </a:lnTo>
                <a:lnTo>
                  <a:pt x="296824" y="43434"/>
                </a:lnTo>
                <a:lnTo>
                  <a:pt x="298719" y="33061"/>
                </a:lnTo>
                <a:lnTo>
                  <a:pt x="304011" y="24963"/>
                </a:lnTo>
                <a:lnTo>
                  <a:pt x="312110" y="19697"/>
                </a:lnTo>
                <a:lnTo>
                  <a:pt x="322427" y="17818"/>
                </a:lnTo>
                <a:lnTo>
                  <a:pt x="352709" y="17818"/>
                </a:lnTo>
                <a:lnTo>
                  <a:pt x="354431" y="16230"/>
                </a:lnTo>
                <a:lnTo>
                  <a:pt x="348050" y="10158"/>
                </a:lnTo>
                <a:lnTo>
                  <a:pt x="340329" y="5715"/>
                </a:lnTo>
                <a:lnTo>
                  <a:pt x="331430" y="2986"/>
                </a:lnTo>
                <a:lnTo>
                  <a:pt x="321513" y="2057"/>
                </a:lnTo>
                <a:close/>
              </a:path>
              <a:path w="1346835" h="86994">
                <a:moveTo>
                  <a:pt x="342544" y="59550"/>
                </a:moveTo>
                <a:lnTo>
                  <a:pt x="337172" y="65836"/>
                </a:lnTo>
                <a:lnTo>
                  <a:pt x="330428" y="69037"/>
                </a:lnTo>
                <a:lnTo>
                  <a:pt x="352821" y="69037"/>
                </a:lnTo>
                <a:lnTo>
                  <a:pt x="342544" y="59550"/>
                </a:lnTo>
                <a:close/>
              </a:path>
              <a:path w="1346835" h="86994">
                <a:moveTo>
                  <a:pt x="352709" y="17818"/>
                </a:moveTo>
                <a:lnTo>
                  <a:pt x="330428" y="17818"/>
                </a:lnTo>
                <a:lnTo>
                  <a:pt x="337172" y="21018"/>
                </a:lnTo>
                <a:lnTo>
                  <a:pt x="342544" y="27190"/>
                </a:lnTo>
                <a:lnTo>
                  <a:pt x="352709" y="17818"/>
                </a:lnTo>
                <a:close/>
              </a:path>
              <a:path w="1346835" h="86994">
                <a:moveTo>
                  <a:pt x="401294" y="18503"/>
                </a:moveTo>
                <a:lnTo>
                  <a:pt x="383019" y="18503"/>
                </a:lnTo>
                <a:lnTo>
                  <a:pt x="383019" y="83426"/>
                </a:lnTo>
                <a:lnTo>
                  <a:pt x="401294" y="83426"/>
                </a:lnTo>
                <a:lnTo>
                  <a:pt x="401294" y="18503"/>
                </a:lnTo>
                <a:close/>
              </a:path>
              <a:path w="1346835" h="86994">
                <a:moveTo>
                  <a:pt x="426897" y="3429"/>
                </a:moveTo>
                <a:lnTo>
                  <a:pt x="357530" y="3429"/>
                </a:lnTo>
                <a:lnTo>
                  <a:pt x="357530" y="18503"/>
                </a:lnTo>
                <a:lnTo>
                  <a:pt x="426897" y="18503"/>
                </a:lnTo>
                <a:lnTo>
                  <a:pt x="426897" y="3429"/>
                </a:lnTo>
                <a:close/>
              </a:path>
              <a:path w="1346835" h="86994">
                <a:moveTo>
                  <a:pt x="473189" y="3429"/>
                </a:moveTo>
                <a:lnTo>
                  <a:pt x="438569" y="3429"/>
                </a:lnTo>
                <a:lnTo>
                  <a:pt x="438569" y="83426"/>
                </a:lnTo>
                <a:lnTo>
                  <a:pt x="457072" y="83426"/>
                </a:lnTo>
                <a:lnTo>
                  <a:pt x="457072" y="61366"/>
                </a:lnTo>
                <a:lnTo>
                  <a:pt x="473189" y="61366"/>
                </a:lnTo>
                <a:lnTo>
                  <a:pt x="487641" y="59357"/>
                </a:lnTo>
                <a:lnTo>
                  <a:pt x="498582" y="53600"/>
                </a:lnTo>
                <a:lnTo>
                  <a:pt x="504150" y="46291"/>
                </a:lnTo>
                <a:lnTo>
                  <a:pt x="457072" y="46291"/>
                </a:lnTo>
                <a:lnTo>
                  <a:pt x="457072" y="18503"/>
                </a:lnTo>
                <a:lnTo>
                  <a:pt x="504115" y="18503"/>
                </a:lnTo>
                <a:lnTo>
                  <a:pt x="498582" y="11210"/>
                </a:lnTo>
                <a:lnTo>
                  <a:pt x="487641" y="5439"/>
                </a:lnTo>
                <a:lnTo>
                  <a:pt x="473189" y="3429"/>
                </a:lnTo>
                <a:close/>
              </a:path>
              <a:path w="1346835" h="86994">
                <a:moveTo>
                  <a:pt x="561086" y="3429"/>
                </a:moveTo>
                <a:lnTo>
                  <a:pt x="542797" y="3429"/>
                </a:lnTo>
                <a:lnTo>
                  <a:pt x="507149" y="83426"/>
                </a:lnTo>
                <a:lnTo>
                  <a:pt x="526122" y="83426"/>
                </a:lnTo>
                <a:lnTo>
                  <a:pt x="533209" y="66281"/>
                </a:lnTo>
                <a:lnTo>
                  <a:pt x="589194" y="66281"/>
                </a:lnTo>
                <a:lnTo>
                  <a:pt x="582912" y="52235"/>
                </a:lnTo>
                <a:lnTo>
                  <a:pt x="539140" y="52235"/>
                </a:lnTo>
                <a:lnTo>
                  <a:pt x="551827" y="21602"/>
                </a:lnTo>
                <a:lnTo>
                  <a:pt x="569213" y="21602"/>
                </a:lnTo>
                <a:lnTo>
                  <a:pt x="561086" y="3429"/>
                </a:lnTo>
                <a:close/>
              </a:path>
              <a:path w="1346835" h="86994">
                <a:moveTo>
                  <a:pt x="589194" y="66281"/>
                </a:moveTo>
                <a:lnTo>
                  <a:pt x="570344" y="66281"/>
                </a:lnTo>
                <a:lnTo>
                  <a:pt x="577430" y="83426"/>
                </a:lnTo>
                <a:lnTo>
                  <a:pt x="596861" y="83426"/>
                </a:lnTo>
                <a:lnTo>
                  <a:pt x="589194" y="66281"/>
                </a:lnTo>
                <a:close/>
              </a:path>
              <a:path w="1346835" h="86994">
                <a:moveTo>
                  <a:pt x="569213" y="21602"/>
                </a:moveTo>
                <a:lnTo>
                  <a:pt x="551827" y="21602"/>
                </a:lnTo>
                <a:lnTo>
                  <a:pt x="564515" y="52235"/>
                </a:lnTo>
                <a:lnTo>
                  <a:pt x="582912" y="52235"/>
                </a:lnTo>
                <a:lnTo>
                  <a:pt x="569213" y="21602"/>
                </a:lnTo>
                <a:close/>
              </a:path>
              <a:path w="1346835" h="86994">
                <a:moveTo>
                  <a:pt x="504115" y="18503"/>
                </a:moveTo>
                <a:lnTo>
                  <a:pt x="483488" y="18503"/>
                </a:lnTo>
                <a:lnTo>
                  <a:pt x="489203" y="23647"/>
                </a:lnTo>
                <a:lnTo>
                  <a:pt x="489203" y="41148"/>
                </a:lnTo>
                <a:lnTo>
                  <a:pt x="483488" y="46291"/>
                </a:lnTo>
                <a:lnTo>
                  <a:pt x="504150" y="46291"/>
                </a:lnTo>
                <a:lnTo>
                  <a:pt x="505514" y="44500"/>
                </a:lnTo>
                <a:lnTo>
                  <a:pt x="507936" y="32461"/>
                </a:lnTo>
                <a:lnTo>
                  <a:pt x="505514" y="20348"/>
                </a:lnTo>
                <a:lnTo>
                  <a:pt x="504115" y="18503"/>
                </a:lnTo>
                <a:close/>
              </a:path>
              <a:path w="1346835" h="86994">
                <a:moveTo>
                  <a:pt x="625665" y="3429"/>
                </a:moveTo>
                <a:lnTo>
                  <a:pt x="607275" y="3429"/>
                </a:lnTo>
                <a:lnTo>
                  <a:pt x="607275" y="83426"/>
                </a:lnTo>
                <a:lnTo>
                  <a:pt x="625665" y="83426"/>
                </a:lnTo>
                <a:lnTo>
                  <a:pt x="625665" y="51193"/>
                </a:lnTo>
                <a:lnTo>
                  <a:pt x="659280" y="51193"/>
                </a:lnTo>
                <a:lnTo>
                  <a:pt x="653326" y="42062"/>
                </a:lnTo>
                <a:lnTo>
                  <a:pt x="657585" y="35775"/>
                </a:lnTo>
                <a:lnTo>
                  <a:pt x="625665" y="35775"/>
                </a:lnTo>
                <a:lnTo>
                  <a:pt x="625665" y="3429"/>
                </a:lnTo>
                <a:close/>
              </a:path>
              <a:path w="1346835" h="86994">
                <a:moveTo>
                  <a:pt x="659280" y="51193"/>
                </a:moveTo>
                <a:lnTo>
                  <a:pt x="638467" y="51193"/>
                </a:lnTo>
                <a:lnTo>
                  <a:pt x="659269" y="83426"/>
                </a:lnTo>
                <a:lnTo>
                  <a:pt x="680300" y="83426"/>
                </a:lnTo>
                <a:lnTo>
                  <a:pt x="659280" y="51193"/>
                </a:lnTo>
                <a:close/>
              </a:path>
              <a:path w="1346835" h="86994">
                <a:moveTo>
                  <a:pt x="723620" y="18503"/>
                </a:moveTo>
                <a:lnTo>
                  <a:pt x="705345" y="18503"/>
                </a:lnTo>
                <a:lnTo>
                  <a:pt x="705345" y="83426"/>
                </a:lnTo>
                <a:lnTo>
                  <a:pt x="723620" y="83426"/>
                </a:lnTo>
                <a:lnTo>
                  <a:pt x="723620" y="18503"/>
                </a:lnTo>
                <a:close/>
              </a:path>
              <a:path w="1346835" h="86994">
                <a:moveTo>
                  <a:pt x="679500" y="3429"/>
                </a:moveTo>
                <a:lnTo>
                  <a:pt x="659955" y="3429"/>
                </a:lnTo>
                <a:lnTo>
                  <a:pt x="638924" y="35775"/>
                </a:lnTo>
                <a:lnTo>
                  <a:pt x="657585" y="35775"/>
                </a:lnTo>
                <a:lnTo>
                  <a:pt x="679500" y="3429"/>
                </a:lnTo>
                <a:close/>
              </a:path>
              <a:path w="1346835" h="86994">
                <a:moveTo>
                  <a:pt x="749223" y="3429"/>
                </a:moveTo>
                <a:lnTo>
                  <a:pt x="679856" y="3429"/>
                </a:lnTo>
                <a:lnTo>
                  <a:pt x="679856" y="18503"/>
                </a:lnTo>
                <a:lnTo>
                  <a:pt x="749223" y="18503"/>
                </a:lnTo>
                <a:lnTo>
                  <a:pt x="749223" y="3429"/>
                </a:lnTo>
                <a:close/>
              </a:path>
              <a:path w="1346835" h="86994">
                <a:moveTo>
                  <a:pt x="797915" y="2057"/>
                </a:moveTo>
                <a:lnTo>
                  <a:pt x="780420" y="5177"/>
                </a:lnTo>
                <a:lnTo>
                  <a:pt x="766560" y="13825"/>
                </a:lnTo>
                <a:lnTo>
                  <a:pt x="757437" y="26933"/>
                </a:lnTo>
                <a:lnTo>
                  <a:pt x="754151" y="43434"/>
                </a:lnTo>
                <a:lnTo>
                  <a:pt x="757437" y="59926"/>
                </a:lnTo>
                <a:lnTo>
                  <a:pt x="766560" y="73031"/>
                </a:lnTo>
                <a:lnTo>
                  <a:pt x="780420" y="81678"/>
                </a:lnTo>
                <a:lnTo>
                  <a:pt x="797915" y="84797"/>
                </a:lnTo>
                <a:lnTo>
                  <a:pt x="815395" y="81678"/>
                </a:lnTo>
                <a:lnTo>
                  <a:pt x="829238" y="73074"/>
                </a:lnTo>
                <a:lnTo>
                  <a:pt x="832059" y="69037"/>
                </a:lnTo>
                <a:lnTo>
                  <a:pt x="797915" y="69037"/>
                </a:lnTo>
                <a:lnTo>
                  <a:pt x="787976" y="67174"/>
                </a:lnTo>
                <a:lnTo>
                  <a:pt x="780041" y="61936"/>
                </a:lnTo>
                <a:lnTo>
                  <a:pt x="774785" y="53847"/>
                </a:lnTo>
                <a:lnTo>
                  <a:pt x="772883" y="43434"/>
                </a:lnTo>
                <a:lnTo>
                  <a:pt x="774785" y="33012"/>
                </a:lnTo>
                <a:lnTo>
                  <a:pt x="780041" y="24920"/>
                </a:lnTo>
                <a:lnTo>
                  <a:pt x="787976" y="19681"/>
                </a:lnTo>
                <a:lnTo>
                  <a:pt x="797915" y="17818"/>
                </a:lnTo>
                <a:lnTo>
                  <a:pt x="832057" y="17818"/>
                </a:lnTo>
                <a:lnTo>
                  <a:pt x="829238" y="13782"/>
                </a:lnTo>
                <a:lnTo>
                  <a:pt x="815369" y="5161"/>
                </a:lnTo>
                <a:lnTo>
                  <a:pt x="797915" y="2057"/>
                </a:lnTo>
                <a:close/>
              </a:path>
              <a:path w="1346835" h="86994">
                <a:moveTo>
                  <a:pt x="832057" y="17818"/>
                </a:moveTo>
                <a:lnTo>
                  <a:pt x="797915" y="17818"/>
                </a:lnTo>
                <a:lnTo>
                  <a:pt x="807856" y="19681"/>
                </a:lnTo>
                <a:lnTo>
                  <a:pt x="815795" y="24920"/>
                </a:lnTo>
                <a:lnTo>
                  <a:pt x="821055" y="33012"/>
                </a:lnTo>
                <a:lnTo>
                  <a:pt x="822960" y="43434"/>
                </a:lnTo>
                <a:lnTo>
                  <a:pt x="821055" y="53847"/>
                </a:lnTo>
                <a:lnTo>
                  <a:pt x="815795" y="61936"/>
                </a:lnTo>
                <a:lnTo>
                  <a:pt x="807856" y="67174"/>
                </a:lnTo>
                <a:lnTo>
                  <a:pt x="797915" y="69037"/>
                </a:lnTo>
                <a:lnTo>
                  <a:pt x="832059" y="69037"/>
                </a:lnTo>
                <a:lnTo>
                  <a:pt x="838390" y="59975"/>
                </a:lnTo>
                <a:lnTo>
                  <a:pt x="841692" y="43434"/>
                </a:lnTo>
                <a:lnTo>
                  <a:pt x="838390" y="26885"/>
                </a:lnTo>
                <a:lnTo>
                  <a:pt x="832057" y="17818"/>
                </a:lnTo>
                <a:close/>
              </a:path>
              <a:path w="1346835" h="86994">
                <a:moveTo>
                  <a:pt x="871296" y="3429"/>
                </a:moveTo>
                <a:lnTo>
                  <a:pt x="855992" y="3429"/>
                </a:lnTo>
                <a:lnTo>
                  <a:pt x="855992" y="83426"/>
                </a:lnTo>
                <a:lnTo>
                  <a:pt x="873353" y="83426"/>
                </a:lnTo>
                <a:lnTo>
                  <a:pt x="873353" y="36461"/>
                </a:lnTo>
                <a:lnTo>
                  <a:pt x="891213" y="36461"/>
                </a:lnTo>
                <a:lnTo>
                  <a:pt x="871296" y="3429"/>
                </a:lnTo>
                <a:close/>
              </a:path>
              <a:path w="1346835" h="86994">
                <a:moveTo>
                  <a:pt x="946145" y="35547"/>
                </a:moveTo>
                <a:lnTo>
                  <a:pt x="928738" y="35547"/>
                </a:lnTo>
                <a:lnTo>
                  <a:pt x="928852" y="83426"/>
                </a:lnTo>
                <a:lnTo>
                  <a:pt x="946213" y="83426"/>
                </a:lnTo>
                <a:lnTo>
                  <a:pt x="946145" y="35547"/>
                </a:lnTo>
                <a:close/>
              </a:path>
              <a:path w="1346835" h="86994">
                <a:moveTo>
                  <a:pt x="891213" y="36461"/>
                </a:moveTo>
                <a:lnTo>
                  <a:pt x="873353" y="36461"/>
                </a:lnTo>
                <a:lnTo>
                  <a:pt x="896924" y="74968"/>
                </a:lnTo>
                <a:lnTo>
                  <a:pt x="905167" y="74968"/>
                </a:lnTo>
                <a:lnTo>
                  <a:pt x="918220" y="53136"/>
                </a:lnTo>
                <a:lnTo>
                  <a:pt x="901268" y="53136"/>
                </a:lnTo>
                <a:lnTo>
                  <a:pt x="891213" y="36461"/>
                </a:lnTo>
                <a:close/>
              </a:path>
              <a:path w="1346835" h="86994">
                <a:moveTo>
                  <a:pt x="946099" y="3429"/>
                </a:moveTo>
                <a:lnTo>
                  <a:pt x="930795" y="3429"/>
                </a:lnTo>
                <a:lnTo>
                  <a:pt x="901268" y="53136"/>
                </a:lnTo>
                <a:lnTo>
                  <a:pt x="918220" y="53136"/>
                </a:lnTo>
                <a:lnTo>
                  <a:pt x="928738" y="35547"/>
                </a:lnTo>
                <a:lnTo>
                  <a:pt x="946145" y="35547"/>
                </a:lnTo>
                <a:lnTo>
                  <a:pt x="946099" y="3429"/>
                </a:lnTo>
                <a:close/>
              </a:path>
              <a:path w="1346835" h="86994">
                <a:moveTo>
                  <a:pt x="1016558" y="3429"/>
                </a:moveTo>
                <a:lnTo>
                  <a:pt x="998181" y="3429"/>
                </a:lnTo>
                <a:lnTo>
                  <a:pt x="998181" y="83426"/>
                </a:lnTo>
                <a:lnTo>
                  <a:pt x="1016558" y="83426"/>
                </a:lnTo>
                <a:lnTo>
                  <a:pt x="1016558" y="51193"/>
                </a:lnTo>
                <a:lnTo>
                  <a:pt x="1050174" y="51193"/>
                </a:lnTo>
                <a:lnTo>
                  <a:pt x="1044219" y="42062"/>
                </a:lnTo>
                <a:lnTo>
                  <a:pt x="1048478" y="35775"/>
                </a:lnTo>
                <a:lnTo>
                  <a:pt x="1016558" y="35775"/>
                </a:lnTo>
                <a:lnTo>
                  <a:pt x="1016558" y="3429"/>
                </a:lnTo>
                <a:close/>
              </a:path>
              <a:path w="1346835" h="86994">
                <a:moveTo>
                  <a:pt x="1050174" y="51193"/>
                </a:moveTo>
                <a:lnTo>
                  <a:pt x="1029360" y="51193"/>
                </a:lnTo>
                <a:lnTo>
                  <a:pt x="1050163" y="83426"/>
                </a:lnTo>
                <a:lnTo>
                  <a:pt x="1071194" y="83426"/>
                </a:lnTo>
                <a:lnTo>
                  <a:pt x="1050174" y="51193"/>
                </a:lnTo>
                <a:close/>
              </a:path>
              <a:path w="1346835" h="86994">
                <a:moveTo>
                  <a:pt x="1070394" y="3429"/>
                </a:moveTo>
                <a:lnTo>
                  <a:pt x="1050848" y="3429"/>
                </a:lnTo>
                <a:lnTo>
                  <a:pt x="1029817" y="35775"/>
                </a:lnTo>
                <a:lnTo>
                  <a:pt x="1048478" y="35775"/>
                </a:lnTo>
                <a:lnTo>
                  <a:pt x="1070394" y="3429"/>
                </a:lnTo>
                <a:close/>
              </a:path>
              <a:path w="1346835" h="86994">
                <a:moveTo>
                  <a:pt x="1117727" y="2057"/>
                </a:moveTo>
                <a:lnTo>
                  <a:pt x="1100224" y="5177"/>
                </a:lnTo>
                <a:lnTo>
                  <a:pt x="1086361" y="13825"/>
                </a:lnTo>
                <a:lnTo>
                  <a:pt x="1077236" y="26933"/>
                </a:lnTo>
                <a:lnTo>
                  <a:pt x="1073950" y="43434"/>
                </a:lnTo>
                <a:lnTo>
                  <a:pt x="1077236" y="59926"/>
                </a:lnTo>
                <a:lnTo>
                  <a:pt x="1086361" y="73031"/>
                </a:lnTo>
                <a:lnTo>
                  <a:pt x="1100224" y="81678"/>
                </a:lnTo>
                <a:lnTo>
                  <a:pt x="1117727" y="84797"/>
                </a:lnTo>
                <a:lnTo>
                  <a:pt x="1135199" y="81678"/>
                </a:lnTo>
                <a:lnTo>
                  <a:pt x="1149038" y="73074"/>
                </a:lnTo>
                <a:lnTo>
                  <a:pt x="1151858" y="69037"/>
                </a:lnTo>
                <a:lnTo>
                  <a:pt x="1117727" y="69037"/>
                </a:lnTo>
                <a:lnTo>
                  <a:pt x="1107786" y="67174"/>
                </a:lnTo>
                <a:lnTo>
                  <a:pt x="1099846" y="61936"/>
                </a:lnTo>
                <a:lnTo>
                  <a:pt x="1094586" y="53847"/>
                </a:lnTo>
                <a:lnTo>
                  <a:pt x="1092682" y="43434"/>
                </a:lnTo>
                <a:lnTo>
                  <a:pt x="1094586" y="33012"/>
                </a:lnTo>
                <a:lnTo>
                  <a:pt x="1099846" y="24920"/>
                </a:lnTo>
                <a:lnTo>
                  <a:pt x="1107786" y="19681"/>
                </a:lnTo>
                <a:lnTo>
                  <a:pt x="1117727" y="17818"/>
                </a:lnTo>
                <a:lnTo>
                  <a:pt x="1151856" y="17818"/>
                </a:lnTo>
                <a:lnTo>
                  <a:pt x="1149038" y="13782"/>
                </a:lnTo>
                <a:lnTo>
                  <a:pt x="1135173" y="5161"/>
                </a:lnTo>
                <a:lnTo>
                  <a:pt x="1117727" y="2057"/>
                </a:lnTo>
                <a:close/>
              </a:path>
              <a:path w="1346835" h="86994">
                <a:moveTo>
                  <a:pt x="1151856" y="17818"/>
                </a:moveTo>
                <a:lnTo>
                  <a:pt x="1117727" y="17818"/>
                </a:lnTo>
                <a:lnTo>
                  <a:pt x="1127665" y="19681"/>
                </a:lnTo>
                <a:lnTo>
                  <a:pt x="1135600" y="24920"/>
                </a:lnTo>
                <a:lnTo>
                  <a:pt x="1140856" y="33012"/>
                </a:lnTo>
                <a:lnTo>
                  <a:pt x="1142758" y="43434"/>
                </a:lnTo>
                <a:lnTo>
                  <a:pt x="1140856" y="53847"/>
                </a:lnTo>
                <a:lnTo>
                  <a:pt x="1135600" y="61936"/>
                </a:lnTo>
                <a:lnTo>
                  <a:pt x="1127665" y="67174"/>
                </a:lnTo>
                <a:lnTo>
                  <a:pt x="1117727" y="69037"/>
                </a:lnTo>
                <a:lnTo>
                  <a:pt x="1151858" y="69037"/>
                </a:lnTo>
                <a:lnTo>
                  <a:pt x="1158189" y="59975"/>
                </a:lnTo>
                <a:lnTo>
                  <a:pt x="1161491" y="43434"/>
                </a:lnTo>
                <a:lnTo>
                  <a:pt x="1158189" y="26885"/>
                </a:lnTo>
                <a:lnTo>
                  <a:pt x="1151856" y="17818"/>
                </a:lnTo>
                <a:close/>
              </a:path>
              <a:path w="1346835" h="86994">
                <a:moveTo>
                  <a:pt x="1228699" y="0"/>
                </a:moveTo>
                <a:lnTo>
                  <a:pt x="1211681" y="0"/>
                </a:lnTo>
                <a:lnTo>
                  <a:pt x="1211681" y="8229"/>
                </a:lnTo>
                <a:lnTo>
                  <a:pt x="1193693" y="11410"/>
                </a:lnTo>
                <a:lnTo>
                  <a:pt x="1180544" y="18426"/>
                </a:lnTo>
                <a:lnTo>
                  <a:pt x="1172476" y="29087"/>
                </a:lnTo>
                <a:lnTo>
                  <a:pt x="1169733" y="43205"/>
                </a:lnTo>
                <a:lnTo>
                  <a:pt x="1172476" y="57267"/>
                </a:lnTo>
                <a:lnTo>
                  <a:pt x="1180544" y="67930"/>
                </a:lnTo>
                <a:lnTo>
                  <a:pt x="1193693" y="74971"/>
                </a:lnTo>
                <a:lnTo>
                  <a:pt x="1211681" y="78168"/>
                </a:lnTo>
                <a:lnTo>
                  <a:pt x="1211681" y="86969"/>
                </a:lnTo>
                <a:lnTo>
                  <a:pt x="1228699" y="86969"/>
                </a:lnTo>
                <a:lnTo>
                  <a:pt x="1228699" y="78282"/>
                </a:lnTo>
                <a:lnTo>
                  <a:pt x="1246669" y="75180"/>
                </a:lnTo>
                <a:lnTo>
                  <a:pt x="1259779" y="68116"/>
                </a:lnTo>
                <a:lnTo>
                  <a:pt x="1263018" y="63779"/>
                </a:lnTo>
                <a:lnTo>
                  <a:pt x="1211681" y="63779"/>
                </a:lnTo>
                <a:lnTo>
                  <a:pt x="1201419" y="61625"/>
                </a:lnTo>
                <a:lnTo>
                  <a:pt x="1193887" y="57521"/>
                </a:lnTo>
                <a:lnTo>
                  <a:pt x="1189248" y="51402"/>
                </a:lnTo>
                <a:lnTo>
                  <a:pt x="1187665" y="43205"/>
                </a:lnTo>
                <a:lnTo>
                  <a:pt x="1189135" y="34954"/>
                </a:lnTo>
                <a:lnTo>
                  <a:pt x="1193587" y="28849"/>
                </a:lnTo>
                <a:lnTo>
                  <a:pt x="1201081" y="24804"/>
                </a:lnTo>
                <a:lnTo>
                  <a:pt x="1211681" y="22733"/>
                </a:lnTo>
                <a:lnTo>
                  <a:pt x="1262988" y="22733"/>
                </a:lnTo>
                <a:lnTo>
                  <a:pt x="1259736" y="18411"/>
                </a:lnTo>
                <a:lnTo>
                  <a:pt x="1246621" y="11329"/>
                </a:lnTo>
                <a:lnTo>
                  <a:pt x="1228699" y="8115"/>
                </a:lnTo>
                <a:lnTo>
                  <a:pt x="1228699" y="0"/>
                </a:lnTo>
                <a:close/>
              </a:path>
              <a:path w="1346835" h="86994">
                <a:moveTo>
                  <a:pt x="1228699" y="22733"/>
                </a:moveTo>
                <a:lnTo>
                  <a:pt x="1211681" y="22733"/>
                </a:lnTo>
                <a:lnTo>
                  <a:pt x="1211681" y="63779"/>
                </a:lnTo>
                <a:lnTo>
                  <a:pt x="1228699" y="63779"/>
                </a:lnTo>
                <a:lnTo>
                  <a:pt x="1228699" y="22733"/>
                </a:lnTo>
                <a:close/>
              </a:path>
              <a:path w="1346835" h="86994">
                <a:moveTo>
                  <a:pt x="1262988" y="22733"/>
                </a:moveTo>
                <a:lnTo>
                  <a:pt x="1228699" y="22733"/>
                </a:lnTo>
                <a:lnTo>
                  <a:pt x="1239160" y="24754"/>
                </a:lnTo>
                <a:lnTo>
                  <a:pt x="1246670" y="28792"/>
                </a:lnTo>
                <a:lnTo>
                  <a:pt x="1251198" y="34889"/>
                </a:lnTo>
                <a:lnTo>
                  <a:pt x="1252715" y="43091"/>
                </a:lnTo>
                <a:lnTo>
                  <a:pt x="1251230" y="51370"/>
                </a:lnTo>
                <a:lnTo>
                  <a:pt x="1246755" y="57550"/>
                </a:lnTo>
                <a:lnTo>
                  <a:pt x="1239256" y="61671"/>
                </a:lnTo>
                <a:lnTo>
                  <a:pt x="1228699" y="63779"/>
                </a:lnTo>
                <a:lnTo>
                  <a:pt x="1263018" y="63779"/>
                </a:lnTo>
                <a:lnTo>
                  <a:pt x="1267808" y="57365"/>
                </a:lnTo>
                <a:lnTo>
                  <a:pt x="1270533" y="43205"/>
                </a:lnTo>
                <a:lnTo>
                  <a:pt x="1267791" y="29117"/>
                </a:lnTo>
                <a:lnTo>
                  <a:pt x="1262988" y="22733"/>
                </a:lnTo>
                <a:close/>
              </a:path>
              <a:path w="1346835" h="86994">
                <a:moveTo>
                  <a:pt x="1344828" y="3429"/>
                </a:moveTo>
                <a:lnTo>
                  <a:pt x="1284376" y="3429"/>
                </a:lnTo>
                <a:lnTo>
                  <a:pt x="1284376" y="83426"/>
                </a:lnTo>
                <a:lnTo>
                  <a:pt x="1346314" y="83426"/>
                </a:lnTo>
                <a:lnTo>
                  <a:pt x="1346314" y="68580"/>
                </a:lnTo>
                <a:lnTo>
                  <a:pt x="1302766" y="68580"/>
                </a:lnTo>
                <a:lnTo>
                  <a:pt x="1302766" y="50050"/>
                </a:lnTo>
                <a:lnTo>
                  <a:pt x="1339913" y="50050"/>
                </a:lnTo>
                <a:lnTo>
                  <a:pt x="1339913" y="35661"/>
                </a:lnTo>
                <a:lnTo>
                  <a:pt x="1302766" y="35661"/>
                </a:lnTo>
                <a:lnTo>
                  <a:pt x="1302766" y="18275"/>
                </a:lnTo>
                <a:lnTo>
                  <a:pt x="1344828" y="18275"/>
                </a:lnTo>
                <a:lnTo>
                  <a:pt x="1344828" y="342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0309" y="2581422"/>
            <a:ext cx="3813866" cy="111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9771" y="4227858"/>
            <a:ext cx="7012486" cy="1334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12690" y="4006221"/>
            <a:ext cx="7236922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20309" y="3790899"/>
            <a:ext cx="7223242" cy="139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30869" y="3456087"/>
            <a:ext cx="7220616" cy="1373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4167963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6099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68" dirty="0">
                <a:solidFill>
                  <a:srgbClr val="000113"/>
                </a:solidFill>
                <a:latin typeface="Arial"/>
                <a:cs typeface="Arial"/>
              </a:rPr>
              <a:t>28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763825" cy="94024"/>
          </a:xfrm>
          <a:custGeom>
            <a:avLst/>
            <a:gdLst/>
            <a:ahLst/>
            <a:cxnLst/>
            <a:rect l="l" t="t" r="r" b="b"/>
            <a:pathLst>
              <a:path w="332994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32994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32994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32994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32994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32994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32994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32994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32994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32994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32994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32994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32994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32994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32994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329940" h="83185">
                <a:moveTo>
                  <a:pt x="1159090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59080"/>
                </a:lnTo>
                <a:lnTo>
                  <a:pt x="1179782" y="59080"/>
                </a:lnTo>
                <a:lnTo>
                  <a:pt x="1177391" y="55651"/>
                </a:lnTo>
                <a:lnTo>
                  <a:pt x="1184344" y="51513"/>
                </a:lnTo>
                <a:lnTo>
                  <a:pt x="1189510" y="45854"/>
                </a:lnTo>
                <a:lnTo>
                  <a:pt x="1190195" y="44348"/>
                </a:lnTo>
                <a:lnTo>
                  <a:pt x="1142974" y="44348"/>
                </a:lnTo>
                <a:lnTo>
                  <a:pt x="1142974" y="16446"/>
                </a:lnTo>
                <a:lnTo>
                  <a:pt x="1190017" y="16446"/>
                </a:lnTo>
                <a:lnTo>
                  <a:pt x="1184479" y="9151"/>
                </a:lnTo>
                <a:lnTo>
                  <a:pt x="1173537" y="3382"/>
                </a:lnTo>
                <a:lnTo>
                  <a:pt x="1159090" y="1371"/>
                </a:lnTo>
                <a:close/>
              </a:path>
              <a:path w="3329940" h="83185">
                <a:moveTo>
                  <a:pt x="1179782" y="59080"/>
                </a:moveTo>
                <a:lnTo>
                  <a:pt x="1160005" y="59080"/>
                </a:lnTo>
                <a:lnTo>
                  <a:pt x="1175448" y="81368"/>
                </a:lnTo>
                <a:lnTo>
                  <a:pt x="1195324" y="81368"/>
                </a:lnTo>
                <a:lnTo>
                  <a:pt x="1179782" y="59080"/>
                </a:lnTo>
                <a:close/>
              </a:path>
              <a:path w="3329940" h="83185">
                <a:moveTo>
                  <a:pt x="1190017" y="16446"/>
                </a:moveTo>
                <a:lnTo>
                  <a:pt x="1169390" y="16446"/>
                </a:lnTo>
                <a:lnTo>
                  <a:pt x="1175105" y="21590"/>
                </a:lnTo>
                <a:lnTo>
                  <a:pt x="1175105" y="39090"/>
                </a:lnTo>
                <a:lnTo>
                  <a:pt x="1169390" y="44348"/>
                </a:lnTo>
                <a:lnTo>
                  <a:pt x="1190195" y="44348"/>
                </a:lnTo>
                <a:lnTo>
                  <a:pt x="1192729" y="38779"/>
                </a:lnTo>
                <a:lnTo>
                  <a:pt x="1193838" y="30391"/>
                </a:lnTo>
                <a:lnTo>
                  <a:pt x="1191414" y="18286"/>
                </a:lnTo>
                <a:lnTo>
                  <a:pt x="1190017" y="16446"/>
                </a:lnTo>
                <a:close/>
              </a:path>
              <a:path w="3329940" h="83185">
                <a:moveTo>
                  <a:pt x="1314640" y="1371"/>
                </a:moveTo>
                <a:lnTo>
                  <a:pt x="1254201" y="1371"/>
                </a:lnTo>
                <a:lnTo>
                  <a:pt x="1254201" y="81368"/>
                </a:lnTo>
                <a:lnTo>
                  <a:pt x="1316126" y="81368"/>
                </a:lnTo>
                <a:lnTo>
                  <a:pt x="1316126" y="66522"/>
                </a:lnTo>
                <a:lnTo>
                  <a:pt x="1272578" y="66522"/>
                </a:lnTo>
                <a:lnTo>
                  <a:pt x="1272578" y="47993"/>
                </a:lnTo>
                <a:lnTo>
                  <a:pt x="1309725" y="47993"/>
                </a:lnTo>
                <a:lnTo>
                  <a:pt x="1309725" y="33604"/>
                </a:lnTo>
                <a:lnTo>
                  <a:pt x="1272578" y="33604"/>
                </a:lnTo>
                <a:lnTo>
                  <a:pt x="1272578" y="16217"/>
                </a:lnTo>
                <a:lnTo>
                  <a:pt x="1314640" y="16217"/>
                </a:lnTo>
                <a:lnTo>
                  <a:pt x="1314640" y="1371"/>
                </a:lnTo>
                <a:close/>
              </a:path>
              <a:path w="3329940" h="83185">
                <a:moveTo>
                  <a:pt x="1411236" y="1371"/>
                </a:moveTo>
                <a:lnTo>
                  <a:pt x="1376603" y="1371"/>
                </a:lnTo>
                <a:lnTo>
                  <a:pt x="1376603" y="81368"/>
                </a:lnTo>
                <a:lnTo>
                  <a:pt x="1395107" y="81368"/>
                </a:lnTo>
                <a:lnTo>
                  <a:pt x="1395107" y="59309"/>
                </a:lnTo>
                <a:lnTo>
                  <a:pt x="1411236" y="59309"/>
                </a:lnTo>
                <a:lnTo>
                  <a:pt x="1425681" y="57299"/>
                </a:lnTo>
                <a:lnTo>
                  <a:pt x="1436619" y="51541"/>
                </a:lnTo>
                <a:lnTo>
                  <a:pt x="1442181" y="44234"/>
                </a:lnTo>
                <a:lnTo>
                  <a:pt x="1395107" y="44234"/>
                </a:lnTo>
                <a:lnTo>
                  <a:pt x="1395107" y="16446"/>
                </a:lnTo>
                <a:lnTo>
                  <a:pt x="1442153" y="16446"/>
                </a:lnTo>
                <a:lnTo>
                  <a:pt x="1436619" y="9151"/>
                </a:lnTo>
                <a:lnTo>
                  <a:pt x="1425681" y="3382"/>
                </a:lnTo>
                <a:lnTo>
                  <a:pt x="1411236" y="1371"/>
                </a:lnTo>
                <a:close/>
              </a:path>
              <a:path w="3329940" h="83185">
                <a:moveTo>
                  <a:pt x="1442153" y="16446"/>
                </a:moveTo>
                <a:lnTo>
                  <a:pt x="1421523" y="16446"/>
                </a:lnTo>
                <a:lnTo>
                  <a:pt x="1427238" y="21590"/>
                </a:lnTo>
                <a:lnTo>
                  <a:pt x="1427238" y="39090"/>
                </a:lnTo>
                <a:lnTo>
                  <a:pt x="1421523" y="44234"/>
                </a:lnTo>
                <a:lnTo>
                  <a:pt x="1442181" y="44234"/>
                </a:lnTo>
                <a:lnTo>
                  <a:pt x="1443549" y="42437"/>
                </a:lnTo>
                <a:lnTo>
                  <a:pt x="1445971" y="30391"/>
                </a:lnTo>
                <a:lnTo>
                  <a:pt x="1443549" y="18286"/>
                </a:lnTo>
                <a:lnTo>
                  <a:pt x="1442153" y="16446"/>
                </a:lnTo>
                <a:close/>
              </a:path>
              <a:path w="3329940" h="83185">
                <a:moveTo>
                  <a:pt x="1544281" y="1371"/>
                </a:moveTo>
                <a:lnTo>
                  <a:pt x="1525993" y="1371"/>
                </a:lnTo>
                <a:lnTo>
                  <a:pt x="1490332" y="81368"/>
                </a:lnTo>
                <a:lnTo>
                  <a:pt x="1509306" y="81368"/>
                </a:lnTo>
                <a:lnTo>
                  <a:pt x="1516392" y="64223"/>
                </a:lnTo>
                <a:lnTo>
                  <a:pt x="1572380" y="64223"/>
                </a:lnTo>
                <a:lnTo>
                  <a:pt x="1566100" y="50177"/>
                </a:lnTo>
                <a:lnTo>
                  <a:pt x="1522336" y="50177"/>
                </a:lnTo>
                <a:lnTo>
                  <a:pt x="1535023" y="19545"/>
                </a:lnTo>
                <a:lnTo>
                  <a:pt x="1552406" y="19545"/>
                </a:lnTo>
                <a:lnTo>
                  <a:pt x="1544281" y="1371"/>
                </a:lnTo>
                <a:close/>
              </a:path>
              <a:path w="3329940" h="83185">
                <a:moveTo>
                  <a:pt x="1572380" y="64223"/>
                </a:moveTo>
                <a:lnTo>
                  <a:pt x="1553540" y="64223"/>
                </a:lnTo>
                <a:lnTo>
                  <a:pt x="1560626" y="81368"/>
                </a:lnTo>
                <a:lnTo>
                  <a:pt x="1580045" y="81368"/>
                </a:lnTo>
                <a:lnTo>
                  <a:pt x="1572380" y="64223"/>
                </a:lnTo>
                <a:close/>
              </a:path>
              <a:path w="3329940" h="83185">
                <a:moveTo>
                  <a:pt x="1552406" y="19545"/>
                </a:moveTo>
                <a:lnTo>
                  <a:pt x="1535023" y="19545"/>
                </a:lnTo>
                <a:lnTo>
                  <a:pt x="1547710" y="50177"/>
                </a:lnTo>
                <a:lnTo>
                  <a:pt x="1566100" y="50177"/>
                </a:lnTo>
                <a:lnTo>
                  <a:pt x="1552406" y="19545"/>
                </a:lnTo>
                <a:close/>
              </a:path>
              <a:path w="3329940" h="83185">
                <a:moveTo>
                  <a:pt x="1652625" y="1371"/>
                </a:moveTo>
                <a:lnTo>
                  <a:pt x="1634121" y="1371"/>
                </a:lnTo>
                <a:lnTo>
                  <a:pt x="1634121" y="81368"/>
                </a:lnTo>
                <a:lnTo>
                  <a:pt x="1652625" y="81368"/>
                </a:lnTo>
                <a:lnTo>
                  <a:pt x="1652625" y="1371"/>
                </a:lnTo>
                <a:close/>
              </a:path>
              <a:path w="3329940" h="83185">
                <a:moveTo>
                  <a:pt x="1751964" y="1371"/>
                </a:moveTo>
                <a:lnTo>
                  <a:pt x="1717332" y="1371"/>
                </a:lnTo>
                <a:lnTo>
                  <a:pt x="1717332" y="81368"/>
                </a:lnTo>
                <a:lnTo>
                  <a:pt x="1735836" y="81368"/>
                </a:lnTo>
                <a:lnTo>
                  <a:pt x="1735836" y="59080"/>
                </a:lnTo>
                <a:lnTo>
                  <a:pt x="1772643" y="59080"/>
                </a:lnTo>
                <a:lnTo>
                  <a:pt x="1770252" y="55651"/>
                </a:lnTo>
                <a:lnTo>
                  <a:pt x="1777210" y="51513"/>
                </a:lnTo>
                <a:lnTo>
                  <a:pt x="1782376" y="45854"/>
                </a:lnTo>
                <a:lnTo>
                  <a:pt x="1783061" y="44348"/>
                </a:lnTo>
                <a:lnTo>
                  <a:pt x="1735836" y="44348"/>
                </a:lnTo>
                <a:lnTo>
                  <a:pt x="1735836" y="16446"/>
                </a:lnTo>
                <a:lnTo>
                  <a:pt x="1782882" y="16446"/>
                </a:lnTo>
                <a:lnTo>
                  <a:pt x="1777347" y="9151"/>
                </a:lnTo>
                <a:lnTo>
                  <a:pt x="1766409" y="3382"/>
                </a:lnTo>
                <a:lnTo>
                  <a:pt x="1751964" y="1371"/>
                </a:lnTo>
                <a:close/>
              </a:path>
              <a:path w="3329940" h="83185">
                <a:moveTo>
                  <a:pt x="1772643" y="59080"/>
                </a:moveTo>
                <a:lnTo>
                  <a:pt x="1752879" y="59080"/>
                </a:lnTo>
                <a:lnTo>
                  <a:pt x="1768309" y="81368"/>
                </a:lnTo>
                <a:lnTo>
                  <a:pt x="1788185" y="81368"/>
                </a:lnTo>
                <a:lnTo>
                  <a:pt x="1772643" y="59080"/>
                </a:lnTo>
                <a:close/>
              </a:path>
              <a:path w="3329940" h="83185">
                <a:moveTo>
                  <a:pt x="1782882" y="16446"/>
                </a:moveTo>
                <a:lnTo>
                  <a:pt x="1762252" y="16446"/>
                </a:lnTo>
                <a:lnTo>
                  <a:pt x="1767967" y="21590"/>
                </a:lnTo>
                <a:lnTo>
                  <a:pt x="1767967" y="39090"/>
                </a:lnTo>
                <a:lnTo>
                  <a:pt x="1762252" y="44348"/>
                </a:lnTo>
                <a:lnTo>
                  <a:pt x="1783061" y="44348"/>
                </a:lnTo>
                <a:lnTo>
                  <a:pt x="1785592" y="38779"/>
                </a:lnTo>
                <a:lnTo>
                  <a:pt x="1786699" y="30391"/>
                </a:lnTo>
                <a:lnTo>
                  <a:pt x="1784277" y="18286"/>
                </a:lnTo>
                <a:lnTo>
                  <a:pt x="1782882" y="16446"/>
                </a:lnTo>
                <a:close/>
              </a:path>
              <a:path w="3329940" h="83185">
                <a:moveTo>
                  <a:pt x="1865566" y="1371"/>
                </a:moveTo>
                <a:lnTo>
                  <a:pt x="1847062" y="1371"/>
                </a:lnTo>
                <a:lnTo>
                  <a:pt x="1847062" y="81368"/>
                </a:lnTo>
                <a:lnTo>
                  <a:pt x="1865566" y="81368"/>
                </a:lnTo>
                <a:lnTo>
                  <a:pt x="1865566" y="1371"/>
                </a:lnTo>
                <a:close/>
              </a:path>
              <a:path w="3329940" h="83185">
                <a:moveTo>
                  <a:pt x="1945576" y="1371"/>
                </a:moveTo>
                <a:lnTo>
                  <a:pt x="1930273" y="1371"/>
                </a:lnTo>
                <a:lnTo>
                  <a:pt x="1930273" y="81368"/>
                </a:lnTo>
                <a:lnTo>
                  <a:pt x="1948548" y="81368"/>
                </a:lnTo>
                <a:lnTo>
                  <a:pt x="1948548" y="32804"/>
                </a:lnTo>
                <a:lnTo>
                  <a:pt x="1971329" y="32804"/>
                </a:lnTo>
                <a:lnTo>
                  <a:pt x="1945576" y="1371"/>
                </a:lnTo>
                <a:close/>
              </a:path>
              <a:path w="3329940" h="83185">
                <a:moveTo>
                  <a:pt x="1971329" y="32804"/>
                </a:moveTo>
                <a:lnTo>
                  <a:pt x="1948548" y="32804"/>
                </a:lnTo>
                <a:lnTo>
                  <a:pt x="1988451" y="81368"/>
                </a:lnTo>
                <a:lnTo>
                  <a:pt x="2003640" y="81368"/>
                </a:lnTo>
                <a:lnTo>
                  <a:pt x="2003640" y="49936"/>
                </a:lnTo>
                <a:lnTo>
                  <a:pt x="1985365" y="49936"/>
                </a:lnTo>
                <a:lnTo>
                  <a:pt x="1971329" y="32804"/>
                </a:lnTo>
                <a:close/>
              </a:path>
              <a:path w="3329940" h="83185">
                <a:moveTo>
                  <a:pt x="2003640" y="1371"/>
                </a:moveTo>
                <a:lnTo>
                  <a:pt x="1985365" y="1371"/>
                </a:lnTo>
                <a:lnTo>
                  <a:pt x="1985365" y="49936"/>
                </a:lnTo>
                <a:lnTo>
                  <a:pt x="2003640" y="49936"/>
                </a:lnTo>
                <a:lnTo>
                  <a:pt x="2003640" y="1371"/>
                </a:lnTo>
                <a:close/>
              </a:path>
              <a:path w="3329940" h="83185">
                <a:moveTo>
                  <a:pt x="2107323" y="0"/>
                </a:moveTo>
                <a:lnTo>
                  <a:pt x="2089689" y="3071"/>
                </a:lnTo>
                <a:lnTo>
                  <a:pt x="2075757" y="11637"/>
                </a:lnTo>
                <a:lnTo>
                  <a:pt x="2066607" y="24726"/>
                </a:lnTo>
                <a:lnTo>
                  <a:pt x="2063318" y="41363"/>
                </a:lnTo>
                <a:lnTo>
                  <a:pt x="2066602" y="58008"/>
                </a:lnTo>
                <a:lnTo>
                  <a:pt x="2075714" y="71100"/>
                </a:lnTo>
                <a:lnTo>
                  <a:pt x="2089544" y="79668"/>
                </a:lnTo>
                <a:lnTo>
                  <a:pt x="2106980" y="82740"/>
                </a:lnTo>
                <a:lnTo>
                  <a:pt x="2115617" y="82083"/>
                </a:lnTo>
                <a:lnTo>
                  <a:pt x="2124133" y="80141"/>
                </a:lnTo>
                <a:lnTo>
                  <a:pt x="2132157" y="76959"/>
                </a:lnTo>
                <a:lnTo>
                  <a:pt x="2139315" y="72580"/>
                </a:lnTo>
                <a:lnTo>
                  <a:pt x="2139315" y="66979"/>
                </a:lnTo>
                <a:lnTo>
                  <a:pt x="2108009" y="66979"/>
                </a:lnTo>
                <a:lnTo>
                  <a:pt x="2097486" y="65084"/>
                </a:lnTo>
                <a:lnTo>
                  <a:pt x="2089281" y="59791"/>
                </a:lnTo>
                <a:lnTo>
                  <a:pt x="2083951" y="51688"/>
                </a:lnTo>
                <a:lnTo>
                  <a:pt x="2082050" y="41363"/>
                </a:lnTo>
                <a:lnTo>
                  <a:pt x="2083954" y="30950"/>
                </a:lnTo>
                <a:lnTo>
                  <a:pt x="2089310" y="22861"/>
                </a:lnTo>
                <a:lnTo>
                  <a:pt x="2097582" y="17623"/>
                </a:lnTo>
                <a:lnTo>
                  <a:pt x="2108238" y="15760"/>
                </a:lnTo>
                <a:lnTo>
                  <a:pt x="2138709" y="15760"/>
                </a:lnTo>
                <a:lnTo>
                  <a:pt x="2140800" y="13830"/>
                </a:lnTo>
                <a:lnTo>
                  <a:pt x="2134268" y="7859"/>
                </a:lnTo>
                <a:lnTo>
                  <a:pt x="2126419" y="3529"/>
                </a:lnTo>
                <a:lnTo>
                  <a:pt x="2117392" y="891"/>
                </a:lnTo>
                <a:lnTo>
                  <a:pt x="2107323" y="0"/>
                </a:lnTo>
                <a:close/>
              </a:path>
              <a:path w="3329940" h="83185">
                <a:moveTo>
                  <a:pt x="2139315" y="40106"/>
                </a:moveTo>
                <a:lnTo>
                  <a:pt x="2122411" y="40106"/>
                </a:lnTo>
                <a:lnTo>
                  <a:pt x="2122411" y="63550"/>
                </a:lnTo>
                <a:lnTo>
                  <a:pt x="2117725" y="66065"/>
                </a:lnTo>
                <a:lnTo>
                  <a:pt x="2113038" y="66979"/>
                </a:lnTo>
                <a:lnTo>
                  <a:pt x="2139315" y="66979"/>
                </a:lnTo>
                <a:lnTo>
                  <a:pt x="2139315" y="40106"/>
                </a:lnTo>
                <a:close/>
              </a:path>
              <a:path w="3329940" h="83185">
                <a:moveTo>
                  <a:pt x="2138709" y="15760"/>
                </a:moveTo>
                <a:lnTo>
                  <a:pt x="2116353" y="15760"/>
                </a:lnTo>
                <a:lnTo>
                  <a:pt x="2123097" y="18618"/>
                </a:lnTo>
                <a:lnTo>
                  <a:pt x="2128926" y="24790"/>
                </a:lnTo>
                <a:lnTo>
                  <a:pt x="2138709" y="15760"/>
                </a:lnTo>
                <a:close/>
              </a:path>
              <a:path w="3329940" h="83185">
                <a:moveTo>
                  <a:pt x="2340711" y="1371"/>
                </a:moveTo>
                <a:lnTo>
                  <a:pt x="2280259" y="1371"/>
                </a:lnTo>
                <a:lnTo>
                  <a:pt x="2280259" y="81368"/>
                </a:lnTo>
                <a:lnTo>
                  <a:pt x="2342197" y="81368"/>
                </a:lnTo>
                <a:lnTo>
                  <a:pt x="2342197" y="66522"/>
                </a:lnTo>
                <a:lnTo>
                  <a:pt x="2298649" y="66522"/>
                </a:lnTo>
                <a:lnTo>
                  <a:pt x="2298649" y="47993"/>
                </a:lnTo>
                <a:lnTo>
                  <a:pt x="2335796" y="47993"/>
                </a:lnTo>
                <a:lnTo>
                  <a:pt x="2335796" y="33604"/>
                </a:lnTo>
                <a:lnTo>
                  <a:pt x="2298649" y="33604"/>
                </a:lnTo>
                <a:lnTo>
                  <a:pt x="2298649" y="16217"/>
                </a:lnTo>
                <a:lnTo>
                  <a:pt x="2340711" y="16217"/>
                </a:lnTo>
                <a:lnTo>
                  <a:pt x="2340711" y="1371"/>
                </a:lnTo>
                <a:close/>
              </a:path>
              <a:path w="3329940" h="83185">
                <a:moveTo>
                  <a:pt x="2410447" y="1371"/>
                </a:moveTo>
                <a:lnTo>
                  <a:pt x="2390787" y="1371"/>
                </a:lnTo>
                <a:lnTo>
                  <a:pt x="2421763" y="52793"/>
                </a:lnTo>
                <a:lnTo>
                  <a:pt x="2421763" y="81368"/>
                </a:lnTo>
                <a:lnTo>
                  <a:pt x="2440266" y="81368"/>
                </a:lnTo>
                <a:lnTo>
                  <a:pt x="2440266" y="53022"/>
                </a:lnTo>
                <a:lnTo>
                  <a:pt x="2449959" y="36918"/>
                </a:lnTo>
                <a:lnTo>
                  <a:pt x="2431808" y="36918"/>
                </a:lnTo>
                <a:lnTo>
                  <a:pt x="2410447" y="1371"/>
                </a:lnTo>
                <a:close/>
              </a:path>
              <a:path w="3329940" h="83185">
                <a:moveTo>
                  <a:pt x="2471356" y="1371"/>
                </a:moveTo>
                <a:lnTo>
                  <a:pt x="2453182" y="1371"/>
                </a:lnTo>
                <a:lnTo>
                  <a:pt x="2431808" y="36918"/>
                </a:lnTo>
                <a:lnTo>
                  <a:pt x="2449959" y="36918"/>
                </a:lnTo>
                <a:lnTo>
                  <a:pt x="2471356" y="1371"/>
                </a:lnTo>
                <a:close/>
              </a:path>
              <a:path w="3329940" h="83185">
                <a:moveTo>
                  <a:pt x="2584513" y="1371"/>
                </a:moveTo>
                <a:lnTo>
                  <a:pt x="2524061" y="1371"/>
                </a:lnTo>
                <a:lnTo>
                  <a:pt x="2524061" y="81368"/>
                </a:lnTo>
                <a:lnTo>
                  <a:pt x="2585999" y="81368"/>
                </a:lnTo>
                <a:lnTo>
                  <a:pt x="2585999" y="66522"/>
                </a:lnTo>
                <a:lnTo>
                  <a:pt x="2542451" y="66522"/>
                </a:lnTo>
                <a:lnTo>
                  <a:pt x="2542451" y="47993"/>
                </a:lnTo>
                <a:lnTo>
                  <a:pt x="2579598" y="47993"/>
                </a:lnTo>
                <a:lnTo>
                  <a:pt x="2579598" y="33604"/>
                </a:lnTo>
                <a:lnTo>
                  <a:pt x="2542451" y="33604"/>
                </a:lnTo>
                <a:lnTo>
                  <a:pt x="2542451" y="16217"/>
                </a:lnTo>
                <a:lnTo>
                  <a:pt x="2584513" y="16217"/>
                </a:lnTo>
                <a:lnTo>
                  <a:pt x="2584513" y="1371"/>
                </a:lnTo>
                <a:close/>
              </a:path>
              <a:path w="3329940" h="83185">
                <a:moveTo>
                  <a:pt x="2762935" y="0"/>
                </a:moveTo>
                <a:lnTo>
                  <a:pt x="2745639" y="3071"/>
                </a:lnTo>
                <a:lnTo>
                  <a:pt x="2731881" y="11637"/>
                </a:lnTo>
                <a:lnTo>
                  <a:pt x="2722795" y="24726"/>
                </a:lnTo>
                <a:lnTo>
                  <a:pt x="2719514" y="41363"/>
                </a:lnTo>
                <a:lnTo>
                  <a:pt x="2722793" y="58008"/>
                </a:lnTo>
                <a:lnTo>
                  <a:pt x="2731866" y="71100"/>
                </a:lnTo>
                <a:lnTo>
                  <a:pt x="2745590" y="79668"/>
                </a:lnTo>
                <a:lnTo>
                  <a:pt x="2762821" y="82740"/>
                </a:lnTo>
                <a:lnTo>
                  <a:pt x="2772804" y="81810"/>
                </a:lnTo>
                <a:lnTo>
                  <a:pt x="2781738" y="79070"/>
                </a:lnTo>
                <a:lnTo>
                  <a:pt x="2789471" y="74596"/>
                </a:lnTo>
                <a:lnTo>
                  <a:pt x="2795854" y="68465"/>
                </a:lnTo>
                <a:lnTo>
                  <a:pt x="2794244" y="66979"/>
                </a:lnTo>
                <a:lnTo>
                  <a:pt x="2763850" y="66979"/>
                </a:lnTo>
                <a:lnTo>
                  <a:pt x="2753532" y="65100"/>
                </a:lnTo>
                <a:lnTo>
                  <a:pt x="2745433" y="59834"/>
                </a:lnTo>
                <a:lnTo>
                  <a:pt x="2740141" y="51736"/>
                </a:lnTo>
                <a:lnTo>
                  <a:pt x="2738247" y="41363"/>
                </a:lnTo>
                <a:lnTo>
                  <a:pt x="2740141" y="30998"/>
                </a:lnTo>
                <a:lnTo>
                  <a:pt x="2745433" y="22904"/>
                </a:lnTo>
                <a:lnTo>
                  <a:pt x="2753532" y="17639"/>
                </a:lnTo>
                <a:lnTo>
                  <a:pt x="2763850" y="15760"/>
                </a:lnTo>
                <a:lnTo>
                  <a:pt x="2794132" y="15760"/>
                </a:lnTo>
                <a:lnTo>
                  <a:pt x="2795854" y="14173"/>
                </a:lnTo>
                <a:lnTo>
                  <a:pt x="2789473" y="8101"/>
                </a:lnTo>
                <a:lnTo>
                  <a:pt x="2781752" y="3657"/>
                </a:lnTo>
                <a:lnTo>
                  <a:pt x="2772853" y="928"/>
                </a:lnTo>
                <a:lnTo>
                  <a:pt x="2762935" y="0"/>
                </a:lnTo>
                <a:close/>
              </a:path>
              <a:path w="3329940" h="83185">
                <a:moveTo>
                  <a:pt x="2783967" y="57492"/>
                </a:moveTo>
                <a:lnTo>
                  <a:pt x="2778594" y="63779"/>
                </a:lnTo>
                <a:lnTo>
                  <a:pt x="2771851" y="66979"/>
                </a:lnTo>
                <a:lnTo>
                  <a:pt x="2794244" y="66979"/>
                </a:lnTo>
                <a:lnTo>
                  <a:pt x="2783967" y="57492"/>
                </a:lnTo>
                <a:close/>
              </a:path>
              <a:path w="3329940" h="83185">
                <a:moveTo>
                  <a:pt x="2794132" y="15760"/>
                </a:moveTo>
                <a:lnTo>
                  <a:pt x="2771851" y="15760"/>
                </a:lnTo>
                <a:lnTo>
                  <a:pt x="2778594" y="18961"/>
                </a:lnTo>
                <a:lnTo>
                  <a:pt x="2783967" y="25133"/>
                </a:lnTo>
                <a:lnTo>
                  <a:pt x="2794132" y="15760"/>
                </a:lnTo>
                <a:close/>
              </a:path>
              <a:path w="3329940" h="83185">
                <a:moveTo>
                  <a:pt x="2888665" y="1371"/>
                </a:moveTo>
                <a:lnTo>
                  <a:pt x="2854045" y="1371"/>
                </a:lnTo>
                <a:lnTo>
                  <a:pt x="2854045" y="81368"/>
                </a:lnTo>
                <a:lnTo>
                  <a:pt x="2872549" y="81368"/>
                </a:lnTo>
                <a:lnTo>
                  <a:pt x="2872549" y="59080"/>
                </a:lnTo>
                <a:lnTo>
                  <a:pt x="2909357" y="59080"/>
                </a:lnTo>
                <a:lnTo>
                  <a:pt x="2906966" y="55651"/>
                </a:lnTo>
                <a:lnTo>
                  <a:pt x="2913918" y="51513"/>
                </a:lnTo>
                <a:lnTo>
                  <a:pt x="2919085" y="45854"/>
                </a:lnTo>
                <a:lnTo>
                  <a:pt x="2919770" y="44348"/>
                </a:lnTo>
                <a:lnTo>
                  <a:pt x="2872549" y="44348"/>
                </a:lnTo>
                <a:lnTo>
                  <a:pt x="2872549" y="16446"/>
                </a:lnTo>
                <a:lnTo>
                  <a:pt x="2919592" y="16446"/>
                </a:lnTo>
                <a:lnTo>
                  <a:pt x="2914054" y="9151"/>
                </a:lnTo>
                <a:lnTo>
                  <a:pt x="2903112" y="3382"/>
                </a:lnTo>
                <a:lnTo>
                  <a:pt x="2888665" y="1371"/>
                </a:lnTo>
                <a:close/>
              </a:path>
              <a:path w="3329940" h="83185">
                <a:moveTo>
                  <a:pt x="2909357" y="59080"/>
                </a:moveTo>
                <a:lnTo>
                  <a:pt x="2889580" y="59080"/>
                </a:lnTo>
                <a:lnTo>
                  <a:pt x="2905023" y="81368"/>
                </a:lnTo>
                <a:lnTo>
                  <a:pt x="2924898" y="81368"/>
                </a:lnTo>
                <a:lnTo>
                  <a:pt x="2909357" y="59080"/>
                </a:lnTo>
                <a:close/>
              </a:path>
              <a:path w="3329940" h="83185">
                <a:moveTo>
                  <a:pt x="2919592" y="16446"/>
                </a:moveTo>
                <a:lnTo>
                  <a:pt x="2898952" y="16446"/>
                </a:lnTo>
                <a:lnTo>
                  <a:pt x="2904680" y="21590"/>
                </a:lnTo>
                <a:lnTo>
                  <a:pt x="2904680" y="39090"/>
                </a:lnTo>
                <a:lnTo>
                  <a:pt x="2898952" y="44348"/>
                </a:lnTo>
                <a:lnTo>
                  <a:pt x="2919770" y="44348"/>
                </a:lnTo>
                <a:lnTo>
                  <a:pt x="2922304" y="38779"/>
                </a:lnTo>
                <a:lnTo>
                  <a:pt x="2923413" y="30391"/>
                </a:lnTo>
                <a:lnTo>
                  <a:pt x="2920989" y="18286"/>
                </a:lnTo>
                <a:lnTo>
                  <a:pt x="2919592" y="16446"/>
                </a:lnTo>
                <a:close/>
              </a:path>
              <a:path w="3329940" h="83185">
                <a:moveTo>
                  <a:pt x="3044215" y="1371"/>
                </a:moveTo>
                <a:lnTo>
                  <a:pt x="2983776" y="1371"/>
                </a:lnTo>
                <a:lnTo>
                  <a:pt x="2983776" y="81368"/>
                </a:lnTo>
                <a:lnTo>
                  <a:pt x="3045701" y="81368"/>
                </a:lnTo>
                <a:lnTo>
                  <a:pt x="3045701" y="66522"/>
                </a:lnTo>
                <a:lnTo>
                  <a:pt x="3002153" y="66522"/>
                </a:lnTo>
                <a:lnTo>
                  <a:pt x="3002153" y="47993"/>
                </a:lnTo>
                <a:lnTo>
                  <a:pt x="3039300" y="47993"/>
                </a:lnTo>
                <a:lnTo>
                  <a:pt x="3039300" y="33604"/>
                </a:lnTo>
                <a:lnTo>
                  <a:pt x="3002153" y="33604"/>
                </a:lnTo>
                <a:lnTo>
                  <a:pt x="3002153" y="16217"/>
                </a:lnTo>
                <a:lnTo>
                  <a:pt x="3044215" y="16217"/>
                </a:lnTo>
                <a:lnTo>
                  <a:pt x="3044215" y="1371"/>
                </a:lnTo>
                <a:close/>
              </a:path>
              <a:path w="3329940" h="83185">
                <a:moveTo>
                  <a:pt x="3149612" y="1371"/>
                </a:moveTo>
                <a:lnTo>
                  <a:pt x="3131324" y="1371"/>
                </a:lnTo>
                <a:lnTo>
                  <a:pt x="3095663" y="81368"/>
                </a:lnTo>
                <a:lnTo>
                  <a:pt x="3114636" y="81368"/>
                </a:lnTo>
                <a:lnTo>
                  <a:pt x="3121723" y="64223"/>
                </a:lnTo>
                <a:lnTo>
                  <a:pt x="3177711" y="64223"/>
                </a:lnTo>
                <a:lnTo>
                  <a:pt x="3171431" y="50177"/>
                </a:lnTo>
                <a:lnTo>
                  <a:pt x="3127667" y="50177"/>
                </a:lnTo>
                <a:lnTo>
                  <a:pt x="3140354" y="19545"/>
                </a:lnTo>
                <a:lnTo>
                  <a:pt x="3157737" y="19545"/>
                </a:lnTo>
                <a:lnTo>
                  <a:pt x="3149612" y="1371"/>
                </a:lnTo>
                <a:close/>
              </a:path>
              <a:path w="3329940" h="83185">
                <a:moveTo>
                  <a:pt x="3177711" y="64223"/>
                </a:moveTo>
                <a:lnTo>
                  <a:pt x="3158871" y="64223"/>
                </a:lnTo>
                <a:lnTo>
                  <a:pt x="3165957" y="81368"/>
                </a:lnTo>
                <a:lnTo>
                  <a:pt x="3185375" y="81368"/>
                </a:lnTo>
                <a:lnTo>
                  <a:pt x="3177711" y="64223"/>
                </a:lnTo>
                <a:close/>
              </a:path>
              <a:path w="3329940" h="83185">
                <a:moveTo>
                  <a:pt x="3157737" y="19545"/>
                </a:moveTo>
                <a:lnTo>
                  <a:pt x="3140354" y="19545"/>
                </a:lnTo>
                <a:lnTo>
                  <a:pt x="3153041" y="50177"/>
                </a:lnTo>
                <a:lnTo>
                  <a:pt x="3171431" y="50177"/>
                </a:lnTo>
                <a:lnTo>
                  <a:pt x="3157737" y="19545"/>
                </a:lnTo>
                <a:close/>
              </a:path>
              <a:path w="3329940" h="83185">
                <a:moveTo>
                  <a:pt x="3254755" y="1371"/>
                </a:moveTo>
                <a:lnTo>
                  <a:pt x="3239452" y="1371"/>
                </a:lnTo>
                <a:lnTo>
                  <a:pt x="3239452" y="81368"/>
                </a:lnTo>
                <a:lnTo>
                  <a:pt x="3256813" y="81368"/>
                </a:lnTo>
                <a:lnTo>
                  <a:pt x="3256813" y="34404"/>
                </a:lnTo>
                <a:lnTo>
                  <a:pt x="3274648" y="34404"/>
                </a:lnTo>
                <a:lnTo>
                  <a:pt x="3254755" y="1371"/>
                </a:lnTo>
                <a:close/>
              </a:path>
              <a:path w="3329940" h="83185">
                <a:moveTo>
                  <a:pt x="3329472" y="33375"/>
                </a:moveTo>
                <a:lnTo>
                  <a:pt x="3312109" y="33375"/>
                </a:lnTo>
                <a:lnTo>
                  <a:pt x="3312223" y="81368"/>
                </a:lnTo>
                <a:lnTo>
                  <a:pt x="3329609" y="81368"/>
                </a:lnTo>
                <a:lnTo>
                  <a:pt x="3329472" y="33375"/>
                </a:lnTo>
                <a:close/>
              </a:path>
              <a:path w="3329940" h="83185">
                <a:moveTo>
                  <a:pt x="3274648" y="34404"/>
                </a:moveTo>
                <a:lnTo>
                  <a:pt x="3256813" y="34404"/>
                </a:lnTo>
                <a:lnTo>
                  <a:pt x="3280232" y="72910"/>
                </a:lnTo>
                <a:lnTo>
                  <a:pt x="3288576" y="72910"/>
                </a:lnTo>
                <a:lnTo>
                  <a:pt x="3301571" y="51079"/>
                </a:lnTo>
                <a:lnTo>
                  <a:pt x="3284689" y="51079"/>
                </a:lnTo>
                <a:lnTo>
                  <a:pt x="3274648" y="34404"/>
                </a:lnTo>
                <a:close/>
              </a:path>
              <a:path w="3329940" h="83185">
                <a:moveTo>
                  <a:pt x="3329381" y="1371"/>
                </a:moveTo>
                <a:lnTo>
                  <a:pt x="3314166" y="1371"/>
                </a:lnTo>
                <a:lnTo>
                  <a:pt x="3284689" y="51079"/>
                </a:lnTo>
                <a:lnTo>
                  <a:pt x="3301571" y="51079"/>
                </a:lnTo>
                <a:lnTo>
                  <a:pt x="3312109" y="33375"/>
                </a:lnTo>
                <a:lnTo>
                  <a:pt x="3329472" y="33375"/>
                </a:lnTo>
                <a:lnTo>
                  <a:pt x="3329381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197696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55774" y="2096804"/>
            <a:ext cx="2872393" cy="353846"/>
          </a:xfrm>
          <a:custGeom>
            <a:avLst/>
            <a:gdLst/>
            <a:ahLst/>
            <a:cxnLst/>
            <a:rect l="l" t="t" r="r" b="b"/>
            <a:pathLst>
              <a:path w="2541270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234035" y="307441"/>
                </a:lnTo>
                <a:lnTo>
                  <a:pt x="234035" y="251307"/>
                </a:lnTo>
                <a:lnTo>
                  <a:pt x="69519" y="251307"/>
                </a:lnTo>
                <a:lnTo>
                  <a:pt x="69519" y="181356"/>
                </a:lnTo>
                <a:lnTo>
                  <a:pt x="209854" y="181356"/>
                </a:lnTo>
                <a:lnTo>
                  <a:pt x="209854" y="126949"/>
                </a:lnTo>
                <a:lnTo>
                  <a:pt x="69519" y="126949"/>
                </a:lnTo>
                <a:lnTo>
                  <a:pt x="69519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2541270" h="313055">
                <a:moveTo>
                  <a:pt x="313918" y="5181"/>
                </a:moveTo>
                <a:lnTo>
                  <a:pt x="239649" y="5181"/>
                </a:lnTo>
                <a:lnTo>
                  <a:pt x="356666" y="199491"/>
                </a:lnTo>
                <a:lnTo>
                  <a:pt x="356666" y="307441"/>
                </a:lnTo>
                <a:lnTo>
                  <a:pt x="426618" y="307441"/>
                </a:lnTo>
                <a:lnTo>
                  <a:pt x="426618" y="200355"/>
                </a:lnTo>
                <a:lnTo>
                  <a:pt x="463256" y="139471"/>
                </a:lnTo>
                <a:lnTo>
                  <a:pt x="394665" y="139471"/>
                </a:lnTo>
                <a:lnTo>
                  <a:pt x="313918" y="5181"/>
                </a:lnTo>
                <a:close/>
              </a:path>
              <a:path w="2541270" h="313055">
                <a:moveTo>
                  <a:pt x="544068" y="5181"/>
                </a:moveTo>
                <a:lnTo>
                  <a:pt x="475411" y="5181"/>
                </a:lnTo>
                <a:lnTo>
                  <a:pt x="394665" y="139471"/>
                </a:lnTo>
                <a:lnTo>
                  <a:pt x="463256" y="139471"/>
                </a:lnTo>
                <a:lnTo>
                  <a:pt x="544068" y="5181"/>
                </a:lnTo>
                <a:close/>
              </a:path>
              <a:path w="2541270" h="313055">
                <a:moveTo>
                  <a:pt x="793648" y="5181"/>
                </a:moveTo>
                <a:lnTo>
                  <a:pt x="565226" y="5181"/>
                </a:lnTo>
                <a:lnTo>
                  <a:pt x="565226" y="307441"/>
                </a:lnTo>
                <a:lnTo>
                  <a:pt x="799261" y="307441"/>
                </a:lnTo>
                <a:lnTo>
                  <a:pt x="799261" y="251307"/>
                </a:lnTo>
                <a:lnTo>
                  <a:pt x="634746" y="251307"/>
                </a:lnTo>
                <a:lnTo>
                  <a:pt x="634746" y="181356"/>
                </a:lnTo>
                <a:lnTo>
                  <a:pt x="775081" y="181356"/>
                </a:lnTo>
                <a:lnTo>
                  <a:pt x="775081" y="126949"/>
                </a:lnTo>
                <a:lnTo>
                  <a:pt x="634746" y="126949"/>
                </a:lnTo>
                <a:lnTo>
                  <a:pt x="634746" y="61315"/>
                </a:lnTo>
                <a:lnTo>
                  <a:pt x="793648" y="61315"/>
                </a:lnTo>
                <a:lnTo>
                  <a:pt x="793648" y="5181"/>
                </a:lnTo>
                <a:close/>
              </a:path>
              <a:path w="2541270" h="313055">
                <a:moveTo>
                  <a:pt x="1111885" y="0"/>
                </a:moveTo>
                <a:lnTo>
                  <a:pt x="1067045" y="5251"/>
                </a:lnTo>
                <a:lnTo>
                  <a:pt x="1027508" y="20278"/>
                </a:lnTo>
                <a:lnTo>
                  <a:pt x="994543" y="43989"/>
                </a:lnTo>
                <a:lnTo>
                  <a:pt x="969422" y="75293"/>
                </a:lnTo>
                <a:lnTo>
                  <a:pt x="953418" y="113097"/>
                </a:lnTo>
                <a:lnTo>
                  <a:pt x="947801" y="156311"/>
                </a:lnTo>
                <a:lnTo>
                  <a:pt x="953416" y="199525"/>
                </a:lnTo>
                <a:lnTo>
                  <a:pt x="969406" y="237330"/>
                </a:lnTo>
                <a:lnTo>
                  <a:pt x="994489" y="268633"/>
                </a:lnTo>
                <a:lnTo>
                  <a:pt x="1027380" y="292344"/>
                </a:lnTo>
                <a:lnTo>
                  <a:pt x="1066795" y="307371"/>
                </a:lnTo>
                <a:lnTo>
                  <a:pt x="1111453" y="312623"/>
                </a:lnTo>
                <a:lnTo>
                  <a:pt x="1149168" y="309108"/>
                </a:lnTo>
                <a:lnTo>
                  <a:pt x="1182916" y="298751"/>
                </a:lnTo>
                <a:lnTo>
                  <a:pt x="1212130" y="281837"/>
                </a:lnTo>
                <a:lnTo>
                  <a:pt x="1236243" y="258648"/>
                </a:lnTo>
                <a:lnTo>
                  <a:pt x="1230162" y="253034"/>
                </a:lnTo>
                <a:lnTo>
                  <a:pt x="1115339" y="253034"/>
                </a:lnTo>
                <a:lnTo>
                  <a:pt x="1076362" y="245937"/>
                </a:lnTo>
                <a:lnTo>
                  <a:pt x="1045765" y="226047"/>
                </a:lnTo>
                <a:lnTo>
                  <a:pt x="1025774" y="195470"/>
                </a:lnTo>
                <a:lnTo>
                  <a:pt x="1018616" y="156311"/>
                </a:lnTo>
                <a:lnTo>
                  <a:pt x="1025774" y="117152"/>
                </a:lnTo>
                <a:lnTo>
                  <a:pt x="1045765" y="86575"/>
                </a:lnTo>
                <a:lnTo>
                  <a:pt x="1076362" y="66686"/>
                </a:lnTo>
                <a:lnTo>
                  <a:pt x="1115339" y="59588"/>
                </a:lnTo>
                <a:lnTo>
                  <a:pt x="1229694" y="59588"/>
                </a:lnTo>
                <a:lnTo>
                  <a:pt x="1236243" y="53543"/>
                </a:lnTo>
                <a:lnTo>
                  <a:pt x="1212136" y="30603"/>
                </a:lnTo>
                <a:lnTo>
                  <a:pt x="1182970" y="13817"/>
                </a:lnTo>
                <a:lnTo>
                  <a:pt x="1149350" y="3508"/>
                </a:lnTo>
                <a:lnTo>
                  <a:pt x="1111885" y="0"/>
                </a:lnTo>
                <a:close/>
              </a:path>
              <a:path w="2541270" h="313055">
                <a:moveTo>
                  <a:pt x="1191336" y="217195"/>
                </a:moveTo>
                <a:lnTo>
                  <a:pt x="1175150" y="232814"/>
                </a:lnTo>
                <a:lnTo>
                  <a:pt x="1157062" y="244020"/>
                </a:lnTo>
                <a:lnTo>
                  <a:pt x="1137111" y="250774"/>
                </a:lnTo>
                <a:lnTo>
                  <a:pt x="1115339" y="253034"/>
                </a:lnTo>
                <a:lnTo>
                  <a:pt x="1230162" y="253034"/>
                </a:lnTo>
                <a:lnTo>
                  <a:pt x="1191336" y="217195"/>
                </a:lnTo>
                <a:close/>
              </a:path>
              <a:path w="2541270" h="313055">
                <a:moveTo>
                  <a:pt x="1229694" y="59588"/>
                </a:moveTo>
                <a:lnTo>
                  <a:pt x="1115339" y="59588"/>
                </a:lnTo>
                <a:lnTo>
                  <a:pt x="1137111" y="61841"/>
                </a:lnTo>
                <a:lnTo>
                  <a:pt x="1157062" y="68548"/>
                </a:lnTo>
                <a:lnTo>
                  <a:pt x="1175150" y="79626"/>
                </a:lnTo>
                <a:lnTo>
                  <a:pt x="1191336" y="94996"/>
                </a:lnTo>
                <a:lnTo>
                  <a:pt x="1229694" y="59588"/>
                </a:lnTo>
                <a:close/>
              </a:path>
              <a:path w="2541270" h="313055">
                <a:moveTo>
                  <a:pt x="1408950" y="5181"/>
                </a:moveTo>
                <a:lnTo>
                  <a:pt x="1278115" y="5181"/>
                </a:lnTo>
                <a:lnTo>
                  <a:pt x="1278115" y="307441"/>
                </a:lnTo>
                <a:lnTo>
                  <a:pt x="1348066" y="307441"/>
                </a:lnTo>
                <a:lnTo>
                  <a:pt x="1348066" y="223240"/>
                </a:lnTo>
                <a:lnTo>
                  <a:pt x="1487077" y="223240"/>
                </a:lnTo>
                <a:lnTo>
                  <a:pt x="1478038" y="210286"/>
                </a:lnTo>
                <a:lnTo>
                  <a:pt x="1504331" y="194647"/>
                </a:lnTo>
                <a:lnTo>
                  <a:pt x="1523863" y="173259"/>
                </a:lnTo>
                <a:lnTo>
                  <a:pt x="1526467" y="167538"/>
                </a:lnTo>
                <a:lnTo>
                  <a:pt x="1348066" y="167538"/>
                </a:lnTo>
                <a:lnTo>
                  <a:pt x="1348066" y="62179"/>
                </a:lnTo>
                <a:lnTo>
                  <a:pt x="1525794" y="62179"/>
                </a:lnTo>
                <a:lnTo>
                  <a:pt x="1504864" y="34597"/>
                </a:lnTo>
                <a:lnTo>
                  <a:pt x="1463526" y="12785"/>
                </a:lnTo>
                <a:lnTo>
                  <a:pt x="1408950" y="5181"/>
                </a:lnTo>
                <a:close/>
              </a:path>
              <a:path w="2541270" h="313055">
                <a:moveTo>
                  <a:pt x="1487077" y="223240"/>
                </a:moveTo>
                <a:lnTo>
                  <a:pt x="1412405" y="223240"/>
                </a:lnTo>
                <a:lnTo>
                  <a:pt x="1470698" y="307441"/>
                </a:lnTo>
                <a:lnTo>
                  <a:pt x="1545831" y="307441"/>
                </a:lnTo>
                <a:lnTo>
                  <a:pt x="1487077" y="223240"/>
                </a:lnTo>
                <a:close/>
              </a:path>
              <a:path w="2541270" h="313055">
                <a:moveTo>
                  <a:pt x="1525794" y="62179"/>
                </a:moveTo>
                <a:lnTo>
                  <a:pt x="1405064" y="62179"/>
                </a:lnTo>
                <a:lnTo>
                  <a:pt x="1433151" y="65734"/>
                </a:lnTo>
                <a:lnTo>
                  <a:pt x="1453264" y="76050"/>
                </a:lnTo>
                <a:lnTo>
                  <a:pt x="1465361" y="92600"/>
                </a:lnTo>
                <a:lnTo>
                  <a:pt x="1469402" y="114858"/>
                </a:lnTo>
                <a:lnTo>
                  <a:pt x="1465361" y="136934"/>
                </a:lnTo>
                <a:lnTo>
                  <a:pt x="1453264" y="153504"/>
                </a:lnTo>
                <a:lnTo>
                  <a:pt x="1433151" y="163922"/>
                </a:lnTo>
                <a:lnTo>
                  <a:pt x="1405064" y="167538"/>
                </a:lnTo>
                <a:lnTo>
                  <a:pt x="1526467" y="167538"/>
                </a:lnTo>
                <a:lnTo>
                  <a:pt x="1536028" y="146528"/>
                </a:lnTo>
                <a:lnTo>
                  <a:pt x="1540217" y="114858"/>
                </a:lnTo>
                <a:lnTo>
                  <a:pt x="1531062" y="69121"/>
                </a:lnTo>
                <a:lnTo>
                  <a:pt x="1525794" y="62179"/>
                </a:lnTo>
                <a:close/>
              </a:path>
              <a:path w="2541270" h="313055">
                <a:moveTo>
                  <a:pt x="1818728" y="5181"/>
                </a:moveTo>
                <a:lnTo>
                  <a:pt x="1590306" y="5181"/>
                </a:lnTo>
                <a:lnTo>
                  <a:pt x="1590306" y="307441"/>
                </a:lnTo>
                <a:lnTo>
                  <a:pt x="1824342" y="307441"/>
                </a:lnTo>
                <a:lnTo>
                  <a:pt x="1824342" y="251307"/>
                </a:lnTo>
                <a:lnTo>
                  <a:pt x="1659826" y="251307"/>
                </a:lnTo>
                <a:lnTo>
                  <a:pt x="1659826" y="181356"/>
                </a:lnTo>
                <a:lnTo>
                  <a:pt x="1800161" y="181356"/>
                </a:lnTo>
                <a:lnTo>
                  <a:pt x="1800161" y="126949"/>
                </a:lnTo>
                <a:lnTo>
                  <a:pt x="1659826" y="126949"/>
                </a:lnTo>
                <a:lnTo>
                  <a:pt x="1659826" y="61315"/>
                </a:lnTo>
                <a:lnTo>
                  <a:pt x="1818728" y="61315"/>
                </a:lnTo>
                <a:lnTo>
                  <a:pt x="1818728" y="5181"/>
                </a:lnTo>
                <a:close/>
              </a:path>
              <a:path w="2541270" h="313055">
                <a:moveTo>
                  <a:pt x="2038934" y="5181"/>
                </a:moveTo>
                <a:lnTo>
                  <a:pt x="1969846" y="5181"/>
                </a:lnTo>
                <a:lnTo>
                  <a:pt x="1835124" y="307441"/>
                </a:lnTo>
                <a:lnTo>
                  <a:pt x="1906803" y="307441"/>
                </a:lnTo>
                <a:lnTo>
                  <a:pt x="1933575" y="242671"/>
                </a:lnTo>
                <a:lnTo>
                  <a:pt x="2145126" y="242671"/>
                </a:lnTo>
                <a:lnTo>
                  <a:pt x="2121377" y="189560"/>
                </a:lnTo>
                <a:lnTo>
                  <a:pt x="1956028" y="189560"/>
                </a:lnTo>
                <a:lnTo>
                  <a:pt x="2003958" y="73837"/>
                </a:lnTo>
                <a:lnTo>
                  <a:pt x="2069633" y="73837"/>
                </a:lnTo>
                <a:lnTo>
                  <a:pt x="2038934" y="5181"/>
                </a:lnTo>
                <a:close/>
              </a:path>
              <a:path w="2541270" h="313055">
                <a:moveTo>
                  <a:pt x="2145126" y="242671"/>
                </a:moveTo>
                <a:lnTo>
                  <a:pt x="2073910" y="242671"/>
                </a:lnTo>
                <a:lnTo>
                  <a:pt x="2100681" y="307441"/>
                </a:lnTo>
                <a:lnTo>
                  <a:pt x="2174087" y="307441"/>
                </a:lnTo>
                <a:lnTo>
                  <a:pt x="2145126" y="242671"/>
                </a:lnTo>
                <a:close/>
              </a:path>
              <a:path w="2541270" h="313055">
                <a:moveTo>
                  <a:pt x="2069633" y="73837"/>
                </a:moveTo>
                <a:lnTo>
                  <a:pt x="2003958" y="73837"/>
                </a:lnTo>
                <a:lnTo>
                  <a:pt x="2051888" y="189560"/>
                </a:lnTo>
                <a:lnTo>
                  <a:pt x="2121377" y="189560"/>
                </a:lnTo>
                <a:lnTo>
                  <a:pt x="2069633" y="73837"/>
                </a:lnTo>
                <a:close/>
              </a:path>
              <a:path w="2541270" h="313055">
                <a:moveTo>
                  <a:pt x="2258288" y="5181"/>
                </a:moveTo>
                <a:lnTo>
                  <a:pt x="2200427" y="5181"/>
                </a:lnTo>
                <a:lnTo>
                  <a:pt x="2200427" y="307441"/>
                </a:lnTo>
                <a:lnTo>
                  <a:pt x="2266061" y="307441"/>
                </a:lnTo>
                <a:lnTo>
                  <a:pt x="2266061" y="129971"/>
                </a:lnTo>
                <a:lnTo>
                  <a:pt x="2333449" y="129971"/>
                </a:lnTo>
                <a:lnTo>
                  <a:pt x="2258288" y="5181"/>
                </a:lnTo>
                <a:close/>
              </a:path>
              <a:path w="2541270" h="313055">
                <a:moveTo>
                  <a:pt x="2540599" y="126085"/>
                </a:moveTo>
                <a:lnTo>
                  <a:pt x="2475052" y="126085"/>
                </a:lnTo>
                <a:lnTo>
                  <a:pt x="2475484" y="307441"/>
                </a:lnTo>
                <a:lnTo>
                  <a:pt x="2541117" y="307441"/>
                </a:lnTo>
                <a:lnTo>
                  <a:pt x="2540599" y="126085"/>
                </a:lnTo>
                <a:close/>
              </a:path>
              <a:path w="2541270" h="313055">
                <a:moveTo>
                  <a:pt x="2333449" y="129971"/>
                </a:moveTo>
                <a:lnTo>
                  <a:pt x="2266061" y="129971"/>
                </a:lnTo>
                <a:lnTo>
                  <a:pt x="2354579" y="275488"/>
                </a:lnTo>
                <a:lnTo>
                  <a:pt x="2386101" y="275488"/>
                </a:lnTo>
                <a:lnTo>
                  <a:pt x="2435204" y="193014"/>
                </a:lnTo>
                <a:lnTo>
                  <a:pt x="2371420" y="193014"/>
                </a:lnTo>
                <a:lnTo>
                  <a:pt x="2333449" y="129971"/>
                </a:lnTo>
                <a:close/>
              </a:path>
              <a:path w="2541270" h="313055">
                <a:moveTo>
                  <a:pt x="2540254" y="5181"/>
                </a:moveTo>
                <a:lnTo>
                  <a:pt x="2482824" y="5181"/>
                </a:lnTo>
                <a:lnTo>
                  <a:pt x="2371420" y="193014"/>
                </a:lnTo>
                <a:lnTo>
                  <a:pt x="2435204" y="193014"/>
                </a:lnTo>
                <a:lnTo>
                  <a:pt x="2475052" y="126085"/>
                </a:lnTo>
                <a:lnTo>
                  <a:pt x="2540599" y="126085"/>
                </a:lnTo>
                <a:lnTo>
                  <a:pt x="2540254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55775" y="1608741"/>
            <a:ext cx="2731716" cy="353846"/>
          </a:xfrm>
          <a:custGeom>
            <a:avLst/>
            <a:gdLst/>
            <a:ahLst/>
            <a:cxnLst/>
            <a:rect l="l" t="t" r="r" b="b"/>
            <a:pathLst>
              <a:path w="2416810" h="313055">
                <a:moveTo>
                  <a:pt x="130835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223240"/>
                </a:lnTo>
                <a:lnTo>
                  <a:pt x="208962" y="223240"/>
                </a:lnTo>
                <a:lnTo>
                  <a:pt x="199923" y="210286"/>
                </a:lnTo>
                <a:lnTo>
                  <a:pt x="226215" y="194647"/>
                </a:lnTo>
                <a:lnTo>
                  <a:pt x="245748" y="173259"/>
                </a:lnTo>
                <a:lnTo>
                  <a:pt x="248351" y="167538"/>
                </a:lnTo>
                <a:lnTo>
                  <a:pt x="69951" y="167538"/>
                </a:lnTo>
                <a:lnTo>
                  <a:pt x="69951" y="62179"/>
                </a:lnTo>
                <a:lnTo>
                  <a:pt x="247678" y="62179"/>
                </a:lnTo>
                <a:lnTo>
                  <a:pt x="226748" y="34597"/>
                </a:lnTo>
                <a:lnTo>
                  <a:pt x="185410" y="12785"/>
                </a:lnTo>
                <a:lnTo>
                  <a:pt x="130835" y="5181"/>
                </a:lnTo>
                <a:close/>
              </a:path>
              <a:path w="2416810" h="313055">
                <a:moveTo>
                  <a:pt x="208962" y="223240"/>
                </a:moveTo>
                <a:lnTo>
                  <a:pt x="134289" y="223240"/>
                </a:lnTo>
                <a:lnTo>
                  <a:pt x="192582" y="307441"/>
                </a:lnTo>
                <a:lnTo>
                  <a:pt x="267716" y="307441"/>
                </a:lnTo>
                <a:lnTo>
                  <a:pt x="208962" y="223240"/>
                </a:lnTo>
                <a:close/>
              </a:path>
              <a:path w="2416810" h="313055">
                <a:moveTo>
                  <a:pt x="247678" y="62179"/>
                </a:moveTo>
                <a:lnTo>
                  <a:pt x="126949" y="62179"/>
                </a:lnTo>
                <a:lnTo>
                  <a:pt x="155036" y="65734"/>
                </a:lnTo>
                <a:lnTo>
                  <a:pt x="175148" y="76050"/>
                </a:lnTo>
                <a:lnTo>
                  <a:pt x="187246" y="92600"/>
                </a:lnTo>
                <a:lnTo>
                  <a:pt x="191287" y="114858"/>
                </a:lnTo>
                <a:lnTo>
                  <a:pt x="187246" y="136934"/>
                </a:lnTo>
                <a:lnTo>
                  <a:pt x="175148" y="153504"/>
                </a:lnTo>
                <a:lnTo>
                  <a:pt x="155036" y="163922"/>
                </a:lnTo>
                <a:lnTo>
                  <a:pt x="126949" y="167538"/>
                </a:lnTo>
                <a:lnTo>
                  <a:pt x="248351" y="167538"/>
                </a:lnTo>
                <a:lnTo>
                  <a:pt x="257912" y="146528"/>
                </a:lnTo>
                <a:lnTo>
                  <a:pt x="262102" y="114858"/>
                </a:lnTo>
                <a:lnTo>
                  <a:pt x="252947" y="69121"/>
                </a:lnTo>
                <a:lnTo>
                  <a:pt x="247678" y="62179"/>
                </a:lnTo>
                <a:close/>
              </a:path>
              <a:path w="2416810" h="313055">
                <a:moveTo>
                  <a:pt x="540613" y="5181"/>
                </a:moveTo>
                <a:lnTo>
                  <a:pt x="312178" y="5181"/>
                </a:lnTo>
                <a:lnTo>
                  <a:pt x="312178" y="307441"/>
                </a:lnTo>
                <a:lnTo>
                  <a:pt x="546227" y="307441"/>
                </a:lnTo>
                <a:lnTo>
                  <a:pt x="546227" y="251307"/>
                </a:lnTo>
                <a:lnTo>
                  <a:pt x="381698" y="251307"/>
                </a:lnTo>
                <a:lnTo>
                  <a:pt x="381698" y="181355"/>
                </a:lnTo>
                <a:lnTo>
                  <a:pt x="522033" y="181355"/>
                </a:lnTo>
                <a:lnTo>
                  <a:pt x="522033" y="126949"/>
                </a:lnTo>
                <a:lnTo>
                  <a:pt x="381698" y="126949"/>
                </a:lnTo>
                <a:lnTo>
                  <a:pt x="381698" y="61315"/>
                </a:lnTo>
                <a:lnTo>
                  <a:pt x="540613" y="61315"/>
                </a:lnTo>
                <a:lnTo>
                  <a:pt x="540613" y="5181"/>
                </a:lnTo>
                <a:close/>
              </a:path>
              <a:path w="2416810" h="313055">
                <a:moveTo>
                  <a:pt x="727570" y="5181"/>
                </a:moveTo>
                <a:lnTo>
                  <a:pt x="596734" y="5181"/>
                </a:lnTo>
                <a:lnTo>
                  <a:pt x="596734" y="307441"/>
                </a:lnTo>
                <a:lnTo>
                  <a:pt x="666686" y="307441"/>
                </a:lnTo>
                <a:lnTo>
                  <a:pt x="666686" y="224104"/>
                </a:lnTo>
                <a:lnTo>
                  <a:pt x="727570" y="224104"/>
                </a:lnTo>
                <a:lnTo>
                  <a:pt x="782145" y="216507"/>
                </a:lnTo>
                <a:lnTo>
                  <a:pt x="823483" y="194741"/>
                </a:lnTo>
                <a:lnTo>
                  <a:pt x="844532" y="167106"/>
                </a:lnTo>
                <a:lnTo>
                  <a:pt x="666686" y="167106"/>
                </a:lnTo>
                <a:lnTo>
                  <a:pt x="666686" y="62179"/>
                </a:lnTo>
                <a:lnTo>
                  <a:pt x="844413" y="62179"/>
                </a:lnTo>
                <a:lnTo>
                  <a:pt x="823483" y="34597"/>
                </a:lnTo>
                <a:lnTo>
                  <a:pt x="782145" y="12785"/>
                </a:lnTo>
                <a:lnTo>
                  <a:pt x="727570" y="5181"/>
                </a:lnTo>
                <a:close/>
              </a:path>
              <a:path w="2416810" h="313055">
                <a:moveTo>
                  <a:pt x="1052283" y="5181"/>
                </a:moveTo>
                <a:lnTo>
                  <a:pt x="983195" y="5181"/>
                </a:lnTo>
                <a:lnTo>
                  <a:pt x="848474" y="307441"/>
                </a:lnTo>
                <a:lnTo>
                  <a:pt x="920153" y="307441"/>
                </a:lnTo>
                <a:lnTo>
                  <a:pt x="946924" y="242671"/>
                </a:lnTo>
                <a:lnTo>
                  <a:pt x="1158475" y="242671"/>
                </a:lnTo>
                <a:lnTo>
                  <a:pt x="1134727" y="189560"/>
                </a:lnTo>
                <a:lnTo>
                  <a:pt x="969378" y="189560"/>
                </a:lnTo>
                <a:lnTo>
                  <a:pt x="1017308" y="73837"/>
                </a:lnTo>
                <a:lnTo>
                  <a:pt x="1082983" y="73837"/>
                </a:lnTo>
                <a:lnTo>
                  <a:pt x="1052283" y="5181"/>
                </a:lnTo>
                <a:close/>
              </a:path>
              <a:path w="2416810" h="313055">
                <a:moveTo>
                  <a:pt x="1158475" y="242671"/>
                </a:moveTo>
                <a:lnTo>
                  <a:pt x="1087259" y="242671"/>
                </a:lnTo>
                <a:lnTo>
                  <a:pt x="1114031" y="307441"/>
                </a:lnTo>
                <a:lnTo>
                  <a:pt x="1187437" y="307441"/>
                </a:lnTo>
                <a:lnTo>
                  <a:pt x="1158475" y="242671"/>
                </a:lnTo>
                <a:close/>
              </a:path>
              <a:path w="2416810" h="313055">
                <a:moveTo>
                  <a:pt x="1082983" y="73837"/>
                </a:moveTo>
                <a:lnTo>
                  <a:pt x="1017308" y="73837"/>
                </a:lnTo>
                <a:lnTo>
                  <a:pt x="1065237" y="189560"/>
                </a:lnTo>
                <a:lnTo>
                  <a:pt x="1134727" y="189560"/>
                </a:lnTo>
                <a:lnTo>
                  <a:pt x="1082983" y="73837"/>
                </a:lnTo>
                <a:close/>
              </a:path>
              <a:path w="2416810" h="313055">
                <a:moveTo>
                  <a:pt x="844413" y="62179"/>
                </a:moveTo>
                <a:lnTo>
                  <a:pt x="723684" y="62179"/>
                </a:lnTo>
                <a:lnTo>
                  <a:pt x="751771" y="65734"/>
                </a:lnTo>
                <a:lnTo>
                  <a:pt x="771883" y="76050"/>
                </a:lnTo>
                <a:lnTo>
                  <a:pt x="783980" y="92600"/>
                </a:lnTo>
                <a:lnTo>
                  <a:pt x="788022" y="114858"/>
                </a:lnTo>
                <a:lnTo>
                  <a:pt x="783980" y="136867"/>
                </a:lnTo>
                <a:lnTo>
                  <a:pt x="771883" y="153288"/>
                </a:lnTo>
                <a:lnTo>
                  <a:pt x="751771" y="163557"/>
                </a:lnTo>
                <a:lnTo>
                  <a:pt x="723684" y="167106"/>
                </a:lnTo>
                <a:lnTo>
                  <a:pt x="844532" y="167106"/>
                </a:lnTo>
                <a:lnTo>
                  <a:pt x="849681" y="160346"/>
                </a:lnTo>
                <a:lnTo>
                  <a:pt x="858837" y="114858"/>
                </a:lnTo>
                <a:lnTo>
                  <a:pt x="849681" y="69121"/>
                </a:lnTo>
                <a:lnTo>
                  <a:pt x="844413" y="62179"/>
                </a:lnTo>
                <a:close/>
              </a:path>
              <a:path w="2416810" h="313055">
                <a:moveTo>
                  <a:pt x="1283728" y="5181"/>
                </a:moveTo>
                <a:lnTo>
                  <a:pt x="1213777" y="5181"/>
                </a:lnTo>
                <a:lnTo>
                  <a:pt x="1213777" y="307441"/>
                </a:lnTo>
                <a:lnTo>
                  <a:pt x="1283728" y="307441"/>
                </a:lnTo>
                <a:lnTo>
                  <a:pt x="1283728" y="5181"/>
                </a:lnTo>
                <a:close/>
              </a:path>
              <a:path w="2416810" h="313055">
                <a:moveTo>
                  <a:pt x="1481048" y="5181"/>
                </a:moveTo>
                <a:lnTo>
                  <a:pt x="1350213" y="5181"/>
                </a:lnTo>
                <a:lnTo>
                  <a:pt x="1350213" y="307441"/>
                </a:lnTo>
                <a:lnTo>
                  <a:pt x="1420164" y="307441"/>
                </a:lnTo>
                <a:lnTo>
                  <a:pt x="1420164" y="223240"/>
                </a:lnTo>
                <a:lnTo>
                  <a:pt x="1559175" y="223240"/>
                </a:lnTo>
                <a:lnTo>
                  <a:pt x="1550136" y="210286"/>
                </a:lnTo>
                <a:lnTo>
                  <a:pt x="1576429" y="194647"/>
                </a:lnTo>
                <a:lnTo>
                  <a:pt x="1595961" y="173259"/>
                </a:lnTo>
                <a:lnTo>
                  <a:pt x="1598565" y="167538"/>
                </a:lnTo>
                <a:lnTo>
                  <a:pt x="1420164" y="167538"/>
                </a:lnTo>
                <a:lnTo>
                  <a:pt x="1420164" y="62179"/>
                </a:lnTo>
                <a:lnTo>
                  <a:pt x="1597891" y="62179"/>
                </a:lnTo>
                <a:lnTo>
                  <a:pt x="1576962" y="34597"/>
                </a:lnTo>
                <a:lnTo>
                  <a:pt x="1535624" y="12785"/>
                </a:lnTo>
                <a:lnTo>
                  <a:pt x="1481048" y="5181"/>
                </a:lnTo>
                <a:close/>
              </a:path>
              <a:path w="2416810" h="313055">
                <a:moveTo>
                  <a:pt x="1559175" y="223240"/>
                </a:moveTo>
                <a:lnTo>
                  <a:pt x="1484503" y="223240"/>
                </a:lnTo>
                <a:lnTo>
                  <a:pt x="1542796" y="307441"/>
                </a:lnTo>
                <a:lnTo>
                  <a:pt x="1617929" y="307441"/>
                </a:lnTo>
                <a:lnTo>
                  <a:pt x="1559175" y="223240"/>
                </a:lnTo>
                <a:close/>
              </a:path>
              <a:path w="2416810" h="313055">
                <a:moveTo>
                  <a:pt x="1597891" y="62179"/>
                </a:moveTo>
                <a:lnTo>
                  <a:pt x="1477162" y="62179"/>
                </a:lnTo>
                <a:lnTo>
                  <a:pt x="1505249" y="65734"/>
                </a:lnTo>
                <a:lnTo>
                  <a:pt x="1525362" y="76050"/>
                </a:lnTo>
                <a:lnTo>
                  <a:pt x="1537459" y="92600"/>
                </a:lnTo>
                <a:lnTo>
                  <a:pt x="1541500" y="114858"/>
                </a:lnTo>
                <a:lnTo>
                  <a:pt x="1537459" y="136934"/>
                </a:lnTo>
                <a:lnTo>
                  <a:pt x="1525362" y="153504"/>
                </a:lnTo>
                <a:lnTo>
                  <a:pt x="1505249" y="163922"/>
                </a:lnTo>
                <a:lnTo>
                  <a:pt x="1477162" y="167538"/>
                </a:lnTo>
                <a:lnTo>
                  <a:pt x="1598565" y="167538"/>
                </a:lnTo>
                <a:lnTo>
                  <a:pt x="1608125" y="146528"/>
                </a:lnTo>
                <a:lnTo>
                  <a:pt x="1612315" y="114858"/>
                </a:lnTo>
                <a:lnTo>
                  <a:pt x="1603160" y="69121"/>
                </a:lnTo>
                <a:lnTo>
                  <a:pt x="1597891" y="62179"/>
                </a:lnTo>
                <a:close/>
              </a:path>
              <a:path w="2416810" h="313055">
                <a:moveTo>
                  <a:pt x="1732356" y="5181"/>
                </a:moveTo>
                <a:lnTo>
                  <a:pt x="1662404" y="5181"/>
                </a:lnTo>
                <a:lnTo>
                  <a:pt x="1662404" y="307441"/>
                </a:lnTo>
                <a:lnTo>
                  <a:pt x="1732356" y="307441"/>
                </a:lnTo>
                <a:lnTo>
                  <a:pt x="1732356" y="5181"/>
                </a:lnTo>
                <a:close/>
              </a:path>
              <a:path w="2416810" h="313055">
                <a:moveTo>
                  <a:pt x="1856701" y="5181"/>
                </a:moveTo>
                <a:lnTo>
                  <a:pt x="1798840" y="5181"/>
                </a:lnTo>
                <a:lnTo>
                  <a:pt x="1798840" y="307441"/>
                </a:lnTo>
                <a:lnTo>
                  <a:pt x="1867928" y="307441"/>
                </a:lnTo>
                <a:lnTo>
                  <a:pt x="1867928" y="123926"/>
                </a:lnTo>
                <a:lnTo>
                  <a:pt x="1953933" y="123926"/>
                </a:lnTo>
                <a:lnTo>
                  <a:pt x="1856701" y="5181"/>
                </a:lnTo>
                <a:close/>
              </a:path>
              <a:path w="2416810" h="313055">
                <a:moveTo>
                  <a:pt x="1953933" y="123926"/>
                </a:moveTo>
                <a:lnTo>
                  <a:pt x="1867928" y="123926"/>
                </a:lnTo>
                <a:lnTo>
                  <a:pt x="2018626" y="307441"/>
                </a:lnTo>
                <a:lnTo>
                  <a:pt x="2076056" y="307441"/>
                </a:lnTo>
                <a:lnTo>
                  <a:pt x="2076056" y="188696"/>
                </a:lnTo>
                <a:lnTo>
                  <a:pt x="2006968" y="188696"/>
                </a:lnTo>
                <a:lnTo>
                  <a:pt x="1953933" y="123926"/>
                </a:lnTo>
                <a:close/>
              </a:path>
              <a:path w="2416810" h="313055">
                <a:moveTo>
                  <a:pt x="2076056" y="5181"/>
                </a:moveTo>
                <a:lnTo>
                  <a:pt x="2006968" y="5181"/>
                </a:lnTo>
                <a:lnTo>
                  <a:pt x="2006968" y="188696"/>
                </a:lnTo>
                <a:lnTo>
                  <a:pt x="2076056" y="188696"/>
                </a:lnTo>
                <a:lnTo>
                  <a:pt x="2076056" y="5181"/>
                </a:lnTo>
                <a:close/>
              </a:path>
              <a:path w="2416810" h="313055">
                <a:moveTo>
                  <a:pt x="2289797" y="0"/>
                </a:moveTo>
                <a:lnTo>
                  <a:pt x="2244048" y="5251"/>
                </a:lnTo>
                <a:lnTo>
                  <a:pt x="2203901" y="20278"/>
                </a:lnTo>
                <a:lnTo>
                  <a:pt x="2170566" y="43989"/>
                </a:lnTo>
                <a:lnTo>
                  <a:pt x="2145256" y="75293"/>
                </a:lnTo>
                <a:lnTo>
                  <a:pt x="2129181" y="113097"/>
                </a:lnTo>
                <a:lnTo>
                  <a:pt x="2123554" y="156311"/>
                </a:lnTo>
                <a:lnTo>
                  <a:pt x="2129175" y="199525"/>
                </a:lnTo>
                <a:lnTo>
                  <a:pt x="2145208" y="237330"/>
                </a:lnTo>
                <a:lnTo>
                  <a:pt x="2170404" y="268633"/>
                </a:lnTo>
                <a:lnTo>
                  <a:pt x="2203517" y="292344"/>
                </a:lnTo>
                <a:lnTo>
                  <a:pt x="2243298" y="307371"/>
                </a:lnTo>
                <a:lnTo>
                  <a:pt x="2288501" y="312623"/>
                </a:lnTo>
                <a:lnTo>
                  <a:pt x="2321136" y="310140"/>
                </a:lnTo>
                <a:lnTo>
                  <a:pt x="2353325" y="302799"/>
                </a:lnTo>
                <a:lnTo>
                  <a:pt x="2383653" y="290763"/>
                </a:lnTo>
                <a:lnTo>
                  <a:pt x="2410701" y="274192"/>
                </a:lnTo>
                <a:lnTo>
                  <a:pt x="2410701" y="253034"/>
                </a:lnTo>
                <a:lnTo>
                  <a:pt x="2292388" y="253034"/>
                </a:lnTo>
                <a:lnTo>
                  <a:pt x="2252662" y="245876"/>
                </a:lnTo>
                <a:lnTo>
                  <a:pt x="2221680" y="225885"/>
                </a:lnTo>
                <a:lnTo>
                  <a:pt x="2201548" y="195288"/>
                </a:lnTo>
                <a:lnTo>
                  <a:pt x="2194369" y="156311"/>
                </a:lnTo>
                <a:lnTo>
                  <a:pt x="2201561" y="116970"/>
                </a:lnTo>
                <a:lnTo>
                  <a:pt x="2221788" y="86413"/>
                </a:lnTo>
                <a:lnTo>
                  <a:pt x="2253026" y="66625"/>
                </a:lnTo>
                <a:lnTo>
                  <a:pt x="2293251" y="59588"/>
                </a:lnTo>
                <a:lnTo>
                  <a:pt x="2408362" y="59588"/>
                </a:lnTo>
                <a:lnTo>
                  <a:pt x="2416314" y="52247"/>
                </a:lnTo>
                <a:lnTo>
                  <a:pt x="2391627" y="29692"/>
                </a:lnTo>
                <a:lnTo>
                  <a:pt x="2361961" y="13331"/>
                </a:lnTo>
                <a:lnTo>
                  <a:pt x="2327842" y="3366"/>
                </a:lnTo>
                <a:lnTo>
                  <a:pt x="2289797" y="0"/>
                </a:lnTo>
                <a:close/>
              </a:path>
              <a:path w="2416810" h="313055">
                <a:moveTo>
                  <a:pt x="2410701" y="151561"/>
                </a:moveTo>
                <a:lnTo>
                  <a:pt x="2346794" y="151561"/>
                </a:lnTo>
                <a:lnTo>
                  <a:pt x="2346794" y="240080"/>
                </a:lnTo>
                <a:lnTo>
                  <a:pt x="2333496" y="246112"/>
                </a:lnTo>
                <a:lnTo>
                  <a:pt x="2320077" y="250120"/>
                </a:lnTo>
                <a:lnTo>
                  <a:pt x="2306414" y="252346"/>
                </a:lnTo>
                <a:lnTo>
                  <a:pt x="2292388" y="253034"/>
                </a:lnTo>
                <a:lnTo>
                  <a:pt x="2410701" y="253034"/>
                </a:lnTo>
                <a:lnTo>
                  <a:pt x="2410701" y="151561"/>
                </a:lnTo>
                <a:close/>
              </a:path>
              <a:path w="2416810" h="313055">
                <a:moveTo>
                  <a:pt x="2408362" y="59588"/>
                </a:moveTo>
                <a:lnTo>
                  <a:pt x="2293251" y="59588"/>
                </a:lnTo>
                <a:lnTo>
                  <a:pt x="2315300" y="61639"/>
                </a:lnTo>
                <a:lnTo>
                  <a:pt x="2335568" y="67900"/>
                </a:lnTo>
                <a:lnTo>
                  <a:pt x="2354216" y="78533"/>
                </a:lnTo>
                <a:lnTo>
                  <a:pt x="2371407" y="93700"/>
                </a:lnTo>
                <a:lnTo>
                  <a:pt x="2408362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0309" y="2739425"/>
            <a:ext cx="2355290" cy="98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6252" y="2559817"/>
            <a:ext cx="4000421" cy="134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4977" y="4436865"/>
            <a:ext cx="7225813" cy="139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16922" y="4227858"/>
            <a:ext cx="7232674" cy="1334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21595" y="3889601"/>
            <a:ext cx="1546541" cy="1344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21586" y="3674280"/>
            <a:ext cx="7223128" cy="134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1131084" y="3453216"/>
            <a:ext cx="7213496" cy="1402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65219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6869" b="1978"/>
          <a:stretch/>
        </p:blipFill>
        <p:spPr bwMode="auto">
          <a:xfrm>
            <a:off x="15497" y="3571"/>
            <a:ext cx="911300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833"/>
          <p:cNvSpPr>
            <a:spLocks noChangeArrowheads="1"/>
          </p:cNvSpPr>
          <p:nvPr/>
        </p:nvSpPr>
        <p:spPr bwMode="auto">
          <a:xfrm>
            <a:off x="1" y="0"/>
            <a:ext cx="9144000" cy="6861570"/>
          </a:xfrm>
          <a:prstGeom prst="rect">
            <a:avLst/>
          </a:prstGeom>
          <a:solidFill>
            <a:srgbClr val="E4D2F2">
              <a:alpha val="6862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520168" y="2817294"/>
            <a:ext cx="10445932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50" dirty="0">
                <a:solidFill>
                  <a:srgbClr val="7030A0"/>
                </a:solidFill>
              </a:rPr>
              <a:t>ОСНОВЫ УХОДА ЗА КОЖЕЙ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3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500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22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9" dirty="0">
                <a:solidFill>
                  <a:srgbClr val="000113"/>
                </a:solidFill>
                <a:latin typeface="Arial"/>
                <a:cs typeface="Arial"/>
              </a:rPr>
              <a:t>30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4206326" cy="93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578477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34299" y="2588125"/>
            <a:ext cx="1801526" cy="353846"/>
          </a:xfrm>
          <a:custGeom>
            <a:avLst/>
            <a:gdLst/>
            <a:ahLst/>
            <a:cxnLst/>
            <a:rect l="l" t="t" r="r" b="b"/>
            <a:pathLst>
              <a:path w="1593850" h="313055">
                <a:moveTo>
                  <a:pt x="164083" y="0"/>
                </a:moveTo>
                <a:lnTo>
                  <a:pt x="119244" y="5251"/>
                </a:lnTo>
                <a:lnTo>
                  <a:pt x="79707" y="20278"/>
                </a:lnTo>
                <a:lnTo>
                  <a:pt x="46742" y="43989"/>
                </a:lnTo>
                <a:lnTo>
                  <a:pt x="21621" y="75293"/>
                </a:lnTo>
                <a:lnTo>
                  <a:pt x="5617" y="113097"/>
                </a:lnTo>
                <a:lnTo>
                  <a:pt x="0" y="156311"/>
                </a:lnTo>
                <a:lnTo>
                  <a:pt x="5615" y="199525"/>
                </a:lnTo>
                <a:lnTo>
                  <a:pt x="21605" y="237330"/>
                </a:lnTo>
                <a:lnTo>
                  <a:pt x="46688" y="268633"/>
                </a:lnTo>
                <a:lnTo>
                  <a:pt x="79579" y="292344"/>
                </a:lnTo>
                <a:lnTo>
                  <a:pt x="118994" y="307371"/>
                </a:lnTo>
                <a:lnTo>
                  <a:pt x="163652" y="312623"/>
                </a:lnTo>
                <a:lnTo>
                  <a:pt x="201367" y="309108"/>
                </a:lnTo>
                <a:lnTo>
                  <a:pt x="235115" y="298751"/>
                </a:lnTo>
                <a:lnTo>
                  <a:pt x="264329" y="281837"/>
                </a:lnTo>
                <a:lnTo>
                  <a:pt x="288442" y="258648"/>
                </a:lnTo>
                <a:lnTo>
                  <a:pt x="282361" y="253034"/>
                </a:lnTo>
                <a:lnTo>
                  <a:pt x="167538" y="253034"/>
                </a:lnTo>
                <a:lnTo>
                  <a:pt x="128561" y="245937"/>
                </a:lnTo>
                <a:lnTo>
                  <a:pt x="97964" y="226047"/>
                </a:lnTo>
                <a:lnTo>
                  <a:pt x="77973" y="195470"/>
                </a:lnTo>
                <a:lnTo>
                  <a:pt x="70815" y="156311"/>
                </a:lnTo>
                <a:lnTo>
                  <a:pt x="77973" y="117152"/>
                </a:lnTo>
                <a:lnTo>
                  <a:pt x="97964" y="86575"/>
                </a:lnTo>
                <a:lnTo>
                  <a:pt x="128561" y="66686"/>
                </a:lnTo>
                <a:lnTo>
                  <a:pt x="167538" y="59588"/>
                </a:lnTo>
                <a:lnTo>
                  <a:pt x="281893" y="59588"/>
                </a:lnTo>
                <a:lnTo>
                  <a:pt x="288442" y="53543"/>
                </a:lnTo>
                <a:lnTo>
                  <a:pt x="264335" y="30603"/>
                </a:lnTo>
                <a:lnTo>
                  <a:pt x="235169" y="13817"/>
                </a:lnTo>
                <a:lnTo>
                  <a:pt x="201549" y="3508"/>
                </a:lnTo>
                <a:lnTo>
                  <a:pt x="164083" y="0"/>
                </a:lnTo>
                <a:close/>
              </a:path>
              <a:path w="1593850" h="313055">
                <a:moveTo>
                  <a:pt x="243535" y="217195"/>
                </a:moveTo>
                <a:lnTo>
                  <a:pt x="227349" y="232814"/>
                </a:lnTo>
                <a:lnTo>
                  <a:pt x="209261" y="244020"/>
                </a:lnTo>
                <a:lnTo>
                  <a:pt x="189310" y="250774"/>
                </a:lnTo>
                <a:lnTo>
                  <a:pt x="167538" y="253034"/>
                </a:lnTo>
                <a:lnTo>
                  <a:pt x="282361" y="253034"/>
                </a:lnTo>
                <a:lnTo>
                  <a:pt x="243535" y="217195"/>
                </a:lnTo>
                <a:close/>
              </a:path>
              <a:path w="1593850" h="313055">
                <a:moveTo>
                  <a:pt x="281893" y="59588"/>
                </a:moveTo>
                <a:lnTo>
                  <a:pt x="167538" y="59588"/>
                </a:lnTo>
                <a:lnTo>
                  <a:pt x="189310" y="61841"/>
                </a:lnTo>
                <a:lnTo>
                  <a:pt x="209261" y="68548"/>
                </a:lnTo>
                <a:lnTo>
                  <a:pt x="227349" y="79626"/>
                </a:lnTo>
                <a:lnTo>
                  <a:pt x="243535" y="94995"/>
                </a:lnTo>
                <a:lnTo>
                  <a:pt x="281893" y="59588"/>
                </a:lnTo>
                <a:close/>
              </a:path>
              <a:path w="1593850" h="313055">
                <a:moveTo>
                  <a:pt x="461162" y="5181"/>
                </a:moveTo>
                <a:lnTo>
                  <a:pt x="330327" y="5181"/>
                </a:lnTo>
                <a:lnTo>
                  <a:pt x="330327" y="307441"/>
                </a:lnTo>
                <a:lnTo>
                  <a:pt x="400278" y="307441"/>
                </a:lnTo>
                <a:lnTo>
                  <a:pt x="400278" y="223240"/>
                </a:lnTo>
                <a:lnTo>
                  <a:pt x="539289" y="223240"/>
                </a:lnTo>
                <a:lnTo>
                  <a:pt x="530250" y="210286"/>
                </a:lnTo>
                <a:lnTo>
                  <a:pt x="556542" y="194647"/>
                </a:lnTo>
                <a:lnTo>
                  <a:pt x="576075" y="173259"/>
                </a:lnTo>
                <a:lnTo>
                  <a:pt x="578678" y="167538"/>
                </a:lnTo>
                <a:lnTo>
                  <a:pt x="400278" y="167538"/>
                </a:lnTo>
                <a:lnTo>
                  <a:pt x="400278" y="62179"/>
                </a:lnTo>
                <a:lnTo>
                  <a:pt x="578005" y="62179"/>
                </a:lnTo>
                <a:lnTo>
                  <a:pt x="557075" y="34597"/>
                </a:lnTo>
                <a:lnTo>
                  <a:pt x="515737" y="12785"/>
                </a:lnTo>
                <a:lnTo>
                  <a:pt x="461162" y="5181"/>
                </a:lnTo>
                <a:close/>
              </a:path>
              <a:path w="1593850" h="313055">
                <a:moveTo>
                  <a:pt x="539289" y="223240"/>
                </a:moveTo>
                <a:lnTo>
                  <a:pt x="464616" y="223240"/>
                </a:lnTo>
                <a:lnTo>
                  <a:pt x="522909" y="307441"/>
                </a:lnTo>
                <a:lnTo>
                  <a:pt x="598043" y="307441"/>
                </a:lnTo>
                <a:lnTo>
                  <a:pt x="539289" y="223240"/>
                </a:lnTo>
                <a:close/>
              </a:path>
              <a:path w="1593850" h="313055">
                <a:moveTo>
                  <a:pt x="578005" y="62179"/>
                </a:moveTo>
                <a:lnTo>
                  <a:pt x="457276" y="62179"/>
                </a:lnTo>
                <a:lnTo>
                  <a:pt x="485363" y="65734"/>
                </a:lnTo>
                <a:lnTo>
                  <a:pt x="505475" y="76050"/>
                </a:lnTo>
                <a:lnTo>
                  <a:pt x="517573" y="92600"/>
                </a:lnTo>
                <a:lnTo>
                  <a:pt x="521614" y="114858"/>
                </a:lnTo>
                <a:lnTo>
                  <a:pt x="517573" y="136934"/>
                </a:lnTo>
                <a:lnTo>
                  <a:pt x="505475" y="153504"/>
                </a:lnTo>
                <a:lnTo>
                  <a:pt x="485363" y="163922"/>
                </a:lnTo>
                <a:lnTo>
                  <a:pt x="457276" y="167538"/>
                </a:lnTo>
                <a:lnTo>
                  <a:pt x="578678" y="167538"/>
                </a:lnTo>
                <a:lnTo>
                  <a:pt x="588239" y="146528"/>
                </a:lnTo>
                <a:lnTo>
                  <a:pt x="592429" y="114858"/>
                </a:lnTo>
                <a:lnTo>
                  <a:pt x="583274" y="69121"/>
                </a:lnTo>
                <a:lnTo>
                  <a:pt x="578005" y="62179"/>
                </a:lnTo>
                <a:close/>
              </a:path>
              <a:path w="1593850" h="313055">
                <a:moveTo>
                  <a:pt x="870927" y="5181"/>
                </a:moveTo>
                <a:lnTo>
                  <a:pt x="642505" y="5181"/>
                </a:lnTo>
                <a:lnTo>
                  <a:pt x="642505" y="307441"/>
                </a:lnTo>
                <a:lnTo>
                  <a:pt x="876541" y="307441"/>
                </a:lnTo>
                <a:lnTo>
                  <a:pt x="876541" y="251307"/>
                </a:lnTo>
                <a:lnTo>
                  <a:pt x="712025" y="251307"/>
                </a:lnTo>
                <a:lnTo>
                  <a:pt x="712025" y="181355"/>
                </a:lnTo>
                <a:lnTo>
                  <a:pt x="852360" y="181355"/>
                </a:lnTo>
                <a:lnTo>
                  <a:pt x="852360" y="126949"/>
                </a:lnTo>
                <a:lnTo>
                  <a:pt x="712025" y="126949"/>
                </a:lnTo>
                <a:lnTo>
                  <a:pt x="712025" y="61315"/>
                </a:lnTo>
                <a:lnTo>
                  <a:pt x="870927" y="61315"/>
                </a:lnTo>
                <a:lnTo>
                  <a:pt x="870927" y="5181"/>
                </a:lnTo>
                <a:close/>
              </a:path>
              <a:path w="1593850" h="313055">
                <a:moveTo>
                  <a:pt x="1091145" y="5181"/>
                </a:moveTo>
                <a:lnTo>
                  <a:pt x="1022057" y="5181"/>
                </a:lnTo>
                <a:lnTo>
                  <a:pt x="887336" y="307441"/>
                </a:lnTo>
                <a:lnTo>
                  <a:pt x="959015" y="307441"/>
                </a:lnTo>
                <a:lnTo>
                  <a:pt x="985786" y="242671"/>
                </a:lnTo>
                <a:lnTo>
                  <a:pt x="1197337" y="242671"/>
                </a:lnTo>
                <a:lnTo>
                  <a:pt x="1173589" y="189560"/>
                </a:lnTo>
                <a:lnTo>
                  <a:pt x="1008240" y="189560"/>
                </a:lnTo>
                <a:lnTo>
                  <a:pt x="1056170" y="73837"/>
                </a:lnTo>
                <a:lnTo>
                  <a:pt x="1121845" y="73837"/>
                </a:lnTo>
                <a:lnTo>
                  <a:pt x="1091145" y="5181"/>
                </a:lnTo>
                <a:close/>
              </a:path>
              <a:path w="1593850" h="313055">
                <a:moveTo>
                  <a:pt x="1197337" y="242671"/>
                </a:moveTo>
                <a:lnTo>
                  <a:pt x="1126121" y="242671"/>
                </a:lnTo>
                <a:lnTo>
                  <a:pt x="1152893" y="307441"/>
                </a:lnTo>
                <a:lnTo>
                  <a:pt x="1226299" y="307441"/>
                </a:lnTo>
                <a:lnTo>
                  <a:pt x="1197337" y="242671"/>
                </a:lnTo>
                <a:close/>
              </a:path>
              <a:path w="1593850" h="313055">
                <a:moveTo>
                  <a:pt x="1121845" y="73837"/>
                </a:moveTo>
                <a:lnTo>
                  <a:pt x="1056170" y="73837"/>
                </a:lnTo>
                <a:lnTo>
                  <a:pt x="1104099" y="189560"/>
                </a:lnTo>
                <a:lnTo>
                  <a:pt x="1173589" y="189560"/>
                </a:lnTo>
                <a:lnTo>
                  <a:pt x="1121845" y="73837"/>
                </a:lnTo>
                <a:close/>
              </a:path>
              <a:path w="1593850" h="313055">
                <a:moveTo>
                  <a:pt x="1310487" y="5181"/>
                </a:moveTo>
                <a:lnTo>
                  <a:pt x="1252626" y="5181"/>
                </a:lnTo>
                <a:lnTo>
                  <a:pt x="1252626" y="307441"/>
                </a:lnTo>
                <a:lnTo>
                  <a:pt x="1318260" y="307441"/>
                </a:lnTo>
                <a:lnTo>
                  <a:pt x="1318260" y="129971"/>
                </a:lnTo>
                <a:lnTo>
                  <a:pt x="1385648" y="129971"/>
                </a:lnTo>
                <a:lnTo>
                  <a:pt x="1310487" y="5181"/>
                </a:lnTo>
                <a:close/>
              </a:path>
              <a:path w="1593850" h="313055">
                <a:moveTo>
                  <a:pt x="1592798" y="126085"/>
                </a:moveTo>
                <a:lnTo>
                  <a:pt x="1527251" y="126085"/>
                </a:lnTo>
                <a:lnTo>
                  <a:pt x="1527683" y="307441"/>
                </a:lnTo>
                <a:lnTo>
                  <a:pt x="1593316" y="307441"/>
                </a:lnTo>
                <a:lnTo>
                  <a:pt x="1592798" y="126085"/>
                </a:lnTo>
                <a:close/>
              </a:path>
              <a:path w="1593850" h="313055">
                <a:moveTo>
                  <a:pt x="1385648" y="129971"/>
                </a:moveTo>
                <a:lnTo>
                  <a:pt x="1318260" y="129971"/>
                </a:lnTo>
                <a:lnTo>
                  <a:pt x="1406779" y="275488"/>
                </a:lnTo>
                <a:lnTo>
                  <a:pt x="1438300" y="275488"/>
                </a:lnTo>
                <a:lnTo>
                  <a:pt x="1487403" y="193014"/>
                </a:lnTo>
                <a:lnTo>
                  <a:pt x="1423619" y="193014"/>
                </a:lnTo>
                <a:lnTo>
                  <a:pt x="1385648" y="129971"/>
                </a:lnTo>
                <a:close/>
              </a:path>
              <a:path w="1593850" h="313055">
                <a:moveTo>
                  <a:pt x="1592453" y="5181"/>
                </a:moveTo>
                <a:lnTo>
                  <a:pt x="1535023" y="5181"/>
                </a:lnTo>
                <a:lnTo>
                  <a:pt x="1423619" y="193014"/>
                </a:lnTo>
                <a:lnTo>
                  <a:pt x="1487403" y="193014"/>
                </a:lnTo>
                <a:lnTo>
                  <a:pt x="1527251" y="126085"/>
                </a:lnTo>
                <a:lnTo>
                  <a:pt x="1592798" y="126085"/>
                </a:lnTo>
                <a:lnTo>
                  <a:pt x="1592453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55775" y="2100062"/>
            <a:ext cx="2460411" cy="353846"/>
          </a:xfrm>
          <a:custGeom>
            <a:avLst/>
            <a:gdLst/>
            <a:ahLst/>
            <a:cxnLst/>
            <a:rect l="l" t="t" r="r" b="b"/>
            <a:pathLst>
              <a:path w="2176780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5633" y="307441"/>
                </a:lnTo>
                <a:lnTo>
                  <a:pt x="65633" y="129971"/>
                </a:lnTo>
                <a:lnTo>
                  <a:pt x="133022" y="129971"/>
                </a:lnTo>
                <a:lnTo>
                  <a:pt x="57861" y="5181"/>
                </a:lnTo>
                <a:close/>
              </a:path>
              <a:path w="2176780" h="313055">
                <a:moveTo>
                  <a:pt x="340172" y="126085"/>
                </a:moveTo>
                <a:lnTo>
                  <a:pt x="274624" y="126085"/>
                </a:lnTo>
                <a:lnTo>
                  <a:pt x="275056" y="307441"/>
                </a:lnTo>
                <a:lnTo>
                  <a:pt x="340690" y="307441"/>
                </a:lnTo>
                <a:lnTo>
                  <a:pt x="340172" y="126085"/>
                </a:lnTo>
                <a:close/>
              </a:path>
              <a:path w="2176780" h="313055">
                <a:moveTo>
                  <a:pt x="133022" y="129971"/>
                </a:moveTo>
                <a:lnTo>
                  <a:pt x="65633" y="129971"/>
                </a:lnTo>
                <a:lnTo>
                  <a:pt x="154152" y="275488"/>
                </a:lnTo>
                <a:lnTo>
                  <a:pt x="185674" y="275488"/>
                </a:lnTo>
                <a:lnTo>
                  <a:pt x="234776" y="193014"/>
                </a:lnTo>
                <a:lnTo>
                  <a:pt x="170992" y="193014"/>
                </a:lnTo>
                <a:lnTo>
                  <a:pt x="133022" y="129971"/>
                </a:lnTo>
                <a:close/>
              </a:path>
              <a:path w="2176780" h="313055">
                <a:moveTo>
                  <a:pt x="339826" y="5181"/>
                </a:moveTo>
                <a:lnTo>
                  <a:pt x="282397" y="5181"/>
                </a:lnTo>
                <a:lnTo>
                  <a:pt x="170992" y="193014"/>
                </a:lnTo>
                <a:lnTo>
                  <a:pt x="234776" y="193014"/>
                </a:lnTo>
                <a:lnTo>
                  <a:pt x="274624" y="126085"/>
                </a:lnTo>
                <a:lnTo>
                  <a:pt x="340172" y="126085"/>
                </a:lnTo>
                <a:lnTo>
                  <a:pt x="339826" y="5181"/>
                </a:lnTo>
                <a:close/>
              </a:path>
              <a:path w="2176780" h="313055">
                <a:moveTo>
                  <a:pt x="553567" y="0"/>
                </a:moveTo>
                <a:lnTo>
                  <a:pt x="508182" y="5341"/>
                </a:lnTo>
                <a:lnTo>
                  <a:pt x="468279" y="20566"/>
                </a:lnTo>
                <a:lnTo>
                  <a:pt x="435092" y="44475"/>
                </a:lnTo>
                <a:lnTo>
                  <a:pt x="409858" y="75868"/>
                </a:lnTo>
                <a:lnTo>
                  <a:pt x="393811" y="113547"/>
                </a:lnTo>
                <a:lnTo>
                  <a:pt x="388188" y="156311"/>
                </a:lnTo>
                <a:lnTo>
                  <a:pt x="393811" y="199075"/>
                </a:lnTo>
                <a:lnTo>
                  <a:pt x="409858" y="236754"/>
                </a:lnTo>
                <a:lnTo>
                  <a:pt x="435092" y="268147"/>
                </a:lnTo>
                <a:lnTo>
                  <a:pt x="468279" y="292056"/>
                </a:lnTo>
                <a:lnTo>
                  <a:pt x="508182" y="307281"/>
                </a:lnTo>
                <a:lnTo>
                  <a:pt x="553567" y="312623"/>
                </a:lnTo>
                <a:lnTo>
                  <a:pt x="598802" y="307311"/>
                </a:lnTo>
                <a:lnTo>
                  <a:pt x="638664" y="292152"/>
                </a:lnTo>
                <a:lnTo>
                  <a:pt x="671880" y="268309"/>
                </a:lnTo>
                <a:lnTo>
                  <a:pt x="684202" y="253034"/>
                </a:lnTo>
                <a:lnTo>
                  <a:pt x="553567" y="253034"/>
                </a:lnTo>
                <a:lnTo>
                  <a:pt x="516021" y="245997"/>
                </a:lnTo>
                <a:lnTo>
                  <a:pt x="486044" y="226209"/>
                </a:lnTo>
                <a:lnTo>
                  <a:pt x="466188" y="195652"/>
                </a:lnTo>
                <a:lnTo>
                  <a:pt x="459003" y="156311"/>
                </a:lnTo>
                <a:lnTo>
                  <a:pt x="466188" y="116970"/>
                </a:lnTo>
                <a:lnTo>
                  <a:pt x="486044" y="86413"/>
                </a:lnTo>
                <a:lnTo>
                  <a:pt x="516021" y="66625"/>
                </a:lnTo>
                <a:lnTo>
                  <a:pt x="553567" y="59588"/>
                </a:lnTo>
                <a:lnTo>
                  <a:pt x="684202" y="59588"/>
                </a:lnTo>
                <a:lnTo>
                  <a:pt x="671880" y="44313"/>
                </a:lnTo>
                <a:lnTo>
                  <a:pt x="638664" y="20470"/>
                </a:lnTo>
                <a:lnTo>
                  <a:pt x="598802" y="5311"/>
                </a:lnTo>
                <a:lnTo>
                  <a:pt x="553567" y="0"/>
                </a:lnTo>
                <a:close/>
              </a:path>
              <a:path w="2176780" h="313055">
                <a:moveTo>
                  <a:pt x="684202" y="59588"/>
                </a:moveTo>
                <a:lnTo>
                  <a:pt x="553567" y="59588"/>
                </a:lnTo>
                <a:lnTo>
                  <a:pt x="591113" y="66625"/>
                </a:lnTo>
                <a:lnTo>
                  <a:pt x="621090" y="86413"/>
                </a:lnTo>
                <a:lnTo>
                  <a:pt x="640946" y="116970"/>
                </a:lnTo>
                <a:lnTo>
                  <a:pt x="648131" y="156311"/>
                </a:lnTo>
                <a:lnTo>
                  <a:pt x="640946" y="195652"/>
                </a:lnTo>
                <a:lnTo>
                  <a:pt x="621090" y="226209"/>
                </a:lnTo>
                <a:lnTo>
                  <a:pt x="591113" y="245997"/>
                </a:lnTo>
                <a:lnTo>
                  <a:pt x="553567" y="253034"/>
                </a:lnTo>
                <a:lnTo>
                  <a:pt x="684202" y="253034"/>
                </a:lnTo>
                <a:lnTo>
                  <a:pt x="697181" y="236946"/>
                </a:lnTo>
                <a:lnTo>
                  <a:pt x="713293" y="199225"/>
                </a:lnTo>
                <a:lnTo>
                  <a:pt x="718947" y="156311"/>
                </a:lnTo>
                <a:lnTo>
                  <a:pt x="713293" y="113397"/>
                </a:lnTo>
                <a:lnTo>
                  <a:pt x="697181" y="75676"/>
                </a:lnTo>
                <a:lnTo>
                  <a:pt x="684202" y="59588"/>
                </a:lnTo>
                <a:close/>
              </a:path>
              <a:path w="2176780" h="313055">
                <a:moveTo>
                  <a:pt x="897267" y="5181"/>
                </a:moveTo>
                <a:lnTo>
                  <a:pt x="766432" y="5181"/>
                </a:lnTo>
                <a:lnTo>
                  <a:pt x="766432" y="307441"/>
                </a:lnTo>
                <a:lnTo>
                  <a:pt x="836383" y="307441"/>
                </a:lnTo>
                <a:lnTo>
                  <a:pt x="836383" y="223240"/>
                </a:lnTo>
                <a:lnTo>
                  <a:pt x="975394" y="223240"/>
                </a:lnTo>
                <a:lnTo>
                  <a:pt x="966355" y="210286"/>
                </a:lnTo>
                <a:lnTo>
                  <a:pt x="992648" y="194647"/>
                </a:lnTo>
                <a:lnTo>
                  <a:pt x="1012180" y="173259"/>
                </a:lnTo>
                <a:lnTo>
                  <a:pt x="1014784" y="167538"/>
                </a:lnTo>
                <a:lnTo>
                  <a:pt x="836383" y="167538"/>
                </a:lnTo>
                <a:lnTo>
                  <a:pt x="836383" y="62179"/>
                </a:lnTo>
                <a:lnTo>
                  <a:pt x="1014111" y="62179"/>
                </a:lnTo>
                <a:lnTo>
                  <a:pt x="993181" y="34597"/>
                </a:lnTo>
                <a:lnTo>
                  <a:pt x="951843" y="12785"/>
                </a:lnTo>
                <a:lnTo>
                  <a:pt x="897267" y="5181"/>
                </a:lnTo>
                <a:close/>
              </a:path>
              <a:path w="2176780" h="313055">
                <a:moveTo>
                  <a:pt x="975394" y="223240"/>
                </a:moveTo>
                <a:lnTo>
                  <a:pt x="900722" y="223240"/>
                </a:lnTo>
                <a:lnTo>
                  <a:pt x="959015" y="307441"/>
                </a:lnTo>
                <a:lnTo>
                  <a:pt x="1034148" y="307441"/>
                </a:lnTo>
                <a:lnTo>
                  <a:pt x="975394" y="223240"/>
                </a:lnTo>
                <a:close/>
              </a:path>
              <a:path w="2176780" h="313055">
                <a:moveTo>
                  <a:pt x="1014111" y="62179"/>
                </a:moveTo>
                <a:lnTo>
                  <a:pt x="893381" y="62179"/>
                </a:lnTo>
                <a:lnTo>
                  <a:pt x="921468" y="65734"/>
                </a:lnTo>
                <a:lnTo>
                  <a:pt x="941581" y="76050"/>
                </a:lnTo>
                <a:lnTo>
                  <a:pt x="953678" y="92600"/>
                </a:lnTo>
                <a:lnTo>
                  <a:pt x="957719" y="114858"/>
                </a:lnTo>
                <a:lnTo>
                  <a:pt x="953678" y="136934"/>
                </a:lnTo>
                <a:lnTo>
                  <a:pt x="941581" y="153504"/>
                </a:lnTo>
                <a:lnTo>
                  <a:pt x="921468" y="163922"/>
                </a:lnTo>
                <a:lnTo>
                  <a:pt x="893381" y="167538"/>
                </a:lnTo>
                <a:lnTo>
                  <a:pt x="1014784" y="167538"/>
                </a:lnTo>
                <a:lnTo>
                  <a:pt x="1024345" y="146528"/>
                </a:lnTo>
                <a:lnTo>
                  <a:pt x="1028534" y="114858"/>
                </a:lnTo>
                <a:lnTo>
                  <a:pt x="1019379" y="69121"/>
                </a:lnTo>
                <a:lnTo>
                  <a:pt x="1014111" y="62179"/>
                </a:lnTo>
                <a:close/>
              </a:path>
              <a:path w="2176780" h="313055">
                <a:moveTo>
                  <a:pt x="1136484" y="5181"/>
                </a:moveTo>
                <a:lnTo>
                  <a:pt x="1078623" y="5181"/>
                </a:lnTo>
                <a:lnTo>
                  <a:pt x="1078623" y="307441"/>
                </a:lnTo>
                <a:lnTo>
                  <a:pt x="1147711" y="307441"/>
                </a:lnTo>
                <a:lnTo>
                  <a:pt x="1147711" y="123926"/>
                </a:lnTo>
                <a:lnTo>
                  <a:pt x="1233716" y="123926"/>
                </a:lnTo>
                <a:lnTo>
                  <a:pt x="1136484" y="5181"/>
                </a:lnTo>
                <a:close/>
              </a:path>
              <a:path w="2176780" h="313055">
                <a:moveTo>
                  <a:pt x="1233716" y="123926"/>
                </a:moveTo>
                <a:lnTo>
                  <a:pt x="1147711" y="123926"/>
                </a:lnTo>
                <a:lnTo>
                  <a:pt x="1298409" y="307441"/>
                </a:lnTo>
                <a:lnTo>
                  <a:pt x="1355839" y="307441"/>
                </a:lnTo>
                <a:lnTo>
                  <a:pt x="1355839" y="188696"/>
                </a:lnTo>
                <a:lnTo>
                  <a:pt x="1286751" y="188696"/>
                </a:lnTo>
                <a:lnTo>
                  <a:pt x="1233716" y="123926"/>
                </a:lnTo>
                <a:close/>
              </a:path>
              <a:path w="2176780" h="313055">
                <a:moveTo>
                  <a:pt x="1355839" y="5181"/>
                </a:moveTo>
                <a:lnTo>
                  <a:pt x="1286751" y="5181"/>
                </a:lnTo>
                <a:lnTo>
                  <a:pt x="1286751" y="188696"/>
                </a:lnTo>
                <a:lnTo>
                  <a:pt x="1355839" y="188696"/>
                </a:lnTo>
                <a:lnTo>
                  <a:pt x="1355839" y="5181"/>
                </a:lnTo>
                <a:close/>
              </a:path>
              <a:path w="2176780" h="313055">
                <a:moveTo>
                  <a:pt x="1492288" y="5181"/>
                </a:moveTo>
                <a:lnTo>
                  <a:pt x="1422336" y="5181"/>
                </a:lnTo>
                <a:lnTo>
                  <a:pt x="1422336" y="307441"/>
                </a:lnTo>
                <a:lnTo>
                  <a:pt x="1492288" y="307441"/>
                </a:lnTo>
                <a:lnTo>
                  <a:pt x="1492288" y="5181"/>
                </a:lnTo>
                <a:close/>
              </a:path>
              <a:path w="2176780" h="313055">
                <a:moveTo>
                  <a:pt x="1616633" y="5181"/>
                </a:moveTo>
                <a:lnTo>
                  <a:pt x="1558772" y="5181"/>
                </a:lnTo>
                <a:lnTo>
                  <a:pt x="1558772" y="307441"/>
                </a:lnTo>
                <a:lnTo>
                  <a:pt x="1627860" y="307441"/>
                </a:lnTo>
                <a:lnTo>
                  <a:pt x="1627860" y="123926"/>
                </a:lnTo>
                <a:lnTo>
                  <a:pt x="1713864" y="123926"/>
                </a:lnTo>
                <a:lnTo>
                  <a:pt x="1616633" y="5181"/>
                </a:lnTo>
                <a:close/>
              </a:path>
              <a:path w="2176780" h="313055">
                <a:moveTo>
                  <a:pt x="1713864" y="123926"/>
                </a:moveTo>
                <a:lnTo>
                  <a:pt x="1627860" y="123926"/>
                </a:lnTo>
                <a:lnTo>
                  <a:pt x="1778558" y="307441"/>
                </a:lnTo>
                <a:lnTo>
                  <a:pt x="1835988" y="307441"/>
                </a:lnTo>
                <a:lnTo>
                  <a:pt x="1835988" y="188696"/>
                </a:lnTo>
                <a:lnTo>
                  <a:pt x="1766900" y="188696"/>
                </a:lnTo>
                <a:lnTo>
                  <a:pt x="1713864" y="123926"/>
                </a:lnTo>
                <a:close/>
              </a:path>
              <a:path w="2176780" h="313055">
                <a:moveTo>
                  <a:pt x="1835988" y="5181"/>
                </a:moveTo>
                <a:lnTo>
                  <a:pt x="1766900" y="5181"/>
                </a:lnTo>
                <a:lnTo>
                  <a:pt x="1766900" y="188696"/>
                </a:lnTo>
                <a:lnTo>
                  <a:pt x="1835988" y="188696"/>
                </a:lnTo>
                <a:lnTo>
                  <a:pt x="1835988" y="5181"/>
                </a:lnTo>
                <a:close/>
              </a:path>
              <a:path w="2176780" h="313055">
                <a:moveTo>
                  <a:pt x="2049729" y="0"/>
                </a:moveTo>
                <a:lnTo>
                  <a:pt x="2003980" y="5251"/>
                </a:lnTo>
                <a:lnTo>
                  <a:pt x="1963832" y="20278"/>
                </a:lnTo>
                <a:lnTo>
                  <a:pt x="1930498" y="43989"/>
                </a:lnTo>
                <a:lnTo>
                  <a:pt x="1905188" y="75293"/>
                </a:lnTo>
                <a:lnTo>
                  <a:pt x="1889113" y="113097"/>
                </a:lnTo>
                <a:lnTo>
                  <a:pt x="1883486" y="156311"/>
                </a:lnTo>
                <a:lnTo>
                  <a:pt x="1889107" y="199525"/>
                </a:lnTo>
                <a:lnTo>
                  <a:pt x="1905140" y="237330"/>
                </a:lnTo>
                <a:lnTo>
                  <a:pt x="1930336" y="268633"/>
                </a:lnTo>
                <a:lnTo>
                  <a:pt x="1963449" y="292344"/>
                </a:lnTo>
                <a:lnTo>
                  <a:pt x="2003230" y="307371"/>
                </a:lnTo>
                <a:lnTo>
                  <a:pt x="2048433" y="312623"/>
                </a:lnTo>
                <a:lnTo>
                  <a:pt x="2081068" y="310140"/>
                </a:lnTo>
                <a:lnTo>
                  <a:pt x="2113257" y="302799"/>
                </a:lnTo>
                <a:lnTo>
                  <a:pt x="2143584" y="290763"/>
                </a:lnTo>
                <a:lnTo>
                  <a:pt x="2170633" y="274192"/>
                </a:lnTo>
                <a:lnTo>
                  <a:pt x="2170633" y="253034"/>
                </a:lnTo>
                <a:lnTo>
                  <a:pt x="2052320" y="253034"/>
                </a:lnTo>
                <a:lnTo>
                  <a:pt x="2012594" y="245876"/>
                </a:lnTo>
                <a:lnTo>
                  <a:pt x="1981612" y="225885"/>
                </a:lnTo>
                <a:lnTo>
                  <a:pt x="1961480" y="195288"/>
                </a:lnTo>
                <a:lnTo>
                  <a:pt x="1954301" y="156311"/>
                </a:lnTo>
                <a:lnTo>
                  <a:pt x="1961493" y="116970"/>
                </a:lnTo>
                <a:lnTo>
                  <a:pt x="1981720" y="86413"/>
                </a:lnTo>
                <a:lnTo>
                  <a:pt x="2012958" y="66625"/>
                </a:lnTo>
                <a:lnTo>
                  <a:pt x="2053183" y="59588"/>
                </a:lnTo>
                <a:lnTo>
                  <a:pt x="2168294" y="59588"/>
                </a:lnTo>
                <a:lnTo>
                  <a:pt x="2176246" y="52247"/>
                </a:lnTo>
                <a:lnTo>
                  <a:pt x="2151559" y="29692"/>
                </a:lnTo>
                <a:lnTo>
                  <a:pt x="2121893" y="13331"/>
                </a:lnTo>
                <a:lnTo>
                  <a:pt x="2087774" y="3366"/>
                </a:lnTo>
                <a:lnTo>
                  <a:pt x="2049729" y="0"/>
                </a:lnTo>
                <a:close/>
              </a:path>
              <a:path w="2176780" h="313055">
                <a:moveTo>
                  <a:pt x="2170633" y="151561"/>
                </a:moveTo>
                <a:lnTo>
                  <a:pt x="2106726" y="151561"/>
                </a:lnTo>
                <a:lnTo>
                  <a:pt x="2106726" y="240080"/>
                </a:lnTo>
                <a:lnTo>
                  <a:pt x="2093428" y="246112"/>
                </a:lnTo>
                <a:lnTo>
                  <a:pt x="2080009" y="250120"/>
                </a:lnTo>
                <a:lnTo>
                  <a:pt x="2066346" y="252346"/>
                </a:lnTo>
                <a:lnTo>
                  <a:pt x="2052320" y="253034"/>
                </a:lnTo>
                <a:lnTo>
                  <a:pt x="2170633" y="253034"/>
                </a:lnTo>
                <a:lnTo>
                  <a:pt x="2170633" y="151561"/>
                </a:lnTo>
                <a:close/>
              </a:path>
              <a:path w="2176780" h="313055">
                <a:moveTo>
                  <a:pt x="2168294" y="59588"/>
                </a:moveTo>
                <a:lnTo>
                  <a:pt x="2053183" y="59588"/>
                </a:lnTo>
                <a:lnTo>
                  <a:pt x="2075232" y="61639"/>
                </a:lnTo>
                <a:lnTo>
                  <a:pt x="2095500" y="67900"/>
                </a:lnTo>
                <a:lnTo>
                  <a:pt x="2114148" y="78533"/>
                </a:lnTo>
                <a:lnTo>
                  <a:pt x="2131339" y="93700"/>
                </a:lnTo>
                <a:lnTo>
                  <a:pt x="2168294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10872" y="1612000"/>
            <a:ext cx="3010917" cy="353846"/>
          </a:xfrm>
          <a:custGeom>
            <a:avLst/>
            <a:gdLst/>
            <a:ahLst/>
            <a:cxnLst/>
            <a:rect l="l" t="t" r="r" b="b"/>
            <a:pathLst>
              <a:path w="2663825" h="313055">
                <a:moveTo>
                  <a:pt x="203809" y="5181"/>
                </a:moveTo>
                <a:lnTo>
                  <a:pt x="134721" y="5181"/>
                </a:lnTo>
                <a:lnTo>
                  <a:pt x="0" y="307441"/>
                </a:lnTo>
                <a:lnTo>
                  <a:pt x="71678" y="307441"/>
                </a:lnTo>
                <a:lnTo>
                  <a:pt x="98450" y="242671"/>
                </a:lnTo>
                <a:lnTo>
                  <a:pt x="310001" y="242671"/>
                </a:lnTo>
                <a:lnTo>
                  <a:pt x="286253" y="189560"/>
                </a:lnTo>
                <a:lnTo>
                  <a:pt x="120903" y="189560"/>
                </a:lnTo>
                <a:lnTo>
                  <a:pt x="168833" y="73837"/>
                </a:lnTo>
                <a:lnTo>
                  <a:pt x="234508" y="73837"/>
                </a:lnTo>
                <a:lnTo>
                  <a:pt x="203809" y="5181"/>
                </a:lnTo>
                <a:close/>
              </a:path>
              <a:path w="2663825" h="313055">
                <a:moveTo>
                  <a:pt x="310001" y="242671"/>
                </a:moveTo>
                <a:lnTo>
                  <a:pt x="238785" y="242671"/>
                </a:lnTo>
                <a:lnTo>
                  <a:pt x="265556" y="307441"/>
                </a:lnTo>
                <a:lnTo>
                  <a:pt x="338963" y="307441"/>
                </a:lnTo>
                <a:lnTo>
                  <a:pt x="310001" y="242671"/>
                </a:lnTo>
                <a:close/>
              </a:path>
              <a:path w="2663825" h="313055">
                <a:moveTo>
                  <a:pt x="234508" y="73837"/>
                </a:moveTo>
                <a:lnTo>
                  <a:pt x="168833" y="73837"/>
                </a:lnTo>
                <a:lnTo>
                  <a:pt x="216763" y="189560"/>
                </a:lnTo>
                <a:lnTo>
                  <a:pt x="286253" y="189560"/>
                </a:lnTo>
                <a:lnTo>
                  <a:pt x="234508" y="73837"/>
                </a:lnTo>
                <a:close/>
              </a:path>
              <a:path w="2663825" h="313055">
                <a:moveTo>
                  <a:pt x="423163" y="5181"/>
                </a:moveTo>
                <a:lnTo>
                  <a:pt x="365302" y="5181"/>
                </a:lnTo>
                <a:lnTo>
                  <a:pt x="365302" y="307441"/>
                </a:lnTo>
                <a:lnTo>
                  <a:pt x="434390" y="307441"/>
                </a:lnTo>
                <a:lnTo>
                  <a:pt x="434390" y="123926"/>
                </a:lnTo>
                <a:lnTo>
                  <a:pt x="520395" y="123926"/>
                </a:lnTo>
                <a:lnTo>
                  <a:pt x="423163" y="5181"/>
                </a:lnTo>
                <a:close/>
              </a:path>
              <a:path w="2663825" h="313055">
                <a:moveTo>
                  <a:pt x="520395" y="123926"/>
                </a:moveTo>
                <a:lnTo>
                  <a:pt x="434390" y="123926"/>
                </a:lnTo>
                <a:lnTo>
                  <a:pt x="585088" y="307441"/>
                </a:lnTo>
                <a:lnTo>
                  <a:pt x="642518" y="307441"/>
                </a:lnTo>
                <a:lnTo>
                  <a:pt x="642518" y="188696"/>
                </a:lnTo>
                <a:lnTo>
                  <a:pt x="573430" y="188696"/>
                </a:lnTo>
                <a:lnTo>
                  <a:pt x="520395" y="123926"/>
                </a:lnTo>
                <a:close/>
              </a:path>
              <a:path w="2663825" h="313055">
                <a:moveTo>
                  <a:pt x="642518" y="5181"/>
                </a:moveTo>
                <a:lnTo>
                  <a:pt x="573430" y="5181"/>
                </a:lnTo>
                <a:lnTo>
                  <a:pt x="573430" y="188696"/>
                </a:lnTo>
                <a:lnTo>
                  <a:pt x="642518" y="188696"/>
                </a:lnTo>
                <a:lnTo>
                  <a:pt x="642518" y="5181"/>
                </a:lnTo>
                <a:close/>
              </a:path>
              <a:path w="2663825" h="313055">
                <a:moveTo>
                  <a:pt x="841578" y="62179"/>
                </a:moveTo>
                <a:lnTo>
                  <a:pt x="771626" y="62179"/>
                </a:lnTo>
                <a:lnTo>
                  <a:pt x="771626" y="307441"/>
                </a:lnTo>
                <a:lnTo>
                  <a:pt x="841578" y="307441"/>
                </a:lnTo>
                <a:lnTo>
                  <a:pt x="841578" y="62179"/>
                </a:lnTo>
                <a:close/>
              </a:path>
              <a:path w="2663825" h="313055">
                <a:moveTo>
                  <a:pt x="938301" y="5181"/>
                </a:moveTo>
                <a:lnTo>
                  <a:pt x="674903" y="5181"/>
                </a:lnTo>
                <a:lnTo>
                  <a:pt x="674903" y="62179"/>
                </a:lnTo>
                <a:lnTo>
                  <a:pt x="938301" y="62179"/>
                </a:lnTo>
                <a:lnTo>
                  <a:pt x="938301" y="5181"/>
                </a:lnTo>
                <a:close/>
              </a:path>
              <a:path w="2663825" h="313055">
                <a:moveTo>
                  <a:pt x="1040638" y="5181"/>
                </a:moveTo>
                <a:lnTo>
                  <a:pt x="970686" y="5181"/>
                </a:lnTo>
                <a:lnTo>
                  <a:pt x="970686" y="307441"/>
                </a:lnTo>
                <a:lnTo>
                  <a:pt x="1040638" y="307441"/>
                </a:lnTo>
                <a:lnTo>
                  <a:pt x="1040638" y="5181"/>
                </a:lnTo>
                <a:close/>
              </a:path>
              <a:path w="2663825" h="313055">
                <a:moveTo>
                  <a:pt x="1220254" y="127380"/>
                </a:moveTo>
                <a:lnTo>
                  <a:pt x="1098054" y="127380"/>
                </a:lnTo>
                <a:lnTo>
                  <a:pt x="1098054" y="181355"/>
                </a:lnTo>
                <a:lnTo>
                  <a:pt x="1220254" y="181355"/>
                </a:lnTo>
                <a:lnTo>
                  <a:pt x="1220254" y="127380"/>
                </a:lnTo>
                <a:close/>
              </a:path>
              <a:path w="2663825" h="313055">
                <a:moveTo>
                  <a:pt x="1424927" y="5181"/>
                </a:moveTo>
                <a:lnTo>
                  <a:pt x="1355839" y="5181"/>
                </a:lnTo>
                <a:lnTo>
                  <a:pt x="1221117" y="307441"/>
                </a:lnTo>
                <a:lnTo>
                  <a:pt x="1292796" y="307441"/>
                </a:lnTo>
                <a:lnTo>
                  <a:pt x="1319568" y="242671"/>
                </a:lnTo>
                <a:lnTo>
                  <a:pt x="1531119" y="242671"/>
                </a:lnTo>
                <a:lnTo>
                  <a:pt x="1507370" y="189560"/>
                </a:lnTo>
                <a:lnTo>
                  <a:pt x="1342021" y="189560"/>
                </a:lnTo>
                <a:lnTo>
                  <a:pt x="1389951" y="73837"/>
                </a:lnTo>
                <a:lnTo>
                  <a:pt x="1455626" y="73837"/>
                </a:lnTo>
                <a:lnTo>
                  <a:pt x="1424927" y="5181"/>
                </a:lnTo>
                <a:close/>
              </a:path>
              <a:path w="2663825" h="313055">
                <a:moveTo>
                  <a:pt x="1531119" y="242671"/>
                </a:moveTo>
                <a:lnTo>
                  <a:pt x="1459903" y="242671"/>
                </a:lnTo>
                <a:lnTo>
                  <a:pt x="1486674" y="307441"/>
                </a:lnTo>
                <a:lnTo>
                  <a:pt x="1560080" y="307441"/>
                </a:lnTo>
                <a:lnTo>
                  <a:pt x="1531119" y="242671"/>
                </a:lnTo>
                <a:close/>
              </a:path>
              <a:path w="2663825" h="313055">
                <a:moveTo>
                  <a:pt x="1455626" y="73837"/>
                </a:moveTo>
                <a:lnTo>
                  <a:pt x="1389951" y="73837"/>
                </a:lnTo>
                <a:lnTo>
                  <a:pt x="1437881" y="189560"/>
                </a:lnTo>
                <a:lnTo>
                  <a:pt x="1507370" y="189560"/>
                </a:lnTo>
                <a:lnTo>
                  <a:pt x="1455626" y="73837"/>
                </a:lnTo>
                <a:close/>
              </a:path>
              <a:path w="2663825" h="313055">
                <a:moveTo>
                  <a:pt x="1729346" y="0"/>
                </a:moveTo>
                <a:lnTo>
                  <a:pt x="1683597" y="5251"/>
                </a:lnTo>
                <a:lnTo>
                  <a:pt x="1643450" y="20278"/>
                </a:lnTo>
                <a:lnTo>
                  <a:pt x="1610115" y="43989"/>
                </a:lnTo>
                <a:lnTo>
                  <a:pt x="1584805" y="75293"/>
                </a:lnTo>
                <a:lnTo>
                  <a:pt x="1568730" y="113097"/>
                </a:lnTo>
                <a:lnTo>
                  <a:pt x="1563103" y="156311"/>
                </a:lnTo>
                <a:lnTo>
                  <a:pt x="1568724" y="199525"/>
                </a:lnTo>
                <a:lnTo>
                  <a:pt x="1584757" y="237330"/>
                </a:lnTo>
                <a:lnTo>
                  <a:pt x="1609953" y="268633"/>
                </a:lnTo>
                <a:lnTo>
                  <a:pt x="1643066" y="292344"/>
                </a:lnTo>
                <a:lnTo>
                  <a:pt x="1682847" y="307371"/>
                </a:lnTo>
                <a:lnTo>
                  <a:pt x="1728050" y="312623"/>
                </a:lnTo>
                <a:lnTo>
                  <a:pt x="1760685" y="310140"/>
                </a:lnTo>
                <a:lnTo>
                  <a:pt x="1792874" y="302799"/>
                </a:lnTo>
                <a:lnTo>
                  <a:pt x="1823202" y="290763"/>
                </a:lnTo>
                <a:lnTo>
                  <a:pt x="1850250" y="274192"/>
                </a:lnTo>
                <a:lnTo>
                  <a:pt x="1850250" y="253034"/>
                </a:lnTo>
                <a:lnTo>
                  <a:pt x="1731937" y="253034"/>
                </a:lnTo>
                <a:lnTo>
                  <a:pt x="1692211" y="245876"/>
                </a:lnTo>
                <a:lnTo>
                  <a:pt x="1661229" y="225885"/>
                </a:lnTo>
                <a:lnTo>
                  <a:pt x="1641097" y="195288"/>
                </a:lnTo>
                <a:lnTo>
                  <a:pt x="1633918" y="156311"/>
                </a:lnTo>
                <a:lnTo>
                  <a:pt x="1641110" y="116970"/>
                </a:lnTo>
                <a:lnTo>
                  <a:pt x="1661337" y="86413"/>
                </a:lnTo>
                <a:lnTo>
                  <a:pt x="1692575" y="66625"/>
                </a:lnTo>
                <a:lnTo>
                  <a:pt x="1732800" y="59588"/>
                </a:lnTo>
                <a:lnTo>
                  <a:pt x="1847911" y="59588"/>
                </a:lnTo>
                <a:lnTo>
                  <a:pt x="1855863" y="52247"/>
                </a:lnTo>
                <a:lnTo>
                  <a:pt x="1831176" y="29692"/>
                </a:lnTo>
                <a:lnTo>
                  <a:pt x="1801510" y="13331"/>
                </a:lnTo>
                <a:lnTo>
                  <a:pt x="1767391" y="3366"/>
                </a:lnTo>
                <a:lnTo>
                  <a:pt x="1729346" y="0"/>
                </a:lnTo>
                <a:close/>
              </a:path>
              <a:path w="2663825" h="313055">
                <a:moveTo>
                  <a:pt x="1850250" y="151561"/>
                </a:moveTo>
                <a:lnTo>
                  <a:pt x="1786343" y="151561"/>
                </a:lnTo>
                <a:lnTo>
                  <a:pt x="1786343" y="240080"/>
                </a:lnTo>
                <a:lnTo>
                  <a:pt x="1773045" y="246112"/>
                </a:lnTo>
                <a:lnTo>
                  <a:pt x="1759626" y="250120"/>
                </a:lnTo>
                <a:lnTo>
                  <a:pt x="1745963" y="252346"/>
                </a:lnTo>
                <a:lnTo>
                  <a:pt x="1731937" y="253034"/>
                </a:lnTo>
                <a:lnTo>
                  <a:pt x="1850250" y="253034"/>
                </a:lnTo>
                <a:lnTo>
                  <a:pt x="1850250" y="151561"/>
                </a:lnTo>
                <a:close/>
              </a:path>
              <a:path w="2663825" h="313055">
                <a:moveTo>
                  <a:pt x="1847911" y="59588"/>
                </a:moveTo>
                <a:lnTo>
                  <a:pt x="1732800" y="59588"/>
                </a:lnTo>
                <a:lnTo>
                  <a:pt x="1754849" y="61639"/>
                </a:lnTo>
                <a:lnTo>
                  <a:pt x="1775117" y="67900"/>
                </a:lnTo>
                <a:lnTo>
                  <a:pt x="1793765" y="78533"/>
                </a:lnTo>
                <a:lnTo>
                  <a:pt x="1810956" y="93700"/>
                </a:lnTo>
                <a:lnTo>
                  <a:pt x="1847911" y="59588"/>
                </a:lnTo>
                <a:close/>
              </a:path>
              <a:path w="2663825" h="313055">
                <a:moveTo>
                  <a:pt x="1979790" y="5181"/>
                </a:moveTo>
                <a:lnTo>
                  <a:pt x="1909838" y="5181"/>
                </a:lnTo>
                <a:lnTo>
                  <a:pt x="1909838" y="307441"/>
                </a:lnTo>
                <a:lnTo>
                  <a:pt x="1979790" y="307441"/>
                </a:lnTo>
                <a:lnTo>
                  <a:pt x="1979790" y="5181"/>
                </a:lnTo>
                <a:close/>
              </a:path>
              <a:path w="2663825" h="313055">
                <a:moveTo>
                  <a:pt x="2104136" y="5181"/>
                </a:moveTo>
                <a:lnTo>
                  <a:pt x="2046274" y="5181"/>
                </a:lnTo>
                <a:lnTo>
                  <a:pt x="2046274" y="307441"/>
                </a:lnTo>
                <a:lnTo>
                  <a:pt x="2115362" y="307441"/>
                </a:lnTo>
                <a:lnTo>
                  <a:pt x="2115362" y="123926"/>
                </a:lnTo>
                <a:lnTo>
                  <a:pt x="2201367" y="123926"/>
                </a:lnTo>
                <a:lnTo>
                  <a:pt x="2104136" y="5181"/>
                </a:lnTo>
                <a:close/>
              </a:path>
              <a:path w="2663825" h="313055">
                <a:moveTo>
                  <a:pt x="2201367" y="123926"/>
                </a:moveTo>
                <a:lnTo>
                  <a:pt x="2115362" y="123926"/>
                </a:lnTo>
                <a:lnTo>
                  <a:pt x="2266061" y="307441"/>
                </a:lnTo>
                <a:lnTo>
                  <a:pt x="2323490" y="307441"/>
                </a:lnTo>
                <a:lnTo>
                  <a:pt x="2323490" y="188696"/>
                </a:lnTo>
                <a:lnTo>
                  <a:pt x="2254402" y="188696"/>
                </a:lnTo>
                <a:lnTo>
                  <a:pt x="2201367" y="123926"/>
                </a:lnTo>
                <a:close/>
              </a:path>
              <a:path w="2663825" h="313055">
                <a:moveTo>
                  <a:pt x="2323490" y="5181"/>
                </a:moveTo>
                <a:lnTo>
                  <a:pt x="2254402" y="5181"/>
                </a:lnTo>
                <a:lnTo>
                  <a:pt x="2254402" y="188696"/>
                </a:lnTo>
                <a:lnTo>
                  <a:pt x="2323490" y="188696"/>
                </a:lnTo>
                <a:lnTo>
                  <a:pt x="2323490" y="5181"/>
                </a:lnTo>
                <a:close/>
              </a:path>
              <a:path w="2663825" h="313055">
                <a:moveTo>
                  <a:pt x="2537231" y="0"/>
                </a:moveTo>
                <a:lnTo>
                  <a:pt x="2491482" y="5251"/>
                </a:lnTo>
                <a:lnTo>
                  <a:pt x="2451335" y="20278"/>
                </a:lnTo>
                <a:lnTo>
                  <a:pt x="2418000" y="43989"/>
                </a:lnTo>
                <a:lnTo>
                  <a:pt x="2392690" y="75293"/>
                </a:lnTo>
                <a:lnTo>
                  <a:pt x="2376615" y="113097"/>
                </a:lnTo>
                <a:lnTo>
                  <a:pt x="2370988" y="156311"/>
                </a:lnTo>
                <a:lnTo>
                  <a:pt x="2376609" y="199525"/>
                </a:lnTo>
                <a:lnTo>
                  <a:pt x="2392642" y="237330"/>
                </a:lnTo>
                <a:lnTo>
                  <a:pt x="2417838" y="268633"/>
                </a:lnTo>
                <a:lnTo>
                  <a:pt x="2450951" y="292344"/>
                </a:lnTo>
                <a:lnTo>
                  <a:pt x="2490732" y="307371"/>
                </a:lnTo>
                <a:lnTo>
                  <a:pt x="2535936" y="312623"/>
                </a:lnTo>
                <a:lnTo>
                  <a:pt x="2568570" y="310140"/>
                </a:lnTo>
                <a:lnTo>
                  <a:pt x="2600759" y="302799"/>
                </a:lnTo>
                <a:lnTo>
                  <a:pt x="2631087" y="290763"/>
                </a:lnTo>
                <a:lnTo>
                  <a:pt x="2658135" y="274192"/>
                </a:lnTo>
                <a:lnTo>
                  <a:pt x="2658135" y="253034"/>
                </a:lnTo>
                <a:lnTo>
                  <a:pt x="2539822" y="253034"/>
                </a:lnTo>
                <a:lnTo>
                  <a:pt x="2500096" y="245876"/>
                </a:lnTo>
                <a:lnTo>
                  <a:pt x="2469114" y="225885"/>
                </a:lnTo>
                <a:lnTo>
                  <a:pt x="2448982" y="195288"/>
                </a:lnTo>
                <a:lnTo>
                  <a:pt x="2441803" y="156311"/>
                </a:lnTo>
                <a:lnTo>
                  <a:pt x="2448995" y="116970"/>
                </a:lnTo>
                <a:lnTo>
                  <a:pt x="2469222" y="86413"/>
                </a:lnTo>
                <a:lnTo>
                  <a:pt x="2500460" y="66625"/>
                </a:lnTo>
                <a:lnTo>
                  <a:pt x="2540685" y="59588"/>
                </a:lnTo>
                <a:lnTo>
                  <a:pt x="2655796" y="59588"/>
                </a:lnTo>
                <a:lnTo>
                  <a:pt x="2663748" y="52247"/>
                </a:lnTo>
                <a:lnTo>
                  <a:pt x="2639061" y="29692"/>
                </a:lnTo>
                <a:lnTo>
                  <a:pt x="2609395" y="13331"/>
                </a:lnTo>
                <a:lnTo>
                  <a:pt x="2575277" y="3366"/>
                </a:lnTo>
                <a:lnTo>
                  <a:pt x="2537231" y="0"/>
                </a:lnTo>
                <a:close/>
              </a:path>
              <a:path w="2663825" h="313055">
                <a:moveTo>
                  <a:pt x="2658135" y="151561"/>
                </a:moveTo>
                <a:lnTo>
                  <a:pt x="2594229" y="151561"/>
                </a:lnTo>
                <a:lnTo>
                  <a:pt x="2594229" y="240080"/>
                </a:lnTo>
                <a:lnTo>
                  <a:pt x="2580930" y="246112"/>
                </a:lnTo>
                <a:lnTo>
                  <a:pt x="2567511" y="250120"/>
                </a:lnTo>
                <a:lnTo>
                  <a:pt x="2553848" y="252346"/>
                </a:lnTo>
                <a:lnTo>
                  <a:pt x="2539822" y="253034"/>
                </a:lnTo>
                <a:lnTo>
                  <a:pt x="2658135" y="253034"/>
                </a:lnTo>
                <a:lnTo>
                  <a:pt x="2658135" y="151561"/>
                </a:lnTo>
                <a:close/>
              </a:path>
              <a:path w="2663825" h="313055">
                <a:moveTo>
                  <a:pt x="2655796" y="59588"/>
                </a:moveTo>
                <a:lnTo>
                  <a:pt x="2540685" y="59588"/>
                </a:lnTo>
                <a:lnTo>
                  <a:pt x="2562734" y="61639"/>
                </a:lnTo>
                <a:lnTo>
                  <a:pt x="2583002" y="67900"/>
                </a:lnTo>
                <a:lnTo>
                  <a:pt x="2601650" y="78533"/>
                </a:lnTo>
                <a:lnTo>
                  <a:pt x="2618841" y="93700"/>
                </a:lnTo>
                <a:lnTo>
                  <a:pt x="2655796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48625" y="1155115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0309" y="3201807"/>
            <a:ext cx="2355290" cy="98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6252" y="3022199"/>
            <a:ext cx="3962955" cy="135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32823" y="4304341"/>
            <a:ext cx="3892659" cy="103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34838" y="4053864"/>
            <a:ext cx="7205687" cy="1398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1135316" y="3843279"/>
            <a:ext cx="7205442" cy="1350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708351" y="3521990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708351" y="298622"/>
            <a:ext cx="99048" cy="3175279"/>
          </a:xfrm>
          <a:custGeom>
            <a:avLst/>
            <a:gdLst/>
            <a:ahLst/>
            <a:cxnLst/>
            <a:rect l="l" t="t" r="r" b="b"/>
            <a:pathLst>
              <a:path w="87629" h="2809240">
                <a:moveTo>
                  <a:pt x="0" y="2809240"/>
                </a:moveTo>
                <a:lnTo>
                  <a:pt x="87490" y="2809240"/>
                </a:lnTo>
                <a:lnTo>
                  <a:pt x="87490" y="0"/>
                </a:lnTo>
                <a:lnTo>
                  <a:pt x="0" y="0"/>
                </a:lnTo>
                <a:lnTo>
                  <a:pt x="0" y="280924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708351" y="295751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507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18"/>
          <p:cNvSpPr/>
          <p:nvPr/>
        </p:nvSpPr>
        <p:spPr>
          <a:xfrm>
            <a:off x="5327980" y="299082"/>
            <a:ext cx="98330" cy="3175279"/>
          </a:xfrm>
          <a:custGeom>
            <a:avLst/>
            <a:gdLst/>
            <a:ahLst/>
            <a:cxnLst/>
            <a:rect l="l" t="t" r="r" b="b"/>
            <a:pathLst>
              <a:path w="86995" h="2809240">
                <a:moveTo>
                  <a:pt x="86398" y="0"/>
                </a:moveTo>
                <a:lnTo>
                  <a:pt x="0" y="0"/>
                </a:lnTo>
                <a:lnTo>
                  <a:pt x="0" y="2808719"/>
                </a:lnTo>
                <a:lnTo>
                  <a:pt x="86398" y="2808719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9" name="object 19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621165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2"/>
            <a:ext cx="7323813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1543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28" dirty="0">
                <a:solidFill>
                  <a:srgbClr val="000113"/>
                </a:solidFill>
                <a:latin typeface="Arial"/>
                <a:cs typeface="Arial"/>
              </a:rPr>
              <a:t>32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4154275" cy="94024"/>
          </a:xfrm>
          <a:custGeom>
            <a:avLst/>
            <a:gdLst/>
            <a:ahLst/>
            <a:cxnLst/>
            <a:rect l="l" t="t" r="r" b="b"/>
            <a:pathLst>
              <a:path w="3675379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675379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675379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675379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675379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675379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675379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675379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675379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675379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675379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675379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675379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675379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675379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675379" h="83185">
                <a:moveTo>
                  <a:pt x="1167892" y="1371"/>
                </a:moveTo>
                <a:lnTo>
                  <a:pt x="1149604" y="1371"/>
                </a:lnTo>
                <a:lnTo>
                  <a:pt x="1113955" y="81368"/>
                </a:lnTo>
                <a:lnTo>
                  <a:pt x="1132916" y="81368"/>
                </a:lnTo>
                <a:lnTo>
                  <a:pt x="1140002" y="64223"/>
                </a:lnTo>
                <a:lnTo>
                  <a:pt x="1196000" y="64223"/>
                </a:lnTo>
                <a:lnTo>
                  <a:pt x="1189718" y="50177"/>
                </a:lnTo>
                <a:lnTo>
                  <a:pt x="1145946" y="50177"/>
                </a:lnTo>
                <a:lnTo>
                  <a:pt x="1158633" y="19545"/>
                </a:lnTo>
                <a:lnTo>
                  <a:pt x="1176019" y="19545"/>
                </a:lnTo>
                <a:lnTo>
                  <a:pt x="1167892" y="1371"/>
                </a:lnTo>
                <a:close/>
              </a:path>
              <a:path w="3675379" h="83185">
                <a:moveTo>
                  <a:pt x="1196000" y="64223"/>
                </a:moveTo>
                <a:lnTo>
                  <a:pt x="1177150" y="64223"/>
                </a:lnTo>
                <a:lnTo>
                  <a:pt x="1184236" y="81368"/>
                </a:lnTo>
                <a:lnTo>
                  <a:pt x="1203667" y="81368"/>
                </a:lnTo>
                <a:lnTo>
                  <a:pt x="1196000" y="64223"/>
                </a:lnTo>
                <a:close/>
              </a:path>
              <a:path w="3675379" h="83185">
                <a:moveTo>
                  <a:pt x="1176019" y="19545"/>
                </a:moveTo>
                <a:lnTo>
                  <a:pt x="1158633" y="19545"/>
                </a:lnTo>
                <a:lnTo>
                  <a:pt x="1171321" y="50177"/>
                </a:lnTo>
                <a:lnTo>
                  <a:pt x="1189718" y="50177"/>
                </a:lnTo>
                <a:lnTo>
                  <a:pt x="1176019" y="19545"/>
                </a:lnTo>
                <a:close/>
              </a:path>
              <a:path w="3675379" h="83185">
                <a:moveTo>
                  <a:pt x="1273048" y="1371"/>
                </a:moveTo>
                <a:lnTo>
                  <a:pt x="1257744" y="1371"/>
                </a:lnTo>
                <a:lnTo>
                  <a:pt x="1257744" y="81368"/>
                </a:lnTo>
                <a:lnTo>
                  <a:pt x="1276019" y="81368"/>
                </a:lnTo>
                <a:lnTo>
                  <a:pt x="1276019" y="32804"/>
                </a:lnTo>
                <a:lnTo>
                  <a:pt x="1298800" y="32804"/>
                </a:lnTo>
                <a:lnTo>
                  <a:pt x="1273048" y="1371"/>
                </a:lnTo>
                <a:close/>
              </a:path>
              <a:path w="3675379" h="83185">
                <a:moveTo>
                  <a:pt x="1298800" y="32804"/>
                </a:moveTo>
                <a:lnTo>
                  <a:pt x="1276019" y="32804"/>
                </a:lnTo>
                <a:lnTo>
                  <a:pt x="1315910" y="81368"/>
                </a:lnTo>
                <a:lnTo>
                  <a:pt x="1331112" y="81368"/>
                </a:lnTo>
                <a:lnTo>
                  <a:pt x="1331112" y="49936"/>
                </a:lnTo>
                <a:lnTo>
                  <a:pt x="1312837" y="49936"/>
                </a:lnTo>
                <a:lnTo>
                  <a:pt x="1298800" y="32804"/>
                </a:lnTo>
                <a:close/>
              </a:path>
              <a:path w="3675379" h="83185">
                <a:moveTo>
                  <a:pt x="1331112" y="1371"/>
                </a:moveTo>
                <a:lnTo>
                  <a:pt x="1312837" y="1371"/>
                </a:lnTo>
                <a:lnTo>
                  <a:pt x="1312837" y="49936"/>
                </a:lnTo>
                <a:lnTo>
                  <a:pt x="1331112" y="49936"/>
                </a:lnTo>
                <a:lnTo>
                  <a:pt x="1331112" y="1371"/>
                </a:lnTo>
                <a:close/>
              </a:path>
              <a:path w="3675379" h="83185">
                <a:moveTo>
                  <a:pt x="1430896" y="16446"/>
                </a:moveTo>
                <a:lnTo>
                  <a:pt x="1412392" y="16446"/>
                </a:lnTo>
                <a:lnTo>
                  <a:pt x="1412392" y="81368"/>
                </a:lnTo>
                <a:lnTo>
                  <a:pt x="1430896" y="81368"/>
                </a:lnTo>
                <a:lnTo>
                  <a:pt x="1430896" y="16446"/>
                </a:lnTo>
                <a:close/>
              </a:path>
              <a:path w="3675379" h="83185">
                <a:moveTo>
                  <a:pt x="1456486" y="1371"/>
                </a:moveTo>
                <a:lnTo>
                  <a:pt x="1386789" y="1371"/>
                </a:lnTo>
                <a:lnTo>
                  <a:pt x="1386789" y="16446"/>
                </a:lnTo>
                <a:lnTo>
                  <a:pt x="1456486" y="16446"/>
                </a:lnTo>
                <a:lnTo>
                  <a:pt x="1456486" y="1371"/>
                </a:lnTo>
                <a:close/>
              </a:path>
              <a:path w="3675379" h="83185">
                <a:moveTo>
                  <a:pt x="1530680" y="1371"/>
                </a:moveTo>
                <a:lnTo>
                  <a:pt x="1512176" y="1371"/>
                </a:lnTo>
                <a:lnTo>
                  <a:pt x="1512176" y="81368"/>
                </a:lnTo>
                <a:lnTo>
                  <a:pt x="1530680" y="81368"/>
                </a:lnTo>
                <a:lnTo>
                  <a:pt x="1530680" y="1371"/>
                </a:lnTo>
                <a:close/>
              </a:path>
              <a:path w="3675379" h="83185">
                <a:moveTo>
                  <a:pt x="1625307" y="33718"/>
                </a:moveTo>
                <a:lnTo>
                  <a:pt x="1592973" y="33718"/>
                </a:lnTo>
                <a:lnTo>
                  <a:pt x="1592973" y="47993"/>
                </a:lnTo>
                <a:lnTo>
                  <a:pt x="1625307" y="47993"/>
                </a:lnTo>
                <a:lnTo>
                  <a:pt x="1625307" y="33718"/>
                </a:lnTo>
                <a:close/>
              </a:path>
              <a:path w="3675379" h="83185">
                <a:moveTo>
                  <a:pt x="1726590" y="1371"/>
                </a:moveTo>
                <a:lnTo>
                  <a:pt x="1708302" y="1371"/>
                </a:lnTo>
                <a:lnTo>
                  <a:pt x="1672640" y="81368"/>
                </a:lnTo>
                <a:lnTo>
                  <a:pt x="1691614" y="81368"/>
                </a:lnTo>
                <a:lnTo>
                  <a:pt x="1698701" y="64223"/>
                </a:lnTo>
                <a:lnTo>
                  <a:pt x="1754688" y="64223"/>
                </a:lnTo>
                <a:lnTo>
                  <a:pt x="1748409" y="50177"/>
                </a:lnTo>
                <a:lnTo>
                  <a:pt x="1704644" y="50177"/>
                </a:lnTo>
                <a:lnTo>
                  <a:pt x="1717332" y="19545"/>
                </a:lnTo>
                <a:lnTo>
                  <a:pt x="1734715" y="19545"/>
                </a:lnTo>
                <a:lnTo>
                  <a:pt x="1726590" y="1371"/>
                </a:lnTo>
                <a:close/>
              </a:path>
              <a:path w="3675379" h="83185">
                <a:moveTo>
                  <a:pt x="1754688" y="64223"/>
                </a:moveTo>
                <a:lnTo>
                  <a:pt x="1735848" y="64223"/>
                </a:lnTo>
                <a:lnTo>
                  <a:pt x="1742935" y="81368"/>
                </a:lnTo>
                <a:lnTo>
                  <a:pt x="1762353" y="81368"/>
                </a:lnTo>
                <a:lnTo>
                  <a:pt x="1754688" y="64223"/>
                </a:lnTo>
                <a:close/>
              </a:path>
              <a:path w="3675379" h="83185">
                <a:moveTo>
                  <a:pt x="1734715" y="19545"/>
                </a:moveTo>
                <a:lnTo>
                  <a:pt x="1717332" y="19545"/>
                </a:lnTo>
                <a:lnTo>
                  <a:pt x="1730019" y="50177"/>
                </a:lnTo>
                <a:lnTo>
                  <a:pt x="1748409" y="50177"/>
                </a:lnTo>
                <a:lnTo>
                  <a:pt x="1734715" y="19545"/>
                </a:lnTo>
                <a:close/>
              </a:path>
              <a:path w="3675379" h="83185">
                <a:moveTo>
                  <a:pt x="1854263" y="0"/>
                </a:moveTo>
                <a:lnTo>
                  <a:pt x="1836629" y="3071"/>
                </a:lnTo>
                <a:lnTo>
                  <a:pt x="1822697" y="11637"/>
                </a:lnTo>
                <a:lnTo>
                  <a:pt x="1813547" y="24726"/>
                </a:lnTo>
                <a:lnTo>
                  <a:pt x="1810258" y="41363"/>
                </a:lnTo>
                <a:lnTo>
                  <a:pt x="1813542" y="58008"/>
                </a:lnTo>
                <a:lnTo>
                  <a:pt x="1822654" y="71100"/>
                </a:lnTo>
                <a:lnTo>
                  <a:pt x="1836484" y="79668"/>
                </a:lnTo>
                <a:lnTo>
                  <a:pt x="1853920" y="82740"/>
                </a:lnTo>
                <a:lnTo>
                  <a:pt x="1862558" y="82083"/>
                </a:lnTo>
                <a:lnTo>
                  <a:pt x="1871078" y="80141"/>
                </a:lnTo>
                <a:lnTo>
                  <a:pt x="1879102" y="76959"/>
                </a:lnTo>
                <a:lnTo>
                  <a:pt x="1886254" y="72580"/>
                </a:lnTo>
                <a:lnTo>
                  <a:pt x="1886254" y="66979"/>
                </a:lnTo>
                <a:lnTo>
                  <a:pt x="1854949" y="66979"/>
                </a:lnTo>
                <a:lnTo>
                  <a:pt x="1844431" y="65084"/>
                </a:lnTo>
                <a:lnTo>
                  <a:pt x="1836226" y="59791"/>
                </a:lnTo>
                <a:lnTo>
                  <a:pt x="1830892" y="51688"/>
                </a:lnTo>
                <a:lnTo>
                  <a:pt x="1828990" y="41363"/>
                </a:lnTo>
                <a:lnTo>
                  <a:pt x="1830896" y="30950"/>
                </a:lnTo>
                <a:lnTo>
                  <a:pt x="1836254" y="22861"/>
                </a:lnTo>
                <a:lnTo>
                  <a:pt x="1844528" y="17623"/>
                </a:lnTo>
                <a:lnTo>
                  <a:pt x="1855177" y="15760"/>
                </a:lnTo>
                <a:lnTo>
                  <a:pt x="1885649" y="15760"/>
                </a:lnTo>
                <a:lnTo>
                  <a:pt x="1887740" y="13830"/>
                </a:lnTo>
                <a:lnTo>
                  <a:pt x="1881213" y="7859"/>
                </a:lnTo>
                <a:lnTo>
                  <a:pt x="1873364" y="3529"/>
                </a:lnTo>
                <a:lnTo>
                  <a:pt x="1864334" y="891"/>
                </a:lnTo>
                <a:lnTo>
                  <a:pt x="1854263" y="0"/>
                </a:lnTo>
                <a:close/>
              </a:path>
              <a:path w="3675379" h="83185">
                <a:moveTo>
                  <a:pt x="1886254" y="40106"/>
                </a:moveTo>
                <a:lnTo>
                  <a:pt x="1869351" y="40106"/>
                </a:lnTo>
                <a:lnTo>
                  <a:pt x="1869351" y="63550"/>
                </a:lnTo>
                <a:lnTo>
                  <a:pt x="1864664" y="66065"/>
                </a:lnTo>
                <a:lnTo>
                  <a:pt x="1859978" y="66979"/>
                </a:lnTo>
                <a:lnTo>
                  <a:pt x="1886254" y="66979"/>
                </a:lnTo>
                <a:lnTo>
                  <a:pt x="1886254" y="40106"/>
                </a:lnTo>
                <a:close/>
              </a:path>
              <a:path w="3675379" h="83185">
                <a:moveTo>
                  <a:pt x="1885649" y="15760"/>
                </a:moveTo>
                <a:lnTo>
                  <a:pt x="1863293" y="15760"/>
                </a:lnTo>
                <a:lnTo>
                  <a:pt x="1870036" y="18618"/>
                </a:lnTo>
                <a:lnTo>
                  <a:pt x="1875866" y="24790"/>
                </a:lnTo>
                <a:lnTo>
                  <a:pt x="1885649" y="15760"/>
                </a:lnTo>
                <a:close/>
              </a:path>
              <a:path w="3675379" h="83185">
                <a:moveTo>
                  <a:pt x="1967636" y="1371"/>
                </a:moveTo>
                <a:lnTo>
                  <a:pt x="1949132" y="1371"/>
                </a:lnTo>
                <a:lnTo>
                  <a:pt x="1949132" y="81368"/>
                </a:lnTo>
                <a:lnTo>
                  <a:pt x="1967636" y="81368"/>
                </a:lnTo>
                <a:lnTo>
                  <a:pt x="1967636" y="1371"/>
                </a:lnTo>
                <a:close/>
              </a:path>
              <a:path w="3675379" h="83185">
                <a:moveTo>
                  <a:pt x="2047646" y="1371"/>
                </a:moveTo>
                <a:lnTo>
                  <a:pt x="2032342" y="1371"/>
                </a:lnTo>
                <a:lnTo>
                  <a:pt x="2032342" y="81368"/>
                </a:lnTo>
                <a:lnTo>
                  <a:pt x="2050618" y="81368"/>
                </a:lnTo>
                <a:lnTo>
                  <a:pt x="2050618" y="32804"/>
                </a:lnTo>
                <a:lnTo>
                  <a:pt x="2073399" y="32804"/>
                </a:lnTo>
                <a:lnTo>
                  <a:pt x="2047646" y="1371"/>
                </a:lnTo>
                <a:close/>
              </a:path>
              <a:path w="3675379" h="83185">
                <a:moveTo>
                  <a:pt x="2073399" y="32804"/>
                </a:moveTo>
                <a:lnTo>
                  <a:pt x="2050618" y="32804"/>
                </a:lnTo>
                <a:lnTo>
                  <a:pt x="2090521" y="81368"/>
                </a:lnTo>
                <a:lnTo>
                  <a:pt x="2105710" y="81368"/>
                </a:lnTo>
                <a:lnTo>
                  <a:pt x="2105710" y="49936"/>
                </a:lnTo>
                <a:lnTo>
                  <a:pt x="2087435" y="49936"/>
                </a:lnTo>
                <a:lnTo>
                  <a:pt x="2073399" y="32804"/>
                </a:lnTo>
                <a:close/>
              </a:path>
              <a:path w="3675379" h="83185">
                <a:moveTo>
                  <a:pt x="2105710" y="1371"/>
                </a:moveTo>
                <a:lnTo>
                  <a:pt x="2087435" y="1371"/>
                </a:lnTo>
                <a:lnTo>
                  <a:pt x="2087435" y="49936"/>
                </a:lnTo>
                <a:lnTo>
                  <a:pt x="2105710" y="49936"/>
                </a:lnTo>
                <a:lnTo>
                  <a:pt x="2105710" y="1371"/>
                </a:lnTo>
                <a:close/>
              </a:path>
              <a:path w="3675379" h="83185">
                <a:moveTo>
                  <a:pt x="2209393" y="0"/>
                </a:moveTo>
                <a:lnTo>
                  <a:pt x="2191759" y="3071"/>
                </a:lnTo>
                <a:lnTo>
                  <a:pt x="2177827" y="11637"/>
                </a:lnTo>
                <a:lnTo>
                  <a:pt x="2168677" y="24726"/>
                </a:lnTo>
                <a:lnTo>
                  <a:pt x="2165388" y="41363"/>
                </a:lnTo>
                <a:lnTo>
                  <a:pt x="2168672" y="58008"/>
                </a:lnTo>
                <a:lnTo>
                  <a:pt x="2177784" y="71100"/>
                </a:lnTo>
                <a:lnTo>
                  <a:pt x="2191614" y="79668"/>
                </a:lnTo>
                <a:lnTo>
                  <a:pt x="2209050" y="82740"/>
                </a:lnTo>
                <a:lnTo>
                  <a:pt x="2217689" y="82083"/>
                </a:lnTo>
                <a:lnTo>
                  <a:pt x="2226208" y="80141"/>
                </a:lnTo>
                <a:lnTo>
                  <a:pt x="2234232" y="76959"/>
                </a:lnTo>
                <a:lnTo>
                  <a:pt x="2241384" y="72580"/>
                </a:lnTo>
                <a:lnTo>
                  <a:pt x="2241384" y="66979"/>
                </a:lnTo>
                <a:lnTo>
                  <a:pt x="2210079" y="66979"/>
                </a:lnTo>
                <a:lnTo>
                  <a:pt x="2199556" y="65084"/>
                </a:lnTo>
                <a:lnTo>
                  <a:pt x="2191351" y="59791"/>
                </a:lnTo>
                <a:lnTo>
                  <a:pt x="2186021" y="51688"/>
                </a:lnTo>
                <a:lnTo>
                  <a:pt x="2184120" y="41363"/>
                </a:lnTo>
                <a:lnTo>
                  <a:pt x="2186024" y="30950"/>
                </a:lnTo>
                <a:lnTo>
                  <a:pt x="2191380" y="22861"/>
                </a:lnTo>
                <a:lnTo>
                  <a:pt x="2199652" y="17623"/>
                </a:lnTo>
                <a:lnTo>
                  <a:pt x="2210308" y="15760"/>
                </a:lnTo>
                <a:lnTo>
                  <a:pt x="2240779" y="15760"/>
                </a:lnTo>
                <a:lnTo>
                  <a:pt x="2242870" y="13830"/>
                </a:lnTo>
                <a:lnTo>
                  <a:pt x="2236343" y="7859"/>
                </a:lnTo>
                <a:lnTo>
                  <a:pt x="2228494" y="3529"/>
                </a:lnTo>
                <a:lnTo>
                  <a:pt x="2219464" y="891"/>
                </a:lnTo>
                <a:lnTo>
                  <a:pt x="2209393" y="0"/>
                </a:lnTo>
                <a:close/>
              </a:path>
              <a:path w="3675379" h="83185">
                <a:moveTo>
                  <a:pt x="2241384" y="40106"/>
                </a:moveTo>
                <a:lnTo>
                  <a:pt x="2224481" y="40106"/>
                </a:lnTo>
                <a:lnTo>
                  <a:pt x="2224481" y="63550"/>
                </a:lnTo>
                <a:lnTo>
                  <a:pt x="2219794" y="66065"/>
                </a:lnTo>
                <a:lnTo>
                  <a:pt x="2215108" y="66979"/>
                </a:lnTo>
                <a:lnTo>
                  <a:pt x="2241384" y="66979"/>
                </a:lnTo>
                <a:lnTo>
                  <a:pt x="2241384" y="40106"/>
                </a:lnTo>
                <a:close/>
              </a:path>
              <a:path w="3675379" h="83185">
                <a:moveTo>
                  <a:pt x="2240779" y="15760"/>
                </a:moveTo>
                <a:lnTo>
                  <a:pt x="2218423" y="15760"/>
                </a:lnTo>
                <a:lnTo>
                  <a:pt x="2225167" y="18618"/>
                </a:lnTo>
                <a:lnTo>
                  <a:pt x="2230996" y="24790"/>
                </a:lnTo>
                <a:lnTo>
                  <a:pt x="2240779" y="15760"/>
                </a:lnTo>
                <a:close/>
              </a:path>
              <a:path w="3675379" h="83185">
                <a:moveTo>
                  <a:pt x="2397633" y="1371"/>
                </a:moveTo>
                <a:lnTo>
                  <a:pt x="2382329" y="1371"/>
                </a:lnTo>
                <a:lnTo>
                  <a:pt x="2382329" y="81368"/>
                </a:lnTo>
                <a:lnTo>
                  <a:pt x="2400604" y="81368"/>
                </a:lnTo>
                <a:lnTo>
                  <a:pt x="2400604" y="32804"/>
                </a:lnTo>
                <a:lnTo>
                  <a:pt x="2423385" y="32804"/>
                </a:lnTo>
                <a:lnTo>
                  <a:pt x="2397633" y="1371"/>
                </a:lnTo>
                <a:close/>
              </a:path>
              <a:path w="3675379" h="83185">
                <a:moveTo>
                  <a:pt x="2423385" y="32804"/>
                </a:moveTo>
                <a:lnTo>
                  <a:pt x="2400604" y="32804"/>
                </a:lnTo>
                <a:lnTo>
                  <a:pt x="2440508" y="81368"/>
                </a:lnTo>
                <a:lnTo>
                  <a:pt x="2455697" y="81368"/>
                </a:lnTo>
                <a:lnTo>
                  <a:pt x="2455697" y="49936"/>
                </a:lnTo>
                <a:lnTo>
                  <a:pt x="2437422" y="49936"/>
                </a:lnTo>
                <a:lnTo>
                  <a:pt x="2423385" y="32804"/>
                </a:lnTo>
                <a:close/>
              </a:path>
              <a:path w="3675379" h="83185">
                <a:moveTo>
                  <a:pt x="2455697" y="1371"/>
                </a:moveTo>
                <a:lnTo>
                  <a:pt x="2437422" y="1371"/>
                </a:lnTo>
                <a:lnTo>
                  <a:pt x="2437422" y="49936"/>
                </a:lnTo>
                <a:lnTo>
                  <a:pt x="2455697" y="49936"/>
                </a:lnTo>
                <a:lnTo>
                  <a:pt x="2455697" y="1371"/>
                </a:lnTo>
                <a:close/>
              </a:path>
              <a:path w="3675379" h="83185">
                <a:moveTo>
                  <a:pt x="2538907" y="1371"/>
                </a:moveTo>
                <a:lnTo>
                  <a:pt x="2520403" y="1371"/>
                </a:lnTo>
                <a:lnTo>
                  <a:pt x="2520403" y="81368"/>
                </a:lnTo>
                <a:lnTo>
                  <a:pt x="2538907" y="81368"/>
                </a:lnTo>
                <a:lnTo>
                  <a:pt x="2538907" y="1371"/>
                </a:lnTo>
                <a:close/>
              </a:path>
              <a:path w="3675379" h="83185">
                <a:moveTo>
                  <a:pt x="2642590" y="0"/>
                </a:moveTo>
                <a:lnTo>
                  <a:pt x="2624956" y="3071"/>
                </a:lnTo>
                <a:lnTo>
                  <a:pt x="2611024" y="11637"/>
                </a:lnTo>
                <a:lnTo>
                  <a:pt x="2601874" y="24726"/>
                </a:lnTo>
                <a:lnTo>
                  <a:pt x="2598585" y="41363"/>
                </a:lnTo>
                <a:lnTo>
                  <a:pt x="2601869" y="58008"/>
                </a:lnTo>
                <a:lnTo>
                  <a:pt x="2610981" y="71100"/>
                </a:lnTo>
                <a:lnTo>
                  <a:pt x="2624811" y="79668"/>
                </a:lnTo>
                <a:lnTo>
                  <a:pt x="2642247" y="82740"/>
                </a:lnTo>
                <a:lnTo>
                  <a:pt x="2650884" y="82083"/>
                </a:lnTo>
                <a:lnTo>
                  <a:pt x="2659400" y="80141"/>
                </a:lnTo>
                <a:lnTo>
                  <a:pt x="2667424" y="76959"/>
                </a:lnTo>
                <a:lnTo>
                  <a:pt x="2674581" y="72580"/>
                </a:lnTo>
                <a:lnTo>
                  <a:pt x="2674581" y="66979"/>
                </a:lnTo>
                <a:lnTo>
                  <a:pt x="2643276" y="66979"/>
                </a:lnTo>
                <a:lnTo>
                  <a:pt x="2632753" y="65084"/>
                </a:lnTo>
                <a:lnTo>
                  <a:pt x="2624548" y="59791"/>
                </a:lnTo>
                <a:lnTo>
                  <a:pt x="2619218" y="51688"/>
                </a:lnTo>
                <a:lnTo>
                  <a:pt x="2617317" y="41363"/>
                </a:lnTo>
                <a:lnTo>
                  <a:pt x="2619221" y="30950"/>
                </a:lnTo>
                <a:lnTo>
                  <a:pt x="2624577" y="22861"/>
                </a:lnTo>
                <a:lnTo>
                  <a:pt x="2632849" y="17623"/>
                </a:lnTo>
                <a:lnTo>
                  <a:pt x="2643505" y="15760"/>
                </a:lnTo>
                <a:lnTo>
                  <a:pt x="2673976" y="15760"/>
                </a:lnTo>
                <a:lnTo>
                  <a:pt x="2676067" y="13830"/>
                </a:lnTo>
                <a:lnTo>
                  <a:pt x="2669535" y="7859"/>
                </a:lnTo>
                <a:lnTo>
                  <a:pt x="2661686" y="3529"/>
                </a:lnTo>
                <a:lnTo>
                  <a:pt x="2652659" y="891"/>
                </a:lnTo>
                <a:lnTo>
                  <a:pt x="2642590" y="0"/>
                </a:lnTo>
                <a:close/>
              </a:path>
              <a:path w="3675379" h="83185">
                <a:moveTo>
                  <a:pt x="2674581" y="40106"/>
                </a:moveTo>
                <a:lnTo>
                  <a:pt x="2657678" y="40106"/>
                </a:lnTo>
                <a:lnTo>
                  <a:pt x="2657678" y="63550"/>
                </a:lnTo>
                <a:lnTo>
                  <a:pt x="2652991" y="66065"/>
                </a:lnTo>
                <a:lnTo>
                  <a:pt x="2648305" y="66979"/>
                </a:lnTo>
                <a:lnTo>
                  <a:pt x="2674581" y="66979"/>
                </a:lnTo>
                <a:lnTo>
                  <a:pt x="2674581" y="40106"/>
                </a:lnTo>
                <a:close/>
              </a:path>
              <a:path w="3675379" h="83185">
                <a:moveTo>
                  <a:pt x="2673976" y="15760"/>
                </a:moveTo>
                <a:lnTo>
                  <a:pt x="2651620" y="15760"/>
                </a:lnTo>
                <a:lnTo>
                  <a:pt x="2658364" y="18618"/>
                </a:lnTo>
                <a:lnTo>
                  <a:pt x="2664193" y="24790"/>
                </a:lnTo>
                <a:lnTo>
                  <a:pt x="2673976" y="15760"/>
                </a:lnTo>
                <a:close/>
              </a:path>
              <a:path w="3675379" h="83185">
                <a:moveTo>
                  <a:pt x="2755963" y="1371"/>
                </a:moveTo>
                <a:lnTo>
                  <a:pt x="2737459" y="1371"/>
                </a:lnTo>
                <a:lnTo>
                  <a:pt x="2737459" y="81368"/>
                </a:lnTo>
                <a:lnTo>
                  <a:pt x="2755963" y="81368"/>
                </a:lnTo>
                <a:lnTo>
                  <a:pt x="2755963" y="48564"/>
                </a:lnTo>
                <a:lnTo>
                  <a:pt x="2810827" y="48564"/>
                </a:lnTo>
                <a:lnTo>
                  <a:pt x="2810827" y="32918"/>
                </a:lnTo>
                <a:lnTo>
                  <a:pt x="2755963" y="32918"/>
                </a:lnTo>
                <a:lnTo>
                  <a:pt x="2755963" y="1371"/>
                </a:lnTo>
                <a:close/>
              </a:path>
              <a:path w="3675379" h="83185">
                <a:moveTo>
                  <a:pt x="2810827" y="48564"/>
                </a:moveTo>
                <a:lnTo>
                  <a:pt x="2792323" y="48564"/>
                </a:lnTo>
                <a:lnTo>
                  <a:pt x="2792323" y="81368"/>
                </a:lnTo>
                <a:lnTo>
                  <a:pt x="2810827" y="81368"/>
                </a:lnTo>
                <a:lnTo>
                  <a:pt x="2810827" y="48564"/>
                </a:lnTo>
                <a:close/>
              </a:path>
              <a:path w="3675379" h="83185">
                <a:moveTo>
                  <a:pt x="2810827" y="1371"/>
                </a:moveTo>
                <a:lnTo>
                  <a:pt x="2792323" y="1371"/>
                </a:lnTo>
                <a:lnTo>
                  <a:pt x="2792323" y="32918"/>
                </a:lnTo>
                <a:lnTo>
                  <a:pt x="2810827" y="32918"/>
                </a:lnTo>
                <a:lnTo>
                  <a:pt x="2810827" y="1371"/>
                </a:lnTo>
                <a:close/>
              </a:path>
              <a:path w="3675379" h="83185">
                <a:moveTo>
                  <a:pt x="2910611" y="16446"/>
                </a:moveTo>
                <a:lnTo>
                  <a:pt x="2892107" y="16446"/>
                </a:lnTo>
                <a:lnTo>
                  <a:pt x="2892107" y="81368"/>
                </a:lnTo>
                <a:lnTo>
                  <a:pt x="2910611" y="81368"/>
                </a:lnTo>
                <a:lnTo>
                  <a:pt x="2910611" y="16446"/>
                </a:lnTo>
                <a:close/>
              </a:path>
              <a:path w="3675379" h="83185">
                <a:moveTo>
                  <a:pt x="2936214" y="1371"/>
                </a:moveTo>
                <a:lnTo>
                  <a:pt x="2866504" y="1371"/>
                </a:lnTo>
                <a:lnTo>
                  <a:pt x="2866504" y="16446"/>
                </a:lnTo>
                <a:lnTo>
                  <a:pt x="2936214" y="16446"/>
                </a:lnTo>
                <a:lnTo>
                  <a:pt x="2936214" y="1371"/>
                </a:lnTo>
                <a:close/>
              </a:path>
              <a:path w="3675379" h="83185">
                <a:moveTo>
                  <a:pt x="3108350" y="0"/>
                </a:moveTo>
                <a:lnTo>
                  <a:pt x="3091053" y="3071"/>
                </a:lnTo>
                <a:lnTo>
                  <a:pt x="3077295" y="11637"/>
                </a:lnTo>
                <a:lnTo>
                  <a:pt x="3068209" y="24726"/>
                </a:lnTo>
                <a:lnTo>
                  <a:pt x="3064929" y="41363"/>
                </a:lnTo>
                <a:lnTo>
                  <a:pt x="3068207" y="58008"/>
                </a:lnTo>
                <a:lnTo>
                  <a:pt x="3077281" y="71100"/>
                </a:lnTo>
                <a:lnTo>
                  <a:pt x="3091005" y="79668"/>
                </a:lnTo>
                <a:lnTo>
                  <a:pt x="3108236" y="82740"/>
                </a:lnTo>
                <a:lnTo>
                  <a:pt x="3118219" y="81810"/>
                </a:lnTo>
                <a:lnTo>
                  <a:pt x="3127152" y="79070"/>
                </a:lnTo>
                <a:lnTo>
                  <a:pt x="3134885" y="74596"/>
                </a:lnTo>
                <a:lnTo>
                  <a:pt x="3141268" y="68465"/>
                </a:lnTo>
                <a:lnTo>
                  <a:pt x="3139659" y="66979"/>
                </a:lnTo>
                <a:lnTo>
                  <a:pt x="3109264" y="66979"/>
                </a:lnTo>
                <a:lnTo>
                  <a:pt x="3098947" y="65100"/>
                </a:lnTo>
                <a:lnTo>
                  <a:pt x="3090848" y="59834"/>
                </a:lnTo>
                <a:lnTo>
                  <a:pt x="3085556" y="51736"/>
                </a:lnTo>
                <a:lnTo>
                  <a:pt x="3083661" y="41363"/>
                </a:lnTo>
                <a:lnTo>
                  <a:pt x="3085556" y="30998"/>
                </a:lnTo>
                <a:lnTo>
                  <a:pt x="3090848" y="22904"/>
                </a:lnTo>
                <a:lnTo>
                  <a:pt x="3098947" y="17639"/>
                </a:lnTo>
                <a:lnTo>
                  <a:pt x="3109264" y="15760"/>
                </a:lnTo>
                <a:lnTo>
                  <a:pt x="3139547" y="15760"/>
                </a:lnTo>
                <a:lnTo>
                  <a:pt x="3141268" y="14173"/>
                </a:lnTo>
                <a:lnTo>
                  <a:pt x="3134887" y="8101"/>
                </a:lnTo>
                <a:lnTo>
                  <a:pt x="3127167" y="3657"/>
                </a:lnTo>
                <a:lnTo>
                  <a:pt x="3118267" y="928"/>
                </a:lnTo>
                <a:lnTo>
                  <a:pt x="3108350" y="0"/>
                </a:lnTo>
                <a:close/>
              </a:path>
              <a:path w="3675379" h="83185">
                <a:moveTo>
                  <a:pt x="3129381" y="57492"/>
                </a:moveTo>
                <a:lnTo>
                  <a:pt x="3124009" y="63779"/>
                </a:lnTo>
                <a:lnTo>
                  <a:pt x="3117265" y="66979"/>
                </a:lnTo>
                <a:lnTo>
                  <a:pt x="3139659" y="66979"/>
                </a:lnTo>
                <a:lnTo>
                  <a:pt x="3129381" y="57492"/>
                </a:lnTo>
                <a:close/>
              </a:path>
              <a:path w="3675379" h="83185">
                <a:moveTo>
                  <a:pt x="3139547" y="15760"/>
                </a:moveTo>
                <a:lnTo>
                  <a:pt x="3117265" y="15760"/>
                </a:lnTo>
                <a:lnTo>
                  <a:pt x="3124009" y="18961"/>
                </a:lnTo>
                <a:lnTo>
                  <a:pt x="3129381" y="25133"/>
                </a:lnTo>
                <a:lnTo>
                  <a:pt x="3139547" y="15760"/>
                </a:lnTo>
                <a:close/>
              </a:path>
              <a:path w="3675379" h="83185">
                <a:moveTo>
                  <a:pt x="3234080" y="1371"/>
                </a:moveTo>
                <a:lnTo>
                  <a:pt x="3199460" y="1371"/>
                </a:lnTo>
                <a:lnTo>
                  <a:pt x="3199460" y="81368"/>
                </a:lnTo>
                <a:lnTo>
                  <a:pt x="3217964" y="81368"/>
                </a:lnTo>
                <a:lnTo>
                  <a:pt x="3217964" y="59080"/>
                </a:lnTo>
                <a:lnTo>
                  <a:pt x="3254772" y="59080"/>
                </a:lnTo>
                <a:lnTo>
                  <a:pt x="3252381" y="55651"/>
                </a:lnTo>
                <a:lnTo>
                  <a:pt x="3259333" y="51513"/>
                </a:lnTo>
                <a:lnTo>
                  <a:pt x="3264500" y="45854"/>
                </a:lnTo>
                <a:lnTo>
                  <a:pt x="3265185" y="44348"/>
                </a:lnTo>
                <a:lnTo>
                  <a:pt x="3217964" y="44348"/>
                </a:lnTo>
                <a:lnTo>
                  <a:pt x="3217964" y="16446"/>
                </a:lnTo>
                <a:lnTo>
                  <a:pt x="3265007" y="16446"/>
                </a:lnTo>
                <a:lnTo>
                  <a:pt x="3259469" y="9151"/>
                </a:lnTo>
                <a:lnTo>
                  <a:pt x="3248526" y="3382"/>
                </a:lnTo>
                <a:lnTo>
                  <a:pt x="3234080" y="1371"/>
                </a:lnTo>
                <a:close/>
              </a:path>
              <a:path w="3675379" h="83185">
                <a:moveTo>
                  <a:pt x="3254772" y="59080"/>
                </a:moveTo>
                <a:lnTo>
                  <a:pt x="3234994" y="59080"/>
                </a:lnTo>
                <a:lnTo>
                  <a:pt x="3250438" y="81368"/>
                </a:lnTo>
                <a:lnTo>
                  <a:pt x="3270313" y="81368"/>
                </a:lnTo>
                <a:lnTo>
                  <a:pt x="3254772" y="59080"/>
                </a:lnTo>
                <a:close/>
              </a:path>
              <a:path w="3675379" h="83185">
                <a:moveTo>
                  <a:pt x="3265007" y="16446"/>
                </a:moveTo>
                <a:lnTo>
                  <a:pt x="3244380" y="16446"/>
                </a:lnTo>
                <a:lnTo>
                  <a:pt x="3250095" y="21590"/>
                </a:lnTo>
                <a:lnTo>
                  <a:pt x="3250095" y="39090"/>
                </a:lnTo>
                <a:lnTo>
                  <a:pt x="3244380" y="44348"/>
                </a:lnTo>
                <a:lnTo>
                  <a:pt x="3265185" y="44348"/>
                </a:lnTo>
                <a:lnTo>
                  <a:pt x="3267718" y="38779"/>
                </a:lnTo>
                <a:lnTo>
                  <a:pt x="3268827" y="30391"/>
                </a:lnTo>
                <a:lnTo>
                  <a:pt x="3266404" y="18286"/>
                </a:lnTo>
                <a:lnTo>
                  <a:pt x="3265007" y="16446"/>
                </a:lnTo>
                <a:close/>
              </a:path>
              <a:path w="3675379" h="83185">
                <a:moveTo>
                  <a:pt x="3389629" y="1371"/>
                </a:moveTo>
                <a:lnTo>
                  <a:pt x="3329190" y="1371"/>
                </a:lnTo>
                <a:lnTo>
                  <a:pt x="3329190" y="81368"/>
                </a:lnTo>
                <a:lnTo>
                  <a:pt x="3391115" y="81368"/>
                </a:lnTo>
                <a:lnTo>
                  <a:pt x="3391115" y="66522"/>
                </a:lnTo>
                <a:lnTo>
                  <a:pt x="3347567" y="66522"/>
                </a:lnTo>
                <a:lnTo>
                  <a:pt x="3347567" y="47993"/>
                </a:lnTo>
                <a:lnTo>
                  <a:pt x="3384715" y="47993"/>
                </a:lnTo>
                <a:lnTo>
                  <a:pt x="3384715" y="33604"/>
                </a:lnTo>
                <a:lnTo>
                  <a:pt x="3347567" y="33604"/>
                </a:lnTo>
                <a:lnTo>
                  <a:pt x="3347567" y="16217"/>
                </a:lnTo>
                <a:lnTo>
                  <a:pt x="3389629" y="16217"/>
                </a:lnTo>
                <a:lnTo>
                  <a:pt x="3389629" y="1371"/>
                </a:lnTo>
                <a:close/>
              </a:path>
              <a:path w="3675379" h="83185">
                <a:moveTo>
                  <a:pt x="3495027" y="1371"/>
                </a:moveTo>
                <a:lnTo>
                  <a:pt x="3476739" y="1371"/>
                </a:lnTo>
                <a:lnTo>
                  <a:pt x="3441077" y="81368"/>
                </a:lnTo>
                <a:lnTo>
                  <a:pt x="3460051" y="81368"/>
                </a:lnTo>
                <a:lnTo>
                  <a:pt x="3467138" y="64223"/>
                </a:lnTo>
                <a:lnTo>
                  <a:pt x="3523125" y="64223"/>
                </a:lnTo>
                <a:lnTo>
                  <a:pt x="3516846" y="50177"/>
                </a:lnTo>
                <a:lnTo>
                  <a:pt x="3473081" y="50177"/>
                </a:lnTo>
                <a:lnTo>
                  <a:pt x="3485769" y="19545"/>
                </a:lnTo>
                <a:lnTo>
                  <a:pt x="3503151" y="19545"/>
                </a:lnTo>
                <a:lnTo>
                  <a:pt x="3495027" y="1371"/>
                </a:lnTo>
                <a:close/>
              </a:path>
              <a:path w="3675379" h="83185">
                <a:moveTo>
                  <a:pt x="3523125" y="64223"/>
                </a:moveTo>
                <a:lnTo>
                  <a:pt x="3504285" y="64223"/>
                </a:lnTo>
                <a:lnTo>
                  <a:pt x="3511372" y="81368"/>
                </a:lnTo>
                <a:lnTo>
                  <a:pt x="3530790" y="81368"/>
                </a:lnTo>
                <a:lnTo>
                  <a:pt x="3523125" y="64223"/>
                </a:lnTo>
                <a:close/>
              </a:path>
              <a:path w="3675379" h="83185">
                <a:moveTo>
                  <a:pt x="3503151" y="19545"/>
                </a:moveTo>
                <a:lnTo>
                  <a:pt x="3485769" y="19545"/>
                </a:lnTo>
                <a:lnTo>
                  <a:pt x="3498456" y="50177"/>
                </a:lnTo>
                <a:lnTo>
                  <a:pt x="3516846" y="50177"/>
                </a:lnTo>
                <a:lnTo>
                  <a:pt x="3503151" y="19545"/>
                </a:lnTo>
                <a:close/>
              </a:path>
              <a:path w="3675379" h="83185">
                <a:moveTo>
                  <a:pt x="3600170" y="1371"/>
                </a:moveTo>
                <a:lnTo>
                  <a:pt x="3584867" y="1371"/>
                </a:lnTo>
                <a:lnTo>
                  <a:pt x="3584867" y="81368"/>
                </a:lnTo>
                <a:lnTo>
                  <a:pt x="3602228" y="81368"/>
                </a:lnTo>
                <a:lnTo>
                  <a:pt x="3602228" y="34404"/>
                </a:lnTo>
                <a:lnTo>
                  <a:pt x="3620062" y="34404"/>
                </a:lnTo>
                <a:lnTo>
                  <a:pt x="3600170" y="1371"/>
                </a:lnTo>
                <a:close/>
              </a:path>
              <a:path w="3675379" h="83185">
                <a:moveTo>
                  <a:pt x="3674887" y="33375"/>
                </a:moveTo>
                <a:lnTo>
                  <a:pt x="3657523" y="33375"/>
                </a:lnTo>
                <a:lnTo>
                  <a:pt x="3657638" y="81368"/>
                </a:lnTo>
                <a:lnTo>
                  <a:pt x="3675024" y="81368"/>
                </a:lnTo>
                <a:lnTo>
                  <a:pt x="3674887" y="33375"/>
                </a:lnTo>
                <a:close/>
              </a:path>
              <a:path w="3675379" h="83185">
                <a:moveTo>
                  <a:pt x="3620062" y="34404"/>
                </a:moveTo>
                <a:lnTo>
                  <a:pt x="3602228" y="34404"/>
                </a:lnTo>
                <a:lnTo>
                  <a:pt x="3625646" y="72910"/>
                </a:lnTo>
                <a:lnTo>
                  <a:pt x="3633990" y="72910"/>
                </a:lnTo>
                <a:lnTo>
                  <a:pt x="3646985" y="51079"/>
                </a:lnTo>
                <a:lnTo>
                  <a:pt x="3630104" y="51079"/>
                </a:lnTo>
                <a:lnTo>
                  <a:pt x="3620062" y="34404"/>
                </a:lnTo>
                <a:close/>
              </a:path>
              <a:path w="3675379" h="83185">
                <a:moveTo>
                  <a:pt x="3674795" y="1371"/>
                </a:moveTo>
                <a:lnTo>
                  <a:pt x="3659581" y="1371"/>
                </a:lnTo>
                <a:lnTo>
                  <a:pt x="3630104" y="51079"/>
                </a:lnTo>
                <a:lnTo>
                  <a:pt x="3646985" y="51079"/>
                </a:lnTo>
                <a:lnTo>
                  <a:pt x="3657523" y="33375"/>
                </a:lnTo>
                <a:lnTo>
                  <a:pt x="3674887" y="33375"/>
                </a:lnTo>
                <a:lnTo>
                  <a:pt x="3674795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269748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1155774" y="2096804"/>
            <a:ext cx="3509746" cy="353846"/>
          </a:xfrm>
          <a:custGeom>
            <a:avLst/>
            <a:gdLst/>
            <a:ahLst/>
            <a:cxnLst/>
            <a:rect l="l" t="t" r="r" b="b"/>
            <a:pathLst>
              <a:path w="3105150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088" y="307441"/>
                </a:lnTo>
                <a:lnTo>
                  <a:pt x="69088" y="123926"/>
                </a:lnTo>
                <a:lnTo>
                  <a:pt x="155092" y="123926"/>
                </a:lnTo>
                <a:lnTo>
                  <a:pt x="57861" y="5181"/>
                </a:lnTo>
                <a:close/>
              </a:path>
              <a:path w="3105150" h="313055">
                <a:moveTo>
                  <a:pt x="155092" y="123926"/>
                </a:moveTo>
                <a:lnTo>
                  <a:pt x="69088" y="123926"/>
                </a:lnTo>
                <a:lnTo>
                  <a:pt x="219786" y="307441"/>
                </a:lnTo>
                <a:lnTo>
                  <a:pt x="277215" y="307441"/>
                </a:lnTo>
                <a:lnTo>
                  <a:pt x="277215" y="188696"/>
                </a:lnTo>
                <a:lnTo>
                  <a:pt x="208127" y="188696"/>
                </a:lnTo>
                <a:lnTo>
                  <a:pt x="155092" y="123926"/>
                </a:lnTo>
                <a:close/>
              </a:path>
              <a:path w="3105150" h="313055">
                <a:moveTo>
                  <a:pt x="277215" y="5181"/>
                </a:moveTo>
                <a:lnTo>
                  <a:pt x="208127" y="5181"/>
                </a:lnTo>
                <a:lnTo>
                  <a:pt x="208127" y="188696"/>
                </a:lnTo>
                <a:lnTo>
                  <a:pt x="277215" y="188696"/>
                </a:lnTo>
                <a:lnTo>
                  <a:pt x="277215" y="5181"/>
                </a:lnTo>
                <a:close/>
              </a:path>
              <a:path w="3105150" h="313055">
                <a:moveTo>
                  <a:pt x="413664" y="5181"/>
                </a:moveTo>
                <a:lnTo>
                  <a:pt x="343712" y="5181"/>
                </a:lnTo>
                <a:lnTo>
                  <a:pt x="343712" y="307441"/>
                </a:lnTo>
                <a:lnTo>
                  <a:pt x="413664" y="307441"/>
                </a:lnTo>
                <a:lnTo>
                  <a:pt x="413664" y="5181"/>
                </a:lnTo>
                <a:close/>
              </a:path>
              <a:path w="3105150" h="313055">
                <a:moveTo>
                  <a:pt x="627405" y="0"/>
                </a:moveTo>
                <a:lnTo>
                  <a:pt x="581656" y="5251"/>
                </a:lnTo>
                <a:lnTo>
                  <a:pt x="541509" y="20278"/>
                </a:lnTo>
                <a:lnTo>
                  <a:pt x="508174" y="43989"/>
                </a:lnTo>
                <a:lnTo>
                  <a:pt x="482864" y="75293"/>
                </a:lnTo>
                <a:lnTo>
                  <a:pt x="466789" y="113097"/>
                </a:lnTo>
                <a:lnTo>
                  <a:pt x="461162" y="156311"/>
                </a:lnTo>
                <a:lnTo>
                  <a:pt x="466783" y="199525"/>
                </a:lnTo>
                <a:lnTo>
                  <a:pt x="482816" y="237330"/>
                </a:lnTo>
                <a:lnTo>
                  <a:pt x="508012" y="268633"/>
                </a:lnTo>
                <a:lnTo>
                  <a:pt x="541125" y="292344"/>
                </a:lnTo>
                <a:lnTo>
                  <a:pt x="580906" y="307371"/>
                </a:lnTo>
                <a:lnTo>
                  <a:pt x="626110" y="312623"/>
                </a:lnTo>
                <a:lnTo>
                  <a:pt x="658744" y="310140"/>
                </a:lnTo>
                <a:lnTo>
                  <a:pt x="690933" y="302799"/>
                </a:lnTo>
                <a:lnTo>
                  <a:pt x="721261" y="290763"/>
                </a:lnTo>
                <a:lnTo>
                  <a:pt x="748309" y="274193"/>
                </a:lnTo>
                <a:lnTo>
                  <a:pt x="748309" y="253034"/>
                </a:lnTo>
                <a:lnTo>
                  <a:pt x="629996" y="253034"/>
                </a:lnTo>
                <a:lnTo>
                  <a:pt x="590270" y="245876"/>
                </a:lnTo>
                <a:lnTo>
                  <a:pt x="559288" y="225885"/>
                </a:lnTo>
                <a:lnTo>
                  <a:pt x="539156" y="195288"/>
                </a:lnTo>
                <a:lnTo>
                  <a:pt x="531977" y="156311"/>
                </a:lnTo>
                <a:lnTo>
                  <a:pt x="539169" y="116970"/>
                </a:lnTo>
                <a:lnTo>
                  <a:pt x="559396" y="86413"/>
                </a:lnTo>
                <a:lnTo>
                  <a:pt x="590634" y="66625"/>
                </a:lnTo>
                <a:lnTo>
                  <a:pt x="630859" y="59588"/>
                </a:lnTo>
                <a:lnTo>
                  <a:pt x="745970" y="59588"/>
                </a:lnTo>
                <a:lnTo>
                  <a:pt x="753922" y="52247"/>
                </a:lnTo>
                <a:lnTo>
                  <a:pt x="729235" y="29692"/>
                </a:lnTo>
                <a:lnTo>
                  <a:pt x="699569" y="13331"/>
                </a:lnTo>
                <a:lnTo>
                  <a:pt x="665451" y="3366"/>
                </a:lnTo>
                <a:lnTo>
                  <a:pt x="627405" y="0"/>
                </a:lnTo>
                <a:close/>
              </a:path>
              <a:path w="3105150" h="313055">
                <a:moveTo>
                  <a:pt x="748309" y="151561"/>
                </a:moveTo>
                <a:lnTo>
                  <a:pt x="684403" y="151561"/>
                </a:lnTo>
                <a:lnTo>
                  <a:pt x="684403" y="240080"/>
                </a:lnTo>
                <a:lnTo>
                  <a:pt x="671104" y="246112"/>
                </a:lnTo>
                <a:lnTo>
                  <a:pt x="657685" y="250120"/>
                </a:lnTo>
                <a:lnTo>
                  <a:pt x="644022" y="252346"/>
                </a:lnTo>
                <a:lnTo>
                  <a:pt x="629996" y="253034"/>
                </a:lnTo>
                <a:lnTo>
                  <a:pt x="748309" y="253034"/>
                </a:lnTo>
                <a:lnTo>
                  <a:pt x="748309" y="151561"/>
                </a:lnTo>
                <a:close/>
              </a:path>
              <a:path w="3105150" h="313055">
                <a:moveTo>
                  <a:pt x="745970" y="59588"/>
                </a:moveTo>
                <a:lnTo>
                  <a:pt x="630859" y="59588"/>
                </a:lnTo>
                <a:lnTo>
                  <a:pt x="652908" y="61639"/>
                </a:lnTo>
                <a:lnTo>
                  <a:pt x="673176" y="67900"/>
                </a:lnTo>
                <a:lnTo>
                  <a:pt x="691824" y="78533"/>
                </a:lnTo>
                <a:lnTo>
                  <a:pt x="709015" y="93700"/>
                </a:lnTo>
                <a:lnTo>
                  <a:pt x="745970" y="59588"/>
                </a:lnTo>
                <a:close/>
              </a:path>
              <a:path w="3105150" h="313055">
                <a:moveTo>
                  <a:pt x="877836" y="5181"/>
                </a:moveTo>
                <a:lnTo>
                  <a:pt x="807885" y="5181"/>
                </a:lnTo>
                <a:lnTo>
                  <a:pt x="807885" y="307441"/>
                </a:lnTo>
                <a:lnTo>
                  <a:pt x="877836" y="307441"/>
                </a:lnTo>
                <a:lnTo>
                  <a:pt x="877836" y="183515"/>
                </a:lnTo>
                <a:lnTo>
                  <a:pt x="1085100" y="183515"/>
                </a:lnTo>
                <a:lnTo>
                  <a:pt x="1085100" y="124358"/>
                </a:lnTo>
                <a:lnTo>
                  <a:pt x="877836" y="124358"/>
                </a:lnTo>
                <a:lnTo>
                  <a:pt x="877836" y="5181"/>
                </a:lnTo>
                <a:close/>
              </a:path>
              <a:path w="3105150" h="313055">
                <a:moveTo>
                  <a:pt x="1085100" y="183515"/>
                </a:moveTo>
                <a:lnTo>
                  <a:pt x="1015149" y="183515"/>
                </a:lnTo>
                <a:lnTo>
                  <a:pt x="1015149" y="307441"/>
                </a:lnTo>
                <a:lnTo>
                  <a:pt x="1085100" y="307441"/>
                </a:lnTo>
                <a:lnTo>
                  <a:pt x="1085100" y="183515"/>
                </a:lnTo>
                <a:close/>
              </a:path>
              <a:path w="3105150" h="313055">
                <a:moveTo>
                  <a:pt x="1085100" y="5181"/>
                </a:moveTo>
                <a:lnTo>
                  <a:pt x="1015149" y="5181"/>
                </a:lnTo>
                <a:lnTo>
                  <a:pt x="1015149" y="124358"/>
                </a:lnTo>
                <a:lnTo>
                  <a:pt x="1085100" y="124358"/>
                </a:lnTo>
                <a:lnTo>
                  <a:pt x="1085100" y="5181"/>
                </a:lnTo>
                <a:close/>
              </a:path>
              <a:path w="3105150" h="313055">
                <a:moveTo>
                  <a:pt x="1284160" y="62179"/>
                </a:moveTo>
                <a:lnTo>
                  <a:pt x="1214208" y="62179"/>
                </a:lnTo>
                <a:lnTo>
                  <a:pt x="1214208" y="307441"/>
                </a:lnTo>
                <a:lnTo>
                  <a:pt x="1284160" y="307441"/>
                </a:lnTo>
                <a:lnTo>
                  <a:pt x="1284160" y="62179"/>
                </a:lnTo>
                <a:close/>
              </a:path>
              <a:path w="3105150" h="313055">
                <a:moveTo>
                  <a:pt x="1380883" y="5181"/>
                </a:moveTo>
                <a:lnTo>
                  <a:pt x="1117485" y="5181"/>
                </a:lnTo>
                <a:lnTo>
                  <a:pt x="1117485" y="62179"/>
                </a:lnTo>
                <a:lnTo>
                  <a:pt x="1380883" y="62179"/>
                </a:lnTo>
                <a:lnTo>
                  <a:pt x="1380883" y="5181"/>
                </a:lnTo>
                <a:close/>
              </a:path>
              <a:path w="3105150" h="313055">
                <a:moveTo>
                  <a:pt x="1675371" y="0"/>
                </a:moveTo>
                <a:lnTo>
                  <a:pt x="1630532" y="5251"/>
                </a:lnTo>
                <a:lnTo>
                  <a:pt x="1590994" y="20278"/>
                </a:lnTo>
                <a:lnTo>
                  <a:pt x="1558029" y="43989"/>
                </a:lnTo>
                <a:lnTo>
                  <a:pt x="1532909" y="75293"/>
                </a:lnTo>
                <a:lnTo>
                  <a:pt x="1516904" y="113097"/>
                </a:lnTo>
                <a:lnTo>
                  <a:pt x="1511287" y="156311"/>
                </a:lnTo>
                <a:lnTo>
                  <a:pt x="1516902" y="199525"/>
                </a:lnTo>
                <a:lnTo>
                  <a:pt x="1532893" y="237330"/>
                </a:lnTo>
                <a:lnTo>
                  <a:pt x="1557975" y="268633"/>
                </a:lnTo>
                <a:lnTo>
                  <a:pt x="1590866" y="292344"/>
                </a:lnTo>
                <a:lnTo>
                  <a:pt x="1630282" y="307371"/>
                </a:lnTo>
                <a:lnTo>
                  <a:pt x="1674939" y="312623"/>
                </a:lnTo>
                <a:lnTo>
                  <a:pt x="1712654" y="309108"/>
                </a:lnTo>
                <a:lnTo>
                  <a:pt x="1746402" y="298751"/>
                </a:lnTo>
                <a:lnTo>
                  <a:pt x="1775616" y="281837"/>
                </a:lnTo>
                <a:lnTo>
                  <a:pt x="1799729" y="258648"/>
                </a:lnTo>
                <a:lnTo>
                  <a:pt x="1793648" y="253034"/>
                </a:lnTo>
                <a:lnTo>
                  <a:pt x="1678825" y="253034"/>
                </a:lnTo>
                <a:lnTo>
                  <a:pt x="1639849" y="245937"/>
                </a:lnTo>
                <a:lnTo>
                  <a:pt x="1609251" y="226047"/>
                </a:lnTo>
                <a:lnTo>
                  <a:pt x="1589260" y="195470"/>
                </a:lnTo>
                <a:lnTo>
                  <a:pt x="1582102" y="156311"/>
                </a:lnTo>
                <a:lnTo>
                  <a:pt x="1589260" y="117152"/>
                </a:lnTo>
                <a:lnTo>
                  <a:pt x="1609251" y="86575"/>
                </a:lnTo>
                <a:lnTo>
                  <a:pt x="1639849" y="66686"/>
                </a:lnTo>
                <a:lnTo>
                  <a:pt x="1678825" y="59588"/>
                </a:lnTo>
                <a:lnTo>
                  <a:pt x="1793180" y="59588"/>
                </a:lnTo>
                <a:lnTo>
                  <a:pt x="1799729" y="53543"/>
                </a:lnTo>
                <a:lnTo>
                  <a:pt x="1775623" y="30603"/>
                </a:lnTo>
                <a:lnTo>
                  <a:pt x="1746456" y="13817"/>
                </a:lnTo>
                <a:lnTo>
                  <a:pt x="1712836" y="3508"/>
                </a:lnTo>
                <a:lnTo>
                  <a:pt x="1675371" y="0"/>
                </a:lnTo>
                <a:close/>
              </a:path>
              <a:path w="3105150" h="313055">
                <a:moveTo>
                  <a:pt x="1754822" y="217195"/>
                </a:moveTo>
                <a:lnTo>
                  <a:pt x="1738636" y="232814"/>
                </a:lnTo>
                <a:lnTo>
                  <a:pt x="1720548" y="244020"/>
                </a:lnTo>
                <a:lnTo>
                  <a:pt x="1700597" y="250774"/>
                </a:lnTo>
                <a:lnTo>
                  <a:pt x="1678825" y="253034"/>
                </a:lnTo>
                <a:lnTo>
                  <a:pt x="1793648" y="253034"/>
                </a:lnTo>
                <a:lnTo>
                  <a:pt x="1754822" y="217195"/>
                </a:lnTo>
                <a:close/>
              </a:path>
              <a:path w="3105150" h="313055">
                <a:moveTo>
                  <a:pt x="1793180" y="59588"/>
                </a:moveTo>
                <a:lnTo>
                  <a:pt x="1678825" y="59588"/>
                </a:lnTo>
                <a:lnTo>
                  <a:pt x="1700597" y="61841"/>
                </a:lnTo>
                <a:lnTo>
                  <a:pt x="1720548" y="68548"/>
                </a:lnTo>
                <a:lnTo>
                  <a:pt x="1738636" y="79626"/>
                </a:lnTo>
                <a:lnTo>
                  <a:pt x="1754822" y="94996"/>
                </a:lnTo>
                <a:lnTo>
                  <a:pt x="1793180" y="59588"/>
                </a:lnTo>
                <a:close/>
              </a:path>
              <a:path w="3105150" h="313055">
                <a:moveTo>
                  <a:pt x="1972437" y="5181"/>
                </a:moveTo>
                <a:lnTo>
                  <a:pt x="1841601" y="5181"/>
                </a:lnTo>
                <a:lnTo>
                  <a:pt x="1841601" y="307441"/>
                </a:lnTo>
                <a:lnTo>
                  <a:pt x="1911553" y="307441"/>
                </a:lnTo>
                <a:lnTo>
                  <a:pt x="1911553" y="223240"/>
                </a:lnTo>
                <a:lnTo>
                  <a:pt x="2050564" y="223240"/>
                </a:lnTo>
                <a:lnTo>
                  <a:pt x="2041525" y="210286"/>
                </a:lnTo>
                <a:lnTo>
                  <a:pt x="2067817" y="194647"/>
                </a:lnTo>
                <a:lnTo>
                  <a:pt x="2087349" y="173259"/>
                </a:lnTo>
                <a:lnTo>
                  <a:pt x="2089953" y="167538"/>
                </a:lnTo>
                <a:lnTo>
                  <a:pt x="1911553" y="167538"/>
                </a:lnTo>
                <a:lnTo>
                  <a:pt x="1911553" y="62179"/>
                </a:lnTo>
                <a:lnTo>
                  <a:pt x="2089280" y="62179"/>
                </a:lnTo>
                <a:lnTo>
                  <a:pt x="2068350" y="34597"/>
                </a:lnTo>
                <a:lnTo>
                  <a:pt x="2027012" y="12785"/>
                </a:lnTo>
                <a:lnTo>
                  <a:pt x="1972437" y="5181"/>
                </a:lnTo>
                <a:close/>
              </a:path>
              <a:path w="3105150" h="313055">
                <a:moveTo>
                  <a:pt x="2050564" y="223240"/>
                </a:moveTo>
                <a:lnTo>
                  <a:pt x="1975891" y="223240"/>
                </a:lnTo>
                <a:lnTo>
                  <a:pt x="2034184" y="307441"/>
                </a:lnTo>
                <a:lnTo>
                  <a:pt x="2109317" y="307441"/>
                </a:lnTo>
                <a:lnTo>
                  <a:pt x="2050564" y="223240"/>
                </a:lnTo>
                <a:close/>
              </a:path>
              <a:path w="3105150" h="313055">
                <a:moveTo>
                  <a:pt x="2089280" y="62179"/>
                </a:moveTo>
                <a:lnTo>
                  <a:pt x="1968550" y="62179"/>
                </a:lnTo>
                <a:lnTo>
                  <a:pt x="1996638" y="65734"/>
                </a:lnTo>
                <a:lnTo>
                  <a:pt x="2016750" y="76050"/>
                </a:lnTo>
                <a:lnTo>
                  <a:pt x="2028847" y="92600"/>
                </a:lnTo>
                <a:lnTo>
                  <a:pt x="2032889" y="114858"/>
                </a:lnTo>
                <a:lnTo>
                  <a:pt x="2028847" y="136934"/>
                </a:lnTo>
                <a:lnTo>
                  <a:pt x="2016750" y="153504"/>
                </a:lnTo>
                <a:lnTo>
                  <a:pt x="1996638" y="163922"/>
                </a:lnTo>
                <a:lnTo>
                  <a:pt x="1968550" y="167538"/>
                </a:lnTo>
                <a:lnTo>
                  <a:pt x="2089953" y="167538"/>
                </a:lnTo>
                <a:lnTo>
                  <a:pt x="2099514" y="146528"/>
                </a:lnTo>
                <a:lnTo>
                  <a:pt x="2103704" y="114858"/>
                </a:lnTo>
                <a:lnTo>
                  <a:pt x="2094548" y="69121"/>
                </a:lnTo>
                <a:lnTo>
                  <a:pt x="2089280" y="62179"/>
                </a:lnTo>
                <a:close/>
              </a:path>
              <a:path w="3105150" h="313055">
                <a:moveTo>
                  <a:pt x="2382215" y="5181"/>
                </a:moveTo>
                <a:lnTo>
                  <a:pt x="2153793" y="5181"/>
                </a:lnTo>
                <a:lnTo>
                  <a:pt x="2153793" y="307441"/>
                </a:lnTo>
                <a:lnTo>
                  <a:pt x="2387828" y="307441"/>
                </a:lnTo>
                <a:lnTo>
                  <a:pt x="2387828" y="251307"/>
                </a:lnTo>
                <a:lnTo>
                  <a:pt x="2223312" y="251307"/>
                </a:lnTo>
                <a:lnTo>
                  <a:pt x="2223312" y="181356"/>
                </a:lnTo>
                <a:lnTo>
                  <a:pt x="2363647" y="181356"/>
                </a:lnTo>
                <a:lnTo>
                  <a:pt x="2363647" y="126949"/>
                </a:lnTo>
                <a:lnTo>
                  <a:pt x="2223312" y="126949"/>
                </a:lnTo>
                <a:lnTo>
                  <a:pt x="2223312" y="61315"/>
                </a:lnTo>
                <a:lnTo>
                  <a:pt x="2382215" y="61315"/>
                </a:lnTo>
                <a:lnTo>
                  <a:pt x="2382215" y="5181"/>
                </a:lnTo>
                <a:close/>
              </a:path>
              <a:path w="3105150" h="313055">
                <a:moveTo>
                  <a:pt x="2602433" y="5181"/>
                </a:moveTo>
                <a:lnTo>
                  <a:pt x="2533345" y="5181"/>
                </a:lnTo>
                <a:lnTo>
                  <a:pt x="2398623" y="307441"/>
                </a:lnTo>
                <a:lnTo>
                  <a:pt x="2470302" y="307441"/>
                </a:lnTo>
                <a:lnTo>
                  <a:pt x="2497074" y="242671"/>
                </a:lnTo>
                <a:lnTo>
                  <a:pt x="2708625" y="242671"/>
                </a:lnTo>
                <a:lnTo>
                  <a:pt x="2684876" y="189560"/>
                </a:lnTo>
                <a:lnTo>
                  <a:pt x="2519527" y="189560"/>
                </a:lnTo>
                <a:lnTo>
                  <a:pt x="2567457" y="73837"/>
                </a:lnTo>
                <a:lnTo>
                  <a:pt x="2633132" y="73837"/>
                </a:lnTo>
                <a:lnTo>
                  <a:pt x="2602433" y="5181"/>
                </a:lnTo>
                <a:close/>
              </a:path>
              <a:path w="3105150" h="313055">
                <a:moveTo>
                  <a:pt x="2708625" y="242671"/>
                </a:moveTo>
                <a:lnTo>
                  <a:pt x="2637409" y="242671"/>
                </a:lnTo>
                <a:lnTo>
                  <a:pt x="2664180" y="307441"/>
                </a:lnTo>
                <a:lnTo>
                  <a:pt x="2737586" y="307441"/>
                </a:lnTo>
                <a:lnTo>
                  <a:pt x="2708625" y="242671"/>
                </a:lnTo>
                <a:close/>
              </a:path>
              <a:path w="3105150" h="313055">
                <a:moveTo>
                  <a:pt x="2633132" y="73837"/>
                </a:moveTo>
                <a:lnTo>
                  <a:pt x="2567457" y="73837"/>
                </a:lnTo>
                <a:lnTo>
                  <a:pt x="2615387" y="189560"/>
                </a:lnTo>
                <a:lnTo>
                  <a:pt x="2684876" y="189560"/>
                </a:lnTo>
                <a:lnTo>
                  <a:pt x="2633132" y="73837"/>
                </a:lnTo>
                <a:close/>
              </a:path>
              <a:path w="3105150" h="313055">
                <a:moveTo>
                  <a:pt x="2821774" y="5181"/>
                </a:moveTo>
                <a:lnTo>
                  <a:pt x="2763913" y="5181"/>
                </a:lnTo>
                <a:lnTo>
                  <a:pt x="2763913" y="307441"/>
                </a:lnTo>
                <a:lnTo>
                  <a:pt x="2829547" y="307441"/>
                </a:lnTo>
                <a:lnTo>
                  <a:pt x="2829547" y="129971"/>
                </a:lnTo>
                <a:lnTo>
                  <a:pt x="2896935" y="129971"/>
                </a:lnTo>
                <a:lnTo>
                  <a:pt x="2821774" y="5181"/>
                </a:lnTo>
                <a:close/>
              </a:path>
              <a:path w="3105150" h="313055">
                <a:moveTo>
                  <a:pt x="3104085" y="126085"/>
                </a:moveTo>
                <a:lnTo>
                  <a:pt x="3038538" y="126085"/>
                </a:lnTo>
                <a:lnTo>
                  <a:pt x="3038970" y="307441"/>
                </a:lnTo>
                <a:lnTo>
                  <a:pt x="3104603" y="307441"/>
                </a:lnTo>
                <a:lnTo>
                  <a:pt x="3104085" y="126085"/>
                </a:lnTo>
                <a:close/>
              </a:path>
              <a:path w="3105150" h="313055">
                <a:moveTo>
                  <a:pt x="2896935" y="129971"/>
                </a:moveTo>
                <a:lnTo>
                  <a:pt x="2829547" y="129971"/>
                </a:lnTo>
                <a:lnTo>
                  <a:pt x="2918066" y="275488"/>
                </a:lnTo>
                <a:lnTo>
                  <a:pt x="2949587" y="275488"/>
                </a:lnTo>
                <a:lnTo>
                  <a:pt x="2998690" y="193014"/>
                </a:lnTo>
                <a:lnTo>
                  <a:pt x="2934906" y="193014"/>
                </a:lnTo>
                <a:lnTo>
                  <a:pt x="2896935" y="129971"/>
                </a:lnTo>
                <a:close/>
              </a:path>
              <a:path w="3105150" h="313055">
                <a:moveTo>
                  <a:pt x="3103740" y="5181"/>
                </a:moveTo>
                <a:lnTo>
                  <a:pt x="3046310" y="5181"/>
                </a:lnTo>
                <a:lnTo>
                  <a:pt x="2934906" y="193014"/>
                </a:lnTo>
                <a:lnTo>
                  <a:pt x="2998690" y="193014"/>
                </a:lnTo>
                <a:lnTo>
                  <a:pt x="3038538" y="126085"/>
                </a:lnTo>
                <a:lnTo>
                  <a:pt x="3104085" y="126085"/>
                </a:lnTo>
                <a:lnTo>
                  <a:pt x="310374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10872" y="1608741"/>
            <a:ext cx="3010917" cy="353846"/>
          </a:xfrm>
          <a:custGeom>
            <a:avLst/>
            <a:gdLst/>
            <a:ahLst/>
            <a:cxnLst/>
            <a:rect l="l" t="t" r="r" b="b"/>
            <a:pathLst>
              <a:path w="2663825" h="313055">
                <a:moveTo>
                  <a:pt x="203809" y="5181"/>
                </a:moveTo>
                <a:lnTo>
                  <a:pt x="134721" y="5181"/>
                </a:lnTo>
                <a:lnTo>
                  <a:pt x="0" y="307441"/>
                </a:lnTo>
                <a:lnTo>
                  <a:pt x="71678" y="307441"/>
                </a:lnTo>
                <a:lnTo>
                  <a:pt x="98450" y="242671"/>
                </a:lnTo>
                <a:lnTo>
                  <a:pt x="310001" y="242671"/>
                </a:lnTo>
                <a:lnTo>
                  <a:pt x="286253" y="189560"/>
                </a:lnTo>
                <a:lnTo>
                  <a:pt x="120903" y="189560"/>
                </a:lnTo>
                <a:lnTo>
                  <a:pt x="168833" y="73837"/>
                </a:lnTo>
                <a:lnTo>
                  <a:pt x="234508" y="73837"/>
                </a:lnTo>
                <a:lnTo>
                  <a:pt x="203809" y="5181"/>
                </a:lnTo>
                <a:close/>
              </a:path>
              <a:path w="2663825" h="313055">
                <a:moveTo>
                  <a:pt x="310001" y="242671"/>
                </a:moveTo>
                <a:lnTo>
                  <a:pt x="238785" y="242671"/>
                </a:lnTo>
                <a:lnTo>
                  <a:pt x="265556" y="307441"/>
                </a:lnTo>
                <a:lnTo>
                  <a:pt x="338963" y="307441"/>
                </a:lnTo>
                <a:lnTo>
                  <a:pt x="310001" y="242671"/>
                </a:lnTo>
                <a:close/>
              </a:path>
              <a:path w="2663825" h="313055">
                <a:moveTo>
                  <a:pt x="234508" y="73837"/>
                </a:moveTo>
                <a:lnTo>
                  <a:pt x="168833" y="73837"/>
                </a:lnTo>
                <a:lnTo>
                  <a:pt x="216763" y="189560"/>
                </a:lnTo>
                <a:lnTo>
                  <a:pt x="286253" y="189560"/>
                </a:lnTo>
                <a:lnTo>
                  <a:pt x="234508" y="73837"/>
                </a:lnTo>
                <a:close/>
              </a:path>
              <a:path w="2663825" h="313055">
                <a:moveTo>
                  <a:pt x="423163" y="5181"/>
                </a:moveTo>
                <a:lnTo>
                  <a:pt x="365302" y="5181"/>
                </a:lnTo>
                <a:lnTo>
                  <a:pt x="365302" y="307441"/>
                </a:lnTo>
                <a:lnTo>
                  <a:pt x="434390" y="307441"/>
                </a:lnTo>
                <a:lnTo>
                  <a:pt x="434390" y="123926"/>
                </a:lnTo>
                <a:lnTo>
                  <a:pt x="520395" y="123926"/>
                </a:lnTo>
                <a:lnTo>
                  <a:pt x="423163" y="5181"/>
                </a:lnTo>
                <a:close/>
              </a:path>
              <a:path w="2663825" h="313055">
                <a:moveTo>
                  <a:pt x="520395" y="123926"/>
                </a:moveTo>
                <a:lnTo>
                  <a:pt x="434390" y="123926"/>
                </a:lnTo>
                <a:lnTo>
                  <a:pt x="585088" y="307441"/>
                </a:lnTo>
                <a:lnTo>
                  <a:pt x="642518" y="307441"/>
                </a:lnTo>
                <a:lnTo>
                  <a:pt x="642518" y="188696"/>
                </a:lnTo>
                <a:lnTo>
                  <a:pt x="573430" y="188696"/>
                </a:lnTo>
                <a:lnTo>
                  <a:pt x="520395" y="123926"/>
                </a:lnTo>
                <a:close/>
              </a:path>
              <a:path w="2663825" h="313055">
                <a:moveTo>
                  <a:pt x="642518" y="5181"/>
                </a:moveTo>
                <a:lnTo>
                  <a:pt x="573430" y="5181"/>
                </a:lnTo>
                <a:lnTo>
                  <a:pt x="573430" y="188696"/>
                </a:lnTo>
                <a:lnTo>
                  <a:pt x="642518" y="188696"/>
                </a:lnTo>
                <a:lnTo>
                  <a:pt x="642518" y="5181"/>
                </a:lnTo>
                <a:close/>
              </a:path>
              <a:path w="2663825" h="313055">
                <a:moveTo>
                  <a:pt x="841578" y="62179"/>
                </a:moveTo>
                <a:lnTo>
                  <a:pt x="771626" y="62179"/>
                </a:lnTo>
                <a:lnTo>
                  <a:pt x="771626" y="307441"/>
                </a:lnTo>
                <a:lnTo>
                  <a:pt x="841578" y="307441"/>
                </a:lnTo>
                <a:lnTo>
                  <a:pt x="841578" y="62179"/>
                </a:lnTo>
                <a:close/>
              </a:path>
              <a:path w="2663825" h="313055">
                <a:moveTo>
                  <a:pt x="938301" y="5181"/>
                </a:moveTo>
                <a:lnTo>
                  <a:pt x="674903" y="5181"/>
                </a:lnTo>
                <a:lnTo>
                  <a:pt x="674903" y="62179"/>
                </a:lnTo>
                <a:lnTo>
                  <a:pt x="938301" y="62179"/>
                </a:lnTo>
                <a:lnTo>
                  <a:pt x="938301" y="5181"/>
                </a:lnTo>
                <a:close/>
              </a:path>
              <a:path w="2663825" h="313055">
                <a:moveTo>
                  <a:pt x="1040638" y="5181"/>
                </a:moveTo>
                <a:lnTo>
                  <a:pt x="970686" y="5181"/>
                </a:lnTo>
                <a:lnTo>
                  <a:pt x="970686" y="307441"/>
                </a:lnTo>
                <a:lnTo>
                  <a:pt x="1040638" y="307441"/>
                </a:lnTo>
                <a:lnTo>
                  <a:pt x="1040638" y="5181"/>
                </a:lnTo>
                <a:close/>
              </a:path>
              <a:path w="2663825" h="313055">
                <a:moveTo>
                  <a:pt x="1220254" y="127380"/>
                </a:moveTo>
                <a:lnTo>
                  <a:pt x="1098054" y="127380"/>
                </a:lnTo>
                <a:lnTo>
                  <a:pt x="1098054" y="181355"/>
                </a:lnTo>
                <a:lnTo>
                  <a:pt x="1220254" y="181355"/>
                </a:lnTo>
                <a:lnTo>
                  <a:pt x="1220254" y="127380"/>
                </a:lnTo>
                <a:close/>
              </a:path>
              <a:path w="2663825" h="313055">
                <a:moveTo>
                  <a:pt x="1424927" y="5181"/>
                </a:moveTo>
                <a:lnTo>
                  <a:pt x="1355839" y="5181"/>
                </a:lnTo>
                <a:lnTo>
                  <a:pt x="1221117" y="307441"/>
                </a:lnTo>
                <a:lnTo>
                  <a:pt x="1292796" y="307441"/>
                </a:lnTo>
                <a:lnTo>
                  <a:pt x="1319568" y="242671"/>
                </a:lnTo>
                <a:lnTo>
                  <a:pt x="1531119" y="242671"/>
                </a:lnTo>
                <a:lnTo>
                  <a:pt x="1507370" y="189560"/>
                </a:lnTo>
                <a:lnTo>
                  <a:pt x="1342021" y="189560"/>
                </a:lnTo>
                <a:lnTo>
                  <a:pt x="1389951" y="73837"/>
                </a:lnTo>
                <a:lnTo>
                  <a:pt x="1455626" y="73837"/>
                </a:lnTo>
                <a:lnTo>
                  <a:pt x="1424927" y="5181"/>
                </a:lnTo>
                <a:close/>
              </a:path>
              <a:path w="2663825" h="313055">
                <a:moveTo>
                  <a:pt x="1531119" y="242671"/>
                </a:moveTo>
                <a:lnTo>
                  <a:pt x="1459903" y="242671"/>
                </a:lnTo>
                <a:lnTo>
                  <a:pt x="1486674" y="307441"/>
                </a:lnTo>
                <a:lnTo>
                  <a:pt x="1560080" y="307441"/>
                </a:lnTo>
                <a:lnTo>
                  <a:pt x="1531119" y="242671"/>
                </a:lnTo>
                <a:close/>
              </a:path>
              <a:path w="2663825" h="313055">
                <a:moveTo>
                  <a:pt x="1455626" y="73837"/>
                </a:moveTo>
                <a:lnTo>
                  <a:pt x="1389951" y="73837"/>
                </a:lnTo>
                <a:lnTo>
                  <a:pt x="1437881" y="189560"/>
                </a:lnTo>
                <a:lnTo>
                  <a:pt x="1507370" y="189560"/>
                </a:lnTo>
                <a:lnTo>
                  <a:pt x="1455626" y="73837"/>
                </a:lnTo>
                <a:close/>
              </a:path>
              <a:path w="2663825" h="313055">
                <a:moveTo>
                  <a:pt x="1729346" y="0"/>
                </a:moveTo>
                <a:lnTo>
                  <a:pt x="1683597" y="5251"/>
                </a:lnTo>
                <a:lnTo>
                  <a:pt x="1643450" y="20278"/>
                </a:lnTo>
                <a:lnTo>
                  <a:pt x="1610115" y="43989"/>
                </a:lnTo>
                <a:lnTo>
                  <a:pt x="1584805" y="75293"/>
                </a:lnTo>
                <a:lnTo>
                  <a:pt x="1568730" y="113097"/>
                </a:lnTo>
                <a:lnTo>
                  <a:pt x="1563103" y="156311"/>
                </a:lnTo>
                <a:lnTo>
                  <a:pt x="1568724" y="199525"/>
                </a:lnTo>
                <a:lnTo>
                  <a:pt x="1584757" y="237330"/>
                </a:lnTo>
                <a:lnTo>
                  <a:pt x="1609953" y="268633"/>
                </a:lnTo>
                <a:lnTo>
                  <a:pt x="1643066" y="292344"/>
                </a:lnTo>
                <a:lnTo>
                  <a:pt x="1682847" y="307371"/>
                </a:lnTo>
                <a:lnTo>
                  <a:pt x="1728050" y="312623"/>
                </a:lnTo>
                <a:lnTo>
                  <a:pt x="1760685" y="310140"/>
                </a:lnTo>
                <a:lnTo>
                  <a:pt x="1792874" y="302799"/>
                </a:lnTo>
                <a:lnTo>
                  <a:pt x="1823202" y="290763"/>
                </a:lnTo>
                <a:lnTo>
                  <a:pt x="1850250" y="274192"/>
                </a:lnTo>
                <a:lnTo>
                  <a:pt x="1850250" y="253034"/>
                </a:lnTo>
                <a:lnTo>
                  <a:pt x="1731937" y="253034"/>
                </a:lnTo>
                <a:lnTo>
                  <a:pt x="1692211" y="245876"/>
                </a:lnTo>
                <a:lnTo>
                  <a:pt x="1661229" y="225885"/>
                </a:lnTo>
                <a:lnTo>
                  <a:pt x="1641097" y="195288"/>
                </a:lnTo>
                <a:lnTo>
                  <a:pt x="1633918" y="156311"/>
                </a:lnTo>
                <a:lnTo>
                  <a:pt x="1641110" y="116970"/>
                </a:lnTo>
                <a:lnTo>
                  <a:pt x="1661337" y="86413"/>
                </a:lnTo>
                <a:lnTo>
                  <a:pt x="1692575" y="66625"/>
                </a:lnTo>
                <a:lnTo>
                  <a:pt x="1732800" y="59588"/>
                </a:lnTo>
                <a:lnTo>
                  <a:pt x="1847911" y="59588"/>
                </a:lnTo>
                <a:lnTo>
                  <a:pt x="1855863" y="52247"/>
                </a:lnTo>
                <a:lnTo>
                  <a:pt x="1831176" y="29692"/>
                </a:lnTo>
                <a:lnTo>
                  <a:pt x="1801510" y="13331"/>
                </a:lnTo>
                <a:lnTo>
                  <a:pt x="1767391" y="3366"/>
                </a:lnTo>
                <a:lnTo>
                  <a:pt x="1729346" y="0"/>
                </a:lnTo>
                <a:close/>
              </a:path>
              <a:path w="2663825" h="313055">
                <a:moveTo>
                  <a:pt x="1850250" y="151561"/>
                </a:moveTo>
                <a:lnTo>
                  <a:pt x="1786343" y="151561"/>
                </a:lnTo>
                <a:lnTo>
                  <a:pt x="1786343" y="240080"/>
                </a:lnTo>
                <a:lnTo>
                  <a:pt x="1773045" y="246112"/>
                </a:lnTo>
                <a:lnTo>
                  <a:pt x="1759626" y="250120"/>
                </a:lnTo>
                <a:lnTo>
                  <a:pt x="1745963" y="252346"/>
                </a:lnTo>
                <a:lnTo>
                  <a:pt x="1731937" y="253034"/>
                </a:lnTo>
                <a:lnTo>
                  <a:pt x="1850250" y="253034"/>
                </a:lnTo>
                <a:lnTo>
                  <a:pt x="1850250" y="151561"/>
                </a:lnTo>
                <a:close/>
              </a:path>
              <a:path w="2663825" h="313055">
                <a:moveTo>
                  <a:pt x="1847911" y="59588"/>
                </a:moveTo>
                <a:lnTo>
                  <a:pt x="1732800" y="59588"/>
                </a:lnTo>
                <a:lnTo>
                  <a:pt x="1754849" y="61639"/>
                </a:lnTo>
                <a:lnTo>
                  <a:pt x="1775117" y="67900"/>
                </a:lnTo>
                <a:lnTo>
                  <a:pt x="1793765" y="78533"/>
                </a:lnTo>
                <a:lnTo>
                  <a:pt x="1810956" y="93700"/>
                </a:lnTo>
                <a:lnTo>
                  <a:pt x="1847911" y="59588"/>
                </a:lnTo>
                <a:close/>
              </a:path>
              <a:path w="2663825" h="313055">
                <a:moveTo>
                  <a:pt x="1979790" y="5181"/>
                </a:moveTo>
                <a:lnTo>
                  <a:pt x="1909838" y="5181"/>
                </a:lnTo>
                <a:lnTo>
                  <a:pt x="1909838" y="307441"/>
                </a:lnTo>
                <a:lnTo>
                  <a:pt x="1979790" y="307441"/>
                </a:lnTo>
                <a:lnTo>
                  <a:pt x="1979790" y="5181"/>
                </a:lnTo>
                <a:close/>
              </a:path>
              <a:path w="2663825" h="313055">
                <a:moveTo>
                  <a:pt x="2104136" y="5181"/>
                </a:moveTo>
                <a:lnTo>
                  <a:pt x="2046274" y="5181"/>
                </a:lnTo>
                <a:lnTo>
                  <a:pt x="2046274" y="307441"/>
                </a:lnTo>
                <a:lnTo>
                  <a:pt x="2115362" y="307441"/>
                </a:lnTo>
                <a:lnTo>
                  <a:pt x="2115362" y="123926"/>
                </a:lnTo>
                <a:lnTo>
                  <a:pt x="2201367" y="123926"/>
                </a:lnTo>
                <a:lnTo>
                  <a:pt x="2104136" y="5181"/>
                </a:lnTo>
                <a:close/>
              </a:path>
              <a:path w="2663825" h="313055">
                <a:moveTo>
                  <a:pt x="2201367" y="123926"/>
                </a:moveTo>
                <a:lnTo>
                  <a:pt x="2115362" y="123926"/>
                </a:lnTo>
                <a:lnTo>
                  <a:pt x="2266061" y="307441"/>
                </a:lnTo>
                <a:lnTo>
                  <a:pt x="2323490" y="307441"/>
                </a:lnTo>
                <a:lnTo>
                  <a:pt x="2323490" y="188696"/>
                </a:lnTo>
                <a:lnTo>
                  <a:pt x="2254402" y="188696"/>
                </a:lnTo>
                <a:lnTo>
                  <a:pt x="2201367" y="123926"/>
                </a:lnTo>
                <a:close/>
              </a:path>
              <a:path w="2663825" h="313055">
                <a:moveTo>
                  <a:pt x="2323490" y="5181"/>
                </a:moveTo>
                <a:lnTo>
                  <a:pt x="2254402" y="5181"/>
                </a:lnTo>
                <a:lnTo>
                  <a:pt x="2254402" y="188696"/>
                </a:lnTo>
                <a:lnTo>
                  <a:pt x="2323490" y="188696"/>
                </a:lnTo>
                <a:lnTo>
                  <a:pt x="2323490" y="5181"/>
                </a:lnTo>
                <a:close/>
              </a:path>
              <a:path w="2663825" h="313055">
                <a:moveTo>
                  <a:pt x="2537231" y="0"/>
                </a:moveTo>
                <a:lnTo>
                  <a:pt x="2491482" y="5251"/>
                </a:lnTo>
                <a:lnTo>
                  <a:pt x="2451335" y="20278"/>
                </a:lnTo>
                <a:lnTo>
                  <a:pt x="2418000" y="43989"/>
                </a:lnTo>
                <a:lnTo>
                  <a:pt x="2392690" y="75293"/>
                </a:lnTo>
                <a:lnTo>
                  <a:pt x="2376615" y="113097"/>
                </a:lnTo>
                <a:lnTo>
                  <a:pt x="2370988" y="156311"/>
                </a:lnTo>
                <a:lnTo>
                  <a:pt x="2376609" y="199525"/>
                </a:lnTo>
                <a:lnTo>
                  <a:pt x="2392642" y="237330"/>
                </a:lnTo>
                <a:lnTo>
                  <a:pt x="2417838" y="268633"/>
                </a:lnTo>
                <a:lnTo>
                  <a:pt x="2450951" y="292344"/>
                </a:lnTo>
                <a:lnTo>
                  <a:pt x="2490732" y="307371"/>
                </a:lnTo>
                <a:lnTo>
                  <a:pt x="2535936" y="312623"/>
                </a:lnTo>
                <a:lnTo>
                  <a:pt x="2568570" y="310140"/>
                </a:lnTo>
                <a:lnTo>
                  <a:pt x="2600759" y="302799"/>
                </a:lnTo>
                <a:lnTo>
                  <a:pt x="2631087" y="290763"/>
                </a:lnTo>
                <a:lnTo>
                  <a:pt x="2658135" y="274192"/>
                </a:lnTo>
                <a:lnTo>
                  <a:pt x="2658135" y="253034"/>
                </a:lnTo>
                <a:lnTo>
                  <a:pt x="2539822" y="253034"/>
                </a:lnTo>
                <a:lnTo>
                  <a:pt x="2500096" y="245876"/>
                </a:lnTo>
                <a:lnTo>
                  <a:pt x="2469114" y="225885"/>
                </a:lnTo>
                <a:lnTo>
                  <a:pt x="2448982" y="195288"/>
                </a:lnTo>
                <a:lnTo>
                  <a:pt x="2441803" y="156311"/>
                </a:lnTo>
                <a:lnTo>
                  <a:pt x="2448995" y="116970"/>
                </a:lnTo>
                <a:lnTo>
                  <a:pt x="2469222" y="86413"/>
                </a:lnTo>
                <a:lnTo>
                  <a:pt x="2500460" y="66625"/>
                </a:lnTo>
                <a:lnTo>
                  <a:pt x="2540685" y="59588"/>
                </a:lnTo>
                <a:lnTo>
                  <a:pt x="2655796" y="59588"/>
                </a:lnTo>
                <a:lnTo>
                  <a:pt x="2663748" y="52247"/>
                </a:lnTo>
                <a:lnTo>
                  <a:pt x="2639061" y="29692"/>
                </a:lnTo>
                <a:lnTo>
                  <a:pt x="2609395" y="13331"/>
                </a:lnTo>
                <a:lnTo>
                  <a:pt x="2575277" y="3366"/>
                </a:lnTo>
                <a:lnTo>
                  <a:pt x="2537231" y="0"/>
                </a:lnTo>
                <a:close/>
              </a:path>
              <a:path w="2663825" h="313055">
                <a:moveTo>
                  <a:pt x="2658135" y="151561"/>
                </a:moveTo>
                <a:lnTo>
                  <a:pt x="2594229" y="151561"/>
                </a:lnTo>
                <a:lnTo>
                  <a:pt x="2594229" y="240080"/>
                </a:lnTo>
                <a:lnTo>
                  <a:pt x="2580930" y="246112"/>
                </a:lnTo>
                <a:lnTo>
                  <a:pt x="2567511" y="250120"/>
                </a:lnTo>
                <a:lnTo>
                  <a:pt x="2553848" y="252346"/>
                </a:lnTo>
                <a:lnTo>
                  <a:pt x="2539822" y="253034"/>
                </a:lnTo>
                <a:lnTo>
                  <a:pt x="2658135" y="253034"/>
                </a:lnTo>
                <a:lnTo>
                  <a:pt x="2658135" y="151561"/>
                </a:lnTo>
                <a:close/>
              </a:path>
              <a:path w="2663825" h="313055">
                <a:moveTo>
                  <a:pt x="2655796" y="59588"/>
                </a:moveTo>
                <a:lnTo>
                  <a:pt x="2540685" y="59588"/>
                </a:lnTo>
                <a:lnTo>
                  <a:pt x="2562734" y="61639"/>
                </a:lnTo>
                <a:lnTo>
                  <a:pt x="2583002" y="67900"/>
                </a:lnTo>
                <a:lnTo>
                  <a:pt x="2601650" y="78533"/>
                </a:lnTo>
                <a:lnTo>
                  <a:pt x="2618841" y="93700"/>
                </a:lnTo>
                <a:lnTo>
                  <a:pt x="2655796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120309" y="2739425"/>
            <a:ext cx="1522325" cy="98330"/>
          </a:xfrm>
          <a:custGeom>
            <a:avLst/>
            <a:gdLst/>
            <a:ahLst/>
            <a:cxnLst/>
            <a:rect l="l" t="t" r="r" b="b"/>
            <a:pathLst>
              <a:path w="1346835" h="86994">
                <a:moveTo>
                  <a:pt x="43421" y="2057"/>
                </a:moveTo>
                <a:lnTo>
                  <a:pt x="26124" y="5129"/>
                </a:lnTo>
                <a:lnTo>
                  <a:pt x="12366" y="13696"/>
                </a:lnTo>
                <a:lnTo>
                  <a:pt x="3280" y="26789"/>
                </a:lnTo>
                <a:lnTo>
                  <a:pt x="0" y="43434"/>
                </a:lnTo>
                <a:lnTo>
                  <a:pt x="3278" y="60071"/>
                </a:lnTo>
                <a:lnTo>
                  <a:pt x="12352" y="73159"/>
                </a:lnTo>
                <a:lnTo>
                  <a:pt x="26076" y="81726"/>
                </a:lnTo>
                <a:lnTo>
                  <a:pt x="43306" y="84797"/>
                </a:lnTo>
                <a:lnTo>
                  <a:pt x="53290" y="83867"/>
                </a:lnTo>
                <a:lnTo>
                  <a:pt x="62223" y="81127"/>
                </a:lnTo>
                <a:lnTo>
                  <a:pt x="69956" y="76654"/>
                </a:lnTo>
                <a:lnTo>
                  <a:pt x="76339" y="70523"/>
                </a:lnTo>
                <a:lnTo>
                  <a:pt x="74729" y="69037"/>
                </a:lnTo>
                <a:lnTo>
                  <a:pt x="44335" y="69037"/>
                </a:lnTo>
                <a:lnTo>
                  <a:pt x="34018" y="67158"/>
                </a:lnTo>
                <a:lnTo>
                  <a:pt x="25919" y="61893"/>
                </a:lnTo>
                <a:lnTo>
                  <a:pt x="20627" y="53799"/>
                </a:lnTo>
                <a:lnTo>
                  <a:pt x="18732" y="43434"/>
                </a:lnTo>
                <a:lnTo>
                  <a:pt x="20627" y="33061"/>
                </a:lnTo>
                <a:lnTo>
                  <a:pt x="25919" y="24963"/>
                </a:lnTo>
                <a:lnTo>
                  <a:pt x="34018" y="19697"/>
                </a:lnTo>
                <a:lnTo>
                  <a:pt x="44335" y="17818"/>
                </a:lnTo>
                <a:lnTo>
                  <a:pt x="74617" y="17818"/>
                </a:lnTo>
                <a:lnTo>
                  <a:pt x="76339" y="16230"/>
                </a:lnTo>
                <a:lnTo>
                  <a:pt x="69958" y="10158"/>
                </a:lnTo>
                <a:lnTo>
                  <a:pt x="62237" y="5715"/>
                </a:lnTo>
                <a:lnTo>
                  <a:pt x="53338" y="2986"/>
                </a:lnTo>
                <a:lnTo>
                  <a:pt x="43421" y="2057"/>
                </a:lnTo>
                <a:close/>
              </a:path>
              <a:path w="1346835" h="86994">
                <a:moveTo>
                  <a:pt x="64452" y="59550"/>
                </a:moveTo>
                <a:lnTo>
                  <a:pt x="59080" y="65836"/>
                </a:lnTo>
                <a:lnTo>
                  <a:pt x="52336" y="69037"/>
                </a:lnTo>
                <a:lnTo>
                  <a:pt x="74729" y="69037"/>
                </a:lnTo>
                <a:lnTo>
                  <a:pt x="64452" y="59550"/>
                </a:lnTo>
                <a:close/>
              </a:path>
              <a:path w="1346835" h="86994">
                <a:moveTo>
                  <a:pt x="74617" y="17818"/>
                </a:moveTo>
                <a:lnTo>
                  <a:pt x="52336" y="17818"/>
                </a:lnTo>
                <a:lnTo>
                  <a:pt x="59080" y="21018"/>
                </a:lnTo>
                <a:lnTo>
                  <a:pt x="64452" y="27190"/>
                </a:lnTo>
                <a:lnTo>
                  <a:pt x="74617" y="17818"/>
                </a:lnTo>
                <a:close/>
              </a:path>
              <a:path w="1346835" h="86994">
                <a:moveTo>
                  <a:pt x="124815" y="59550"/>
                </a:moveTo>
                <a:lnTo>
                  <a:pt x="113042" y="70523"/>
                </a:lnTo>
                <a:lnTo>
                  <a:pt x="119446" y="76654"/>
                </a:lnTo>
                <a:lnTo>
                  <a:pt x="127242" y="81127"/>
                </a:lnTo>
                <a:lnTo>
                  <a:pt x="136279" y="83867"/>
                </a:lnTo>
                <a:lnTo>
                  <a:pt x="146405" y="84797"/>
                </a:lnTo>
                <a:lnTo>
                  <a:pt x="163014" y="81726"/>
                </a:lnTo>
                <a:lnTo>
                  <a:pt x="176152" y="73159"/>
                </a:lnTo>
                <a:lnTo>
                  <a:pt x="178872" y="69037"/>
                </a:lnTo>
                <a:lnTo>
                  <a:pt x="137274" y="69037"/>
                </a:lnTo>
                <a:lnTo>
                  <a:pt x="130416" y="65836"/>
                </a:lnTo>
                <a:lnTo>
                  <a:pt x="124815" y="59550"/>
                </a:lnTo>
                <a:close/>
              </a:path>
              <a:path w="1346835" h="86994">
                <a:moveTo>
                  <a:pt x="178870" y="17818"/>
                </a:moveTo>
                <a:lnTo>
                  <a:pt x="145503" y="17818"/>
                </a:lnTo>
                <a:lnTo>
                  <a:pt x="153485" y="19097"/>
                </a:lnTo>
                <a:lnTo>
                  <a:pt x="160108" y="22734"/>
                </a:lnTo>
                <a:lnTo>
                  <a:pt x="165084" y="28431"/>
                </a:lnTo>
                <a:lnTo>
                  <a:pt x="168122" y="35890"/>
                </a:lnTo>
                <a:lnTo>
                  <a:pt x="135902" y="35890"/>
                </a:lnTo>
                <a:lnTo>
                  <a:pt x="135902" y="50050"/>
                </a:lnTo>
                <a:lnTo>
                  <a:pt x="168351" y="50050"/>
                </a:lnTo>
                <a:lnTo>
                  <a:pt x="165422" y="57844"/>
                </a:lnTo>
                <a:lnTo>
                  <a:pt x="160437" y="63834"/>
                </a:lnTo>
                <a:lnTo>
                  <a:pt x="153697" y="67679"/>
                </a:lnTo>
                <a:lnTo>
                  <a:pt x="145503" y="69037"/>
                </a:lnTo>
                <a:lnTo>
                  <a:pt x="178872" y="69037"/>
                </a:lnTo>
                <a:lnTo>
                  <a:pt x="184788" y="60071"/>
                </a:lnTo>
                <a:lnTo>
                  <a:pt x="187896" y="43434"/>
                </a:lnTo>
                <a:lnTo>
                  <a:pt x="184788" y="26789"/>
                </a:lnTo>
                <a:lnTo>
                  <a:pt x="178870" y="17818"/>
                </a:lnTo>
                <a:close/>
              </a:path>
              <a:path w="1346835" h="86994">
                <a:moveTo>
                  <a:pt x="146405" y="2057"/>
                </a:moveTo>
                <a:lnTo>
                  <a:pt x="136279" y="2987"/>
                </a:lnTo>
                <a:lnTo>
                  <a:pt x="127242" y="5727"/>
                </a:lnTo>
                <a:lnTo>
                  <a:pt x="119446" y="10201"/>
                </a:lnTo>
                <a:lnTo>
                  <a:pt x="113042" y="16332"/>
                </a:lnTo>
                <a:lnTo>
                  <a:pt x="124815" y="27317"/>
                </a:lnTo>
                <a:lnTo>
                  <a:pt x="130416" y="21018"/>
                </a:lnTo>
                <a:lnTo>
                  <a:pt x="137274" y="17818"/>
                </a:lnTo>
                <a:lnTo>
                  <a:pt x="178870" y="17818"/>
                </a:lnTo>
                <a:lnTo>
                  <a:pt x="176152" y="13696"/>
                </a:lnTo>
                <a:lnTo>
                  <a:pt x="163014" y="5129"/>
                </a:lnTo>
                <a:lnTo>
                  <a:pt x="146405" y="2057"/>
                </a:lnTo>
                <a:close/>
              </a:path>
              <a:path w="1346835" h="86994">
                <a:moveTo>
                  <a:pt x="220586" y="3429"/>
                </a:moveTo>
                <a:lnTo>
                  <a:pt x="202196" y="3429"/>
                </a:lnTo>
                <a:lnTo>
                  <a:pt x="202196" y="83426"/>
                </a:lnTo>
                <a:lnTo>
                  <a:pt x="220586" y="83426"/>
                </a:lnTo>
                <a:lnTo>
                  <a:pt x="220586" y="51193"/>
                </a:lnTo>
                <a:lnTo>
                  <a:pt x="254201" y="51193"/>
                </a:lnTo>
                <a:lnTo>
                  <a:pt x="248246" y="42062"/>
                </a:lnTo>
                <a:lnTo>
                  <a:pt x="252506" y="35775"/>
                </a:lnTo>
                <a:lnTo>
                  <a:pt x="220586" y="35775"/>
                </a:lnTo>
                <a:lnTo>
                  <a:pt x="220586" y="3429"/>
                </a:lnTo>
                <a:close/>
              </a:path>
              <a:path w="1346835" h="86994">
                <a:moveTo>
                  <a:pt x="254201" y="51193"/>
                </a:moveTo>
                <a:lnTo>
                  <a:pt x="233387" y="51193"/>
                </a:lnTo>
                <a:lnTo>
                  <a:pt x="254190" y="83426"/>
                </a:lnTo>
                <a:lnTo>
                  <a:pt x="275221" y="83426"/>
                </a:lnTo>
                <a:lnTo>
                  <a:pt x="254201" y="51193"/>
                </a:lnTo>
                <a:close/>
              </a:path>
              <a:path w="1346835" h="86994">
                <a:moveTo>
                  <a:pt x="274421" y="3429"/>
                </a:moveTo>
                <a:lnTo>
                  <a:pt x="254876" y="3429"/>
                </a:lnTo>
                <a:lnTo>
                  <a:pt x="233845" y="35775"/>
                </a:lnTo>
                <a:lnTo>
                  <a:pt x="252506" y="35775"/>
                </a:lnTo>
                <a:lnTo>
                  <a:pt x="274421" y="3429"/>
                </a:lnTo>
                <a:close/>
              </a:path>
              <a:path w="1346835" h="86994">
                <a:moveTo>
                  <a:pt x="321513" y="2057"/>
                </a:moveTo>
                <a:lnTo>
                  <a:pt x="304216" y="5129"/>
                </a:lnTo>
                <a:lnTo>
                  <a:pt x="290458" y="13696"/>
                </a:lnTo>
                <a:lnTo>
                  <a:pt x="281372" y="26789"/>
                </a:lnTo>
                <a:lnTo>
                  <a:pt x="278091" y="43434"/>
                </a:lnTo>
                <a:lnTo>
                  <a:pt x="281370" y="60071"/>
                </a:lnTo>
                <a:lnTo>
                  <a:pt x="290444" y="73159"/>
                </a:lnTo>
                <a:lnTo>
                  <a:pt x="304168" y="81726"/>
                </a:lnTo>
                <a:lnTo>
                  <a:pt x="321398" y="84797"/>
                </a:lnTo>
                <a:lnTo>
                  <a:pt x="331382" y="83867"/>
                </a:lnTo>
                <a:lnTo>
                  <a:pt x="340315" y="81127"/>
                </a:lnTo>
                <a:lnTo>
                  <a:pt x="348048" y="76654"/>
                </a:lnTo>
                <a:lnTo>
                  <a:pt x="354431" y="70523"/>
                </a:lnTo>
                <a:lnTo>
                  <a:pt x="352821" y="69037"/>
                </a:lnTo>
                <a:lnTo>
                  <a:pt x="322427" y="69037"/>
                </a:lnTo>
                <a:lnTo>
                  <a:pt x="312110" y="67158"/>
                </a:lnTo>
                <a:lnTo>
                  <a:pt x="304011" y="61893"/>
                </a:lnTo>
                <a:lnTo>
                  <a:pt x="298719" y="53799"/>
                </a:lnTo>
                <a:lnTo>
                  <a:pt x="296824" y="43434"/>
                </a:lnTo>
                <a:lnTo>
                  <a:pt x="298719" y="33061"/>
                </a:lnTo>
                <a:lnTo>
                  <a:pt x="304011" y="24963"/>
                </a:lnTo>
                <a:lnTo>
                  <a:pt x="312110" y="19697"/>
                </a:lnTo>
                <a:lnTo>
                  <a:pt x="322427" y="17818"/>
                </a:lnTo>
                <a:lnTo>
                  <a:pt x="352709" y="17818"/>
                </a:lnTo>
                <a:lnTo>
                  <a:pt x="354431" y="16230"/>
                </a:lnTo>
                <a:lnTo>
                  <a:pt x="348050" y="10158"/>
                </a:lnTo>
                <a:lnTo>
                  <a:pt x="340329" y="5715"/>
                </a:lnTo>
                <a:lnTo>
                  <a:pt x="331430" y="2986"/>
                </a:lnTo>
                <a:lnTo>
                  <a:pt x="321513" y="2057"/>
                </a:lnTo>
                <a:close/>
              </a:path>
              <a:path w="1346835" h="86994">
                <a:moveTo>
                  <a:pt x="342544" y="59550"/>
                </a:moveTo>
                <a:lnTo>
                  <a:pt x="337172" y="65836"/>
                </a:lnTo>
                <a:lnTo>
                  <a:pt x="330428" y="69037"/>
                </a:lnTo>
                <a:lnTo>
                  <a:pt x="352821" y="69037"/>
                </a:lnTo>
                <a:lnTo>
                  <a:pt x="342544" y="59550"/>
                </a:lnTo>
                <a:close/>
              </a:path>
              <a:path w="1346835" h="86994">
                <a:moveTo>
                  <a:pt x="352709" y="17818"/>
                </a:moveTo>
                <a:lnTo>
                  <a:pt x="330428" y="17818"/>
                </a:lnTo>
                <a:lnTo>
                  <a:pt x="337172" y="21018"/>
                </a:lnTo>
                <a:lnTo>
                  <a:pt x="342544" y="27190"/>
                </a:lnTo>
                <a:lnTo>
                  <a:pt x="352709" y="17818"/>
                </a:lnTo>
                <a:close/>
              </a:path>
              <a:path w="1346835" h="86994">
                <a:moveTo>
                  <a:pt x="401294" y="18503"/>
                </a:moveTo>
                <a:lnTo>
                  <a:pt x="383019" y="18503"/>
                </a:lnTo>
                <a:lnTo>
                  <a:pt x="383019" y="83426"/>
                </a:lnTo>
                <a:lnTo>
                  <a:pt x="401294" y="83426"/>
                </a:lnTo>
                <a:lnTo>
                  <a:pt x="401294" y="18503"/>
                </a:lnTo>
                <a:close/>
              </a:path>
              <a:path w="1346835" h="86994">
                <a:moveTo>
                  <a:pt x="426897" y="3429"/>
                </a:moveTo>
                <a:lnTo>
                  <a:pt x="357530" y="3429"/>
                </a:lnTo>
                <a:lnTo>
                  <a:pt x="357530" y="18503"/>
                </a:lnTo>
                <a:lnTo>
                  <a:pt x="426897" y="18503"/>
                </a:lnTo>
                <a:lnTo>
                  <a:pt x="426897" y="3429"/>
                </a:lnTo>
                <a:close/>
              </a:path>
              <a:path w="1346835" h="86994">
                <a:moveTo>
                  <a:pt x="473189" y="3429"/>
                </a:moveTo>
                <a:lnTo>
                  <a:pt x="438569" y="3429"/>
                </a:lnTo>
                <a:lnTo>
                  <a:pt x="438569" y="83426"/>
                </a:lnTo>
                <a:lnTo>
                  <a:pt x="457072" y="83426"/>
                </a:lnTo>
                <a:lnTo>
                  <a:pt x="457072" y="61366"/>
                </a:lnTo>
                <a:lnTo>
                  <a:pt x="473189" y="61366"/>
                </a:lnTo>
                <a:lnTo>
                  <a:pt x="487641" y="59357"/>
                </a:lnTo>
                <a:lnTo>
                  <a:pt x="498582" y="53600"/>
                </a:lnTo>
                <a:lnTo>
                  <a:pt x="504150" y="46291"/>
                </a:lnTo>
                <a:lnTo>
                  <a:pt x="457072" y="46291"/>
                </a:lnTo>
                <a:lnTo>
                  <a:pt x="457072" y="18503"/>
                </a:lnTo>
                <a:lnTo>
                  <a:pt x="504115" y="18503"/>
                </a:lnTo>
                <a:lnTo>
                  <a:pt x="498582" y="11210"/>
                </a:lnTo>
                <a:lnTo>
                  <a:pt x="487641" y="5439"/>
                </a:lnTo>
                <a:lnTo>
                  <a:pt x="473189" y="3429"/>
                </a:lnTo>
                <a:close/>
              </a:path>
              <a:path w="1346835" h="86994">
                <a:moveTo>
                  <a:pt x="561086" y="3429"/>
                </a:moveTo>
                <a:lnTo>
                  <a:pt x="542797" y="3429"/>
                </a:lnTo>
                <a:lnTo>
                  <a:pt x="507149" y="83426"/>
                </a:lnTo>
                <a:lnTo>
                  <a:pt x="526122" y="83426"/>
                </a:lnTo>
                <a:lnTo>
                  <a:pt x="533209" y="66281"/>
                </a:lnTo>
                <a:lnTo>
                  <a:pt x="589194" y="66281"/>
                </a:lnTo>
                <a:lnTo>
                  <a:pt x="582912" y="52235"/>
                </a:lnTo>
                <a:lnTo>
                  <a:pt x="539140" y="52235"/>
                </a:lnTo>
                <a:lnTo>
                  <a:pt x="551827" y="21602"/>
                </a:lnTo>
                <a:lnTo>
                  <a:pt x="569213" y="21602"/>
                </a:lnTo>
                <a:lnTo>
                  <a:pt x="561086" y="3429"/>
                </a:lnTo>
                <a:close/>
              </a:path>
              <a:path w="1346835" h="86994">
                <a:moveTo>
                  <a:pt x="589194" y="66281"/>
                </a:moveTo>
                <a:lnTo>
                  <a:pt x="570344" y="66281"/>
                </a:lnTo>
                <a:lnTo>
                  <a:pt x="577430" y="83426"/>
                </a:lnTo>
                <a:lnTo>
                  <a:pt x="596861" y="83426"/>
                </a:lnTo>
                <a:lnTo>
                  <a:pt x="589194" y="66281"/>
                </a:lnTo>
                <a:close/>
              </a:path>
              <a:path w="1346835" h="86994">
                <a:moveTo>
                  <a:pt x="569213" y="21602"/>
                </a:moveTo>
                <a:lnTo>
                  <a:pt x="551827" y="21602"/>
                </a:lnTo>
                <a:lnTo>
                  <a:pt x="564515" y="52235"/>
                </a:lnTo>
                <a:lnTo>
                  <a:pt x="582912" y="52235"/>
                </a:lnTo>
                <a:lnTo>
                  <a:pt x="569213" y="21602"/>
                </a:lnTo>
                <a:close/>
              </a:path>
              <a:path w="1346835" h="86994">
                <a:moveTo>
                  <a:pt x="504115" y="18503"/>
                </a:moveTo>
                <a:lnTo>
                  <a:pt x="483488" y="18503"/>
                </a:lnTo>
                <a:lnTo>
                  <a:pt x="489203" y="23647"/>
                </a:lnTo>
                <a:lnTo>
                  <a:pt x="489203" y="41148"/>
                </a:lnTo>
                <a:lnTo>
                  <a:pt x="483488" y="46291"/>
                </a:lnTo>
                <a:lnTo>
                  <a:pt x="504150" y="46291"/>
                </a:lnTo>
                <a:lnTo>
                  <a:pt x="505514" y="44500"/>
                </a:lnTo>
                <a:lnTo>
                  <a:pt x="507936" y="32461"/>
                </a:lnTo>
                <a:lnTo>
                  <a:pt x="505514" y="20348"/>
                </a:lnTo>
                <a:lnTo>
                  <a:pt x="504115" y="18503"/>
                </a:lnTo>
                <a:close/>
              </a:path>
              <a:path w="1346835" h="86994">
                <a:moveTo>
                  <a:pt x="625665" y="3429"/>
                </a:moveTo>
                <a:lnTo>
                  <a:pt x="607275" y="3429"/>
                </a:lnTo>
                <a:lnTo>
                  <a:pt x="607275" y="83426"/>
                </a:lnTo>
                <a:lnTo>
                  <a:pt x="625665" y="83426"/>
                </a:lnTo>
                <a:lnTo>
                  <a:pt x="625665" y="51193"/>
                </a:lnTo>
                <a:lnTo>
                  <a:pt x="659280" y="51193"/>
                </a:lnTo>
                <a:lnTo>
                  <a:pt x="653326" y="42062"/>
                </a:lnTo>
                <a:lnTo>
                  <a:pt x="657585" y="35775"/>
                </a:lnTo>
                <a:lnTo>
                  <a:pt x="625665" y="35775"/>
                </a:lnTo>
                <a:lnTo>
                  <a:pt x="625665" y="3429"/>
                </a:lnTo>
                <a:close/>
              </a:path>
              <a:path w="1346835" h="86994">
                <a:moveTo>
                  <a:pt x="659280" y="51193"/>
                </a:moveTo>
                <a:lnTo>
                  <a:pt x="638467" y="51193"/>
                </a:lnTo>
                <a:lnTo>
                  <a:pt x="659269" y="83426"/>
                </a:lnTo>
                <a:lnTo>
                  <a:pt x="680300" y="83426"/>
                </a:lnTo>
                <a:lnTo>
                  <a:pt x="659280" y="51193"/>
                </a:lnTo>
                <a:close/>
              </a:path>
              <a:path w="1346835" h="86994">
                <a:moveTo>
                  <a:pt x="723620" y="18503"/>
                </a:moveTo>
                <a:lnTo>
                  <a:pt x="705345" y="18503"/>
                </a:lnTo>
                <a:lnTo>
                  <a:pt x="705345" y="83426"/>
                </a:lnTo>
                <a:lnTo>
                  <a:pt x="723620" y="83426"/>
                </a:lnTo>
                <a:lnTo>
                  <a:pt x="723620" y="18503"/>
                </a:lnTo>
                <a:close/>
              </a:path>
              <a:path w="1346835" h="86994">
                <a:moveTo>
                  <a:pt x="679500" y="3429"/>
                </a:moveTo>
                <a:lnTo>
                  <a:pt x="659955" y="3429"/>
                </a:lnTo>
                <a:lnTo>
                  <a:pt x="638924" y="35775"/>
                </a:lnTo>
                <a:lnTo>
                  <a:pt x="657585" y="35775"/>
                </a:lnTo>
                <a:lnTo>
                  <a:pt x="679500" y="3429"/>
                </a:lnTo>
                <a:close/>
              </a:path>
              <a:path w="1346835" h="86994">
                <a:moveTo>
                  <a:pt x="749223" y="3429"/>
                </a:moveTo>
                <a:lnTo>
                  <a:pt x="679856" y="3429"/>
                </a:lnTo>
                <a:lnTo>
                  <a:pt x="679856" y="18503"/>
                </a:lnTo>
                <a:lnTo>
                  <a:pt x="749223" y="18503"/>
                </a:lnTo>
                <a:lnTo>
                  <a:pt x="749223" y="3429"/>
                </a:lnTo>
                <a:close/>
              </a:path>
              <a:path w="1346835" h="86994">
                <a:moveTo>
                  <a:pt x="797915" y="2057"/>
                </a:moveTo>
                <a:lnTo>
                  <a:pt x="780420" y="5177"/>
                </a:lnTo>
                <a:lnTo>
                  <a:pt x="766560" y="13825"/>
                </a:lnTo>
                <a:lnTo>
                  <a:pt x="757437" y="26933"/>
                </a:lnTo>
                <a:lnTo>
                  <a:pt x="754151" y="43434"/>
                </a:lnTo>
                <a:lnTo>
                  <a:pt x="757437" y="59926"/>
                </a:lnTo>
                <a:lnTo>
                  <a:pt x="766560" y="73031"/>
                </a:lnTo>
                <a:lnTo>
                  <a:pt x="780420" y="81678"/>
                </a:lnTo>
                <a:lnTo>
                  <a:pt x="797915" y="84797"/>
                </a:lnTo>
                <a:lnTo>
                  <a:pt x="815395" y="81678"/>
                </a:lnTo>
                <a:lnTo>
                  <a:pt x="829238" y="73074"/>
                </a:lnTo>
                <a:lnTo>
                  <a:pt x="832059" y="69037"/>
                </a:lnTo>
                <a:lnTo>
                  <a:pt x="797915" y="69037"/>
                </a:lnTo>
                <a:lnTo>
                  <a:pt x="787976" y="67174"/>
                </a:lnTo>
                <a:lnTo>
                  <a:pt x="780041" y="61936"/>
                </a:lnTo>
                <a:lnTo>
                  <a:pt x="774785" y="53847"/>
                </a:lnTo>
                <a:lnTo>
                  <a:pt x="772883" y="43434"/>
                </a:lnTo>
                <a:lnTo>
                  <a:pt x="774785" y="33012"/>
                </a:lnTo>
                <a:lnTo>
                  <a:pt x="780041" y="24920"/>
                </a:lnTo>
                <a:lnTo>
                  <a:pt x="787976" y="19681"/>
                </a:lnTo>
                <a:lnTo>
                  <a:pt x="797915" y="17818"/>
                </a:lnTo>
                <a:lnTo>
                  <a:pt x="832057" y="17818"/>
                </a:lnTo>
                <a:lnTo>
                  <a:pt x="829238" y="13782"/>
                </a:lnTo>
                <a:lnTo>
                  <a:pt x="815369" y="5161"/>
                </a:lnTo>
                <a:lnTo>
                  <a:pt x="797915" y="2057"/>
                </a:lnTo>
                <a:close/>
              </a:path>
              <a:path w="1346835" h="86994">
                <a:moveTo>
                  <a:pt x="832057" y="17818"/>
                </a:moveTo>
                <a:lnTo>
                  <a:pt x="797915" y="17818"/>
                </a:lnTo>
                <a:lnTo>
                  <a:pt x="807856" y="19681"/>
                </a:lnTo>
                <a:lnTo>
                  <a:pt x="815795" y="24920"/>
                </a:lnTo>
                <a:lnTo>
                  <a:pt x="821055" y="33012"/>
                </a:lnTo>
                <a:lnTo>
                  <a:pt x="822960" y="43434"/>
                </a:lnTo>
                <a:lnTo>
                  <a:pt x="821055" y="53847"/>
                </a:lnTo>
                <a:lnTo>
                  <a:pt x="815795" y="61936"/>
                </a:lnTo>
                <a:lnTo>
                  <a:pt x="807856" y="67174"/>
                </a:lnTo>
                <a:lnTo>
                  <a:pt x="797915" y="69037"/>
                </a:lnTo>
                <a:lnTo>
                  <a:pt x="832059" y="69037"/>
                </a:lnTo>
                <a:lnTo>
                  <a:pt x="838390" y="59975"/>
                </a:lnTo>
                <a:lnTo>
                  <a:pt x="841692" y="43434"/>
                </a:lnTo>
                <a:lnTo>
                  <a:pt x="838390" y="26885"/>
                </a:lnTo>
                <a:lnTo>
                  <a:pt x="832057" y="17818"/>
                </a:lnTo>
                <a:close/>
              </a:path>
              <a:path w="1346835" h="86994">
                <a:moveTo>
                  <a:pt x="871296" y="3429"/>
                </a:moveTo>
                <a:lnTo>
                  <a:pt x="855992" y="3429"/>
                </a:lnTo>
                <a:lnTo>
                  <a:pt x="855992" y="83426"/>
                </a:lnTo>
                <a:lnTo>
                  <a:pt x="873353" y="83426"/>
                </a:lnTo>
                <a:lnTo>
                  <a:pt x="873353" y="36461"/>
                </a:lnTo>
                <a:lnTo>
                  <a:pt x="891213" y="36461"/>
                </a:lnTo>
                <a:lnTo>
                  <a:pt x="871296" y="3429"/>
                </a:lnTo>
                <a:close/>
              </a:path>
              <a:path w="1346835" h="86994">
                <a:moveTo>
                  <a:pt x="946145" y="35547"/>
                </a:moveTo>
                <a:lnTo>
                  <a:pt x="928738" y="35547"/>
                </a:lnTo>
                <a:lnTo>
                  <a:pt x="928852" y="83426"/>
                </a:lnTo>
                <a:lnTo>
                  <a:pt x="946213" y="83426"/>
                </a:lnTo>
                <a:lnTo>
                  <a:pt x="946145" y="35547"/>
                </a:lnTo>
                <a:close/>
              </a:path>
              <a:path w="1346835" h="86994">
                <a:moveTo>
                  <a:pt x="891213" y="36461"/>
                </a:moveTo>
                <a:lnTo>
                  <a:pt x="873353" y="36461"/>
                </a:lnTo>
                <a:lnTo>
                  <a:pt x="896924" y="74968"/>
                </a:lnTo>
                <a:lnTo>
                  <a:pt x="905167" y="74968"/>
                </a:lnTo>
                <a:lnTo>
                  <a:pt x="918220" y="53136"/>
                </a:lnTo>
                <a:lnTo>
                  <a:pt x="901268" y="53136"/>
                </a:lnTo>
                <a:lnTo>
                  <a:pt x="891213" y="36461"/>
                </a:lnTo>
                <a:close/>
              </a:path>
              <a:path w="1346835" h="86994">
                <a:moveTo>
                  <a:pt x="946099" y="3429"/>
                </a:moveTo>
                <a:lnTo>
                  <a:pt x="930795" y="3429"/>
                </a:lnTo>
                <a:lnTo>
                  <a:pt x="901268" y="53136"/>
                </a:lnTo>
                <a:lnTo>
                  <a:pt x="918220" y="53136"/>
                </a:lnTo>
                <a:lnTo>
                  <a:pt x="928738" y="35547"/>
                </a:lnTo>
                <a:lnTo>
                  <a:pt x="946145" y="35547"/>
                </a:lnTo>
                <a:lnTo>
                  <a:pt x="946099" y="3429"/>
                </a:lnTo>
                <a:close/>
              </a:path>
              <a:path w="1346835" h="86994">
                <a:moveTo>
                  <a:pt x="1016558" y="3429"/>
                </a:moveTo>
                <a:lnTo>
                  <a:pt x="998181" y="3429"/>
                </a:lnTo>
                <a:lnTo>
                  <a:pt x="998181" y="83426"/>
                </a:lnTo>
                <a:lnTo>
                  <a:pt x="1016558" y="83426"/>
                </a:lnTo>
                <a:lnTo>
                  <a:pt x="1016558" y="51193"/>
                </a:lnTo>
                <a:lnTo>
                  <a:pt x="1050174" y="51193"/>
                </a:lnTo>
                <a:lnTo>
                  <a:pt x="1044219" y="42062"/>
                </a:lnTo>
                <a:lnTo>
                  <a:pt x="1048478" y="35775"/>
                </a:lnTo>
                <a:lnTo>
                  <a:pt x="1016558" y="35775"/>
                </a:lnTo>
                <a:lnTo>
                  <a:pt x="1016558" y="3429"/>
                </a:lnTo>
                <a:close/>
              </a:path>
              <a:path w="1346835" h="86994">
                <a:moveTo>
                  <a:pt x="1050174" y="51193"/>
                </a:moveTo>
                <a:lnTo>
                  <a:pt x="1029360" y="51193"/>
                </a:lnTo>
                <a:lnTo>
                  <a:pt x="1050163" y="83426"/>
                </a:lnTo>
                <a:lnTo>
                  <a:pt x="1071194" y="83426"/>
                </a:lnTo>
                <a:lnTo>
                  <a:pt x="1050174" y="51193"/>
                </a:lnTo>
                <a:close/>
              </a:path>
              <a:path w="1346835" h="86994">
                <a:moveTo>
                  <a:pt x="1070394" y="3429"/>
                </a:moveTo>
                <a:lnTo>
                  <a:pt x="1050848" y="3429"/>
                </a:lnTo>
                <a:lnTo>
                  <a:pt x="1029817" y="35775"/>
                </a:lnTo>
                <a:lnTo>
                  <a:pt x="1048478" y="35775"/>
                </a:lnTo>
                <a:lnTo>
                  <a:pt x="1070394" y="3429"/>
                </a:lnTo>
                <a:close/>
              </a:path>
              <a:path w="1346835" h="86994">
                <a:moveTo>
                  <a:pt x="1117727" y="2057"/>
                </a:moveTo>
                <a:lnTo>
                  <a:pt x="1100224" y="5177"/>
                </a:lnTo>
                <a:lnTo>
                  <a:pt x="1086361" y="13825"/>
                </a:lnTo>
                <a:lnTo>
                  <a:pt x="1077236" y="26933"/>
                </a:lnTo>
                <a:lnTo>
                  <a:pt x="1073950" y="43434"/>
                </a:lnTo>
                <a:lnTo>
                  <a:pt x="1077236" y="59926"/>
                </a:lnTo>
                <a:lnTo>
                  <a:pt x="1086361" y="73031"/>
                </a:lnTo>
                <a:lnTo>
                  <a:pt x="1100224" y="81678"/>
                </a:lnTo>
                <a:lnTo>
                  <a:pt x="1117727" y="84797"/>
                </a:lnTo>
                <a:lnTo>
                  <a:pt x="1135199" y="81678"/>
                </a:lnTo>
                <a:lnTo>
                  <a:pt x="1149038" y="73074"/>
                </a:lnTo>
                <a:lnTo>
                  <a:pt x="1151858" y="69037"/>
                </a:lnTo>
                <a:lnTo>
                  <a:pt x="1117727" y="69037"/>
                </a:lnTo>
                <a:lnTo>
                  <a:pt x="1107786" y="67174"/>
                </a:lnTo>
                <a:lnTo>
                  <a:pt x="1099846" y="61936"/>
                </a:lnTo>
                <a:lnTo>
                  <a:pt x="1094586" y="53847"/>
                </a:lnTo>
                <a:lnTo>
                  <a:pt x="1092682" y="43434"/>
                </a:lnTo>
                <a:lnTo>
                  <a:pt x="1094586" y="33012"/>
                </a:lnTo>
                <a:lnTo>
                  <a:pt x="1099846" y="24920"/>
                </a:lnTo>
                <a:lnTo>
                  <a:pt x="1107786" y="19681"/>
                </a:lnTo>
                <a:lnTo>
                  <a:pt x="1117727" y="17818"/>
                </a:lnTo>
                <a:lnTo>
                  <a:pt x="1151856" y="17818"/>
                </a:lnTo>
                <a:lnTo>
                  <a:pt x="1149038" y="13782"/>
                </a:lnTo>
                <a:lnTo>
                  <a:pt x="1135173" y="5161"/>
                </a:lnTo>
                <a:lnTo>
                  <a:pt x="1117727" y="2057"/>
                </a:lnTo>
                <a:close/>
              </a:path>
              <a:path w="1346835" h="86994">
                <a:moveTo>
                  <a:pt x="1151856" y="17818"/>
                </a:moveTo>
                <a:lnTo>
                  <a:pt x="1117727" y="17818"/>
                </a:lnTo>
                <a:lnTo>
                  <a:pt x="1127665" y="19681"/>
                </a:lnTo>
                <a:lnTo>
                  <a:pt x="1135600" y="24920"/>
                </a:lnTo>
                <a:lnTo>
                  <a:pt x="1140856" y="33012"/>
                </a:lnTo>
                <a:lnTo>
                  <a:pt x="1142758" y="43434"/>
                </a:lnTo>
                <a:lnTo>
                  <a:pt x="1140856" y="53847"/>
                </a:lnTo>
                <a:lnTo>
                  <a:pt x="1135600" y="61936"/>
                </a:lnTo>
                <a:lnTo>
                  <a:pt x="1127665" y="67174"/>
                </a:lnTo>
                <a:lnTo>
                  <a:pt x="1117727" y="69037"/>
                </a:lnTo>
                <a:lnTo>
                  <a:pt x="1151858" y="69037"/>
                </a:lnTo>
                <a:lnTo>
                  <a:pt x="1158189" y="59975"/>
                </a:lnTo>
                <a:lnTo>
                  <a:pt x="1161491" y="43434"/>
                </a:lnTo>
                <a:lnTo>
                  <a:pt x="1158189" y="26885"/>
                </a:lnTo>
                <a:lnTo>
                  <a:pt x="1151856" y="17818"/>
                </a:lnTo>
                <a:close/>
              </a:path>
              <a:path w="1346835" h="86994">
                <a:moveTo>
                  <a:pt x="1228699" y="0"/>
                </a:moveTo>
                <a:lnTo>
                  <a:pt x="1211681" y="0"/>
                </a:lnTo>
                <a:lnTo>
                  <a:pt x="1211681" y="8229"/>
                </a:lnTo>
                <a:lnTo>
                  <a:pt x="1193693" y="11410"/>
                </a:lnTo>
                <a:lnTo>
                  <a:pt x="1180544" y="18426"/>
                </a:lnTo>
                <a:lnTo>
                  <a:pt x="1172476" y="29087"/>
                </a:lnTo>
                <a:lnTo>
                  <a:pt x="1169733" y="43205"/>
                </a:lnTo>
                <a:lnTo>
                  <a:pt x="1172476" y="57267"/>
                </a:lnTo>
                <a:lnTo>
                  <a:pt x="1180544" y="67930"/>
                </a:lnTo>
                <a:lnTo>
                  <a:pt x="1193693" y="74971"/>
                </a:lnTo>
                <a:lnTo>
                  <a:pt x="1211681" y="78168"/>
                </a:lnTo>
                <a:lnTo>
                  <a:pt x="1211681" y="86969"/>
                </a:lnTo>
                <a:lnTo>
                  <a:pt x="1228699" y="86969"/>
                </a:lnTo>
                <a:lnTo>
                  <a:pt x="1228699" y="78282"/>
                </a:lnTo>
                <a:lnTo>
                  <a:pt x="1246669" y="75180"/>
                </a:lnTo>
                <a:lnTo>
                  <a:pt x="1259779" y="68116"/>
                </a:lnTo>
                <a:lnTo>
                  <a:pt x="1263018" y="63779"/>
                </a:lnTo>
                <a:lnTo>
                  <a:pt x="1211681" y="63779"/>
                </a:lnTo>
                <a:lnTo>
                  <a:pt x="1201419" y="61625"/>
                </a:lnTo>
                <a:lnTo>
                  <a:pt x="1193887" y="57521"/>
                </a:lnTo>
                <a:lnTo>
                  <a:pt x="1189248" y="51402"/>
                </a:lnTo>
                <a:lnTo>
                  <a:pt x="1187665" y="43205"/>
                </a:lnTo>
                <a:lnTo>
                  <a:pt x="1189135" y="34954"/>
                </a:lnTo>
                <a:lnTo>
                  <a:pt x="1193587" y="28849"/>
                </a:lnTo>
                <a:lnTo>
                  <a:pt x="1201081" y="24804"/>
                </a:lnTo>
                <a:lnTo>
                  <a:pt x="1211681" y="22733"/>
                </a:lnTo>
                <a:lnTo>
                  <a:pt x="1262988" y="22733"/>
                </a:lnTo>
                <a:lnTo>
                  <a:pt x="1259736" y="18411"/>
                </a:lnTo>
                <a:lnTo>
                  <a:pt x="1246621" y="11329"/>
                </a:lnTo>
                <a:lnTo>
                  <a:pt x="1228699" y="8115"/>
                </a:lnTo>
                <a:lnTo>
                  <a:pt x="1228699" y="0"/>
                </a:lnTo>
                <a:close/>
              </a:path>
              <a:path w="1346835" h="86994">
                <a:moveTo>
                  <a:pt x="1228699" y="22733"/>
                </a:moveTo>
                <a:lnTo>
                  <a:pt x="1211681" y="22733"/>
                </a:lnTo>
                <a:lnTo>
                  <a:pt x="1211681" y="63779"/>
                </a:lnTo>
                <a:lnTo>
                  <a:pt x="1228699" y="63779"/>
                </a:lnTo>
                <a:lnTo>
                  <a:pt x="1228699" y="22733"/>
                </a:lnTo>
                <a:close/>
              </a:path>
              <a:path w="1346835" h="86994">
                <a:moveTo>
                  <a:pt x="1262988" y="22733"/>
                </a:moveTo>
                <a:lnTo>
                  <a:pt x="1228699" y="22733"/>
                </a:lnTo>
                <a:lnTo>
                  <a:pt x="1239160" y="24754"/>
                </a:lnTo>
                <a:lnTo>
                  <a:pt x="1246670" y="28792"/>
                </a:lnTo>
                <a:lnTo>
                  <a:pt x="1251198" y="34889"/>
                </a:lnTo>
                <a:lnTo>
                  <a:pt x="1252715" y="43091"/>
                </a:lnTo>
                <a:lnTo>
                  <a:pt x="1251230" y="51370"/>
                </a:lnTo>
                <a:lnTo>
                  <a:pt x="1246755" y="57550"/>
                </a:lnTo>
                <a:lnTo>
                  <a:pt x="1239256" y="61671"/>
                </a:lnTo>
                <a:lnTo>
                  <a:pt x="1228699" y="63779"/>
                </a:lnTo>
                <a:lnTo>
                  <a:pt x="1263018" y="63779"/>
                </a:lnTo>
                <a:lnTo>
                  <a:pt x="1267808" y="57365"/>
                </a:lnTo>
                <a:lnTo>
                  <a:pt x="1270533" y="43205"/>
                </a:lnTo>
                <a:lnTo>
                  <a:pt x="1267791" y="29117"/>
                </a:lnTo>
                <a:lnTo>
                  <a:pt x="1262988" y="22733"/>
                </a:lnTo>
                <a:close/>
              </a:path>
              <a:path w="1346835" h="86994">
                <a:moveTo>
                  <a:pt x="1344828" y="3429"/>
                </a:moveTo>
                <a:lnTo>
                  <a:pt x="1284376" y="3429"/>
                </a:lnTo>
                <a:lnTo>
                  <a:pt x="1284376" y="83426"/>
                </a:lnTo>
                <a:lnTo>
                  <a:pt x="1346314" y="83426"/>
                </a:lnTo>
                <a:lnTo>
                  <a:pt x="1346314" y="68580"/>
                </a:lnTo>
                <a:lnTo>
                  <a:pt x="1302766" y="68580"/>
                </a:lnTo>
                <a:lnTo>
                  <a:pt x="1302766" y="50050"/>
                </a:lnTo>
                <a:lnTo>
                  <a:pt x="1339913" y="50050"/>
                </a:lnTo>
                <a:lnTo>
                  <a:pt x="1339913" y="35661"/>
                </a:lnTo>
                <a:lnTo>
                  <a:pt x="1302766" y="35661"/>
                </a:lnTo>
                <a:lnTo>
                  <a:pt x="1302766" y="18275"/>
                </a:lnTo>
                <a:lnTo>
                  <a:pt x="1344828" y="18275"/>
                </a:lnTo>
                <a:lnTo>
                  <a:pt x="1344828" y="3429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1126252" y="2559818"/>
            <a:ext cx="3876008" cy="135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1121339" y="4012536"/>
            <a:ext cx="3532210" cy="133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1131676" y="3674280"/>
            <a:ext cx="5786773" cy="1344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1134012" y="3456087"/>
            <a:ext cx="7209635" cy="1373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406991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946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3" dirty="0">
                <a:solidFill>
                  <a:srgbClr val="000113"/>
                </a:solidFill>
                <a:latin typeface="Arial"/>
                <a:cs typeface="Arial"/>
              </a:rPr>
              <a:t>20</a:t>
            </a:r>
            <a:endParaRPr sz="101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2823587" cy="94024"/>
          </a:xfrm>
          <a:custGeom>
            <a:avLst/>
            <a:gdLst/>
            <a:ahLst/>
            <a:cxnLst/>
            <a:rect l="l" t="t" r="r" b="b"/>
            <a:pathLst>
              <a:path w="249809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49809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49809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49809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49809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49809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49809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49809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49809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49809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49809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49809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49809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49809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49809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498090" h="83185">
                <a:moveTo>
                  <a:pt x="1184922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52222"/>
                </a:lnTo>
                <a:lnTo>
                  <a:pt x="1180007" y="52222"/>
                </a:lnTo>
                <a:lnTo>
                  <a:pt x="1180007" y="37376"/>
                </a:lnTo>
                <a:lnTo>
                  <a:pt x="1142974" y="37376"/>
                </a:lnTo>
                <a:lnTo>
                  <a:pt x="1142974" y="16217"/>
                </a:lnTo>
                <a:lnTo>
                  <a:pt x="1184922" y="16217"/>
                </a:lnTo>
                <a:lnTo>
                  <a:pt x="1184922" y="1371"/>
                </a:lnTo>
                <a:close/>
              </a:path>
              <a:path w="2498090" h="83185">
                <a:moveTo>
                  <a:pt x="1283335" y="1371"/>
                </a:moveTo>
                <a:lnTo>
                  <a:pt x="1265047" y="1371"/>
                </a:lnTo>
                <a:lnTo>
                  <a:pt x="1229398" y="81368"/>
                </a:lnTo>
                <a:lnTo>
                  <a:pt x="1248359" y="81368"/>
                </a:lnTo>
                <a:lnTo>
                  <a:pt x="1255445" y="64223"/>
                </a:lnTo>
                <a:lnTo>
                  <a:pt x="1311443" y="64223"/>
                </a:lnTo>
                <a:lnTo>
                  <a:pt x="1305161" y="50177"/>
                </a:lnTo>
                <a:lnTo>
                  <a:pt x="1261389" y="50177"/>
                </a:lnTo>
                <a:lnTo>
                  <a:pt x="1274076" y="19545"/>
                </a:lnTo>
                <a:lnTo>
                  <a:pt x="1291462" y="19545"/>
                </a:lnTo>
                <a:lnTo>
                  <a:pt x="1283335" y="1371"/>
                </a:lnTo>
                <a:close/>
              </a:path>
              <a:path w="2498090" h="83185">
                <a:moveTo>
                  <a:pt x="1311443" y="64223"/>
                </a:moveTo>
                <a:lnTo>
                  <a:pt x="1292593" y="64223"/>
                </a:lnTo>
                <a:lnTo>
                  <a:pt x="1299679" y="81368"/>
                </a:lnTo>
                <a:lnTo>
                  <a:pt x="1319110" y="81368"/>
                </a:lnTo>
                <a:lnTo>
                  <a:pt x="1311443" y="64223"/>
                </a:lnTo>
                <a:close/>
              </a:path>
              <a:path w="2498090" h="83185">
                <a:moveTo>
                  <a:pt x="1291462" y="19545"/>
                </a:moveTo>
                <a:lnTo>
                  <a:pt x="1274076" y="19545"/>
                </a:lnTo>
                <a:lnTo>
                  <a:pt x="1286764" y="50177"/>
                </a:lnTo>
                <a:lnTo>
                  <a:pt x="1305161" y="50177"/>
                </a:lnTo>
                <a:lnTo>
                  <a:pt x="1291462" y="19545"/>
                </a:lnTo>
                <a:close/>
              </a:path>
              <a:path w="2498090" h="83185">
                <a:moveTo>
                  <a:pt x="1410436" y="0"/>
                </a:moveTo>
                <a:lnTo>
                  <a:pt x="1393139" y="3071"/>
                </a:lnTo>
                <a:lnTo>
                  <a:pt x="1379381" y="11637"/>
                </a:lnTo>
                <a:lnTo>
                  <a:pt x="1370295" y="24726"/>
                </a:lnTo>
                <a:lnTo>
                  <a:pt x="1367015" y="41363"/>
                </a:lnTo>
                <a:lnTo>
                  <a:pt x="1370294" y="58008"/>
                </a:lnTo>
                <a:lnTo>
                  <a:pt x="1379367" y="71100"/>
                </a:lnTo>
                <a:lnTo>
                  <a:pt x="1393091" y="79668"/>
                </a:lnTo>
                <a:lnTo>
                  <a:pt x="1410322" y="82740"/>
                </a:lnTo>
                <a:lnTo>
                  <a:pt x="1420305" y="81810"/>
                </a:lnTo>
                <a:lnTo>
                  <a:pt x="1429238" y="79070"/>
                </a:lnTo>
                <a:lnTo>
                  <a:pt x="1436972" y="74596"/>
                </a:lnTo>
                <a:lnTo>
                  <a:pt x="1443355" y="68465"/>
                </a:lnTo>
                <a:lnTo>
                  <a:pt x="1441745" y="66979"/>
                </a:lnTo>
                <a:lnTo>
                  <a:pt x="1411351" y="66979"/>
                </a:lnTo>
                <a:lnTo>
                  <a:pt x="1401033" y="65100"/>
                </a:lnTo>
                <a:lnTo>
                  <a:pt x="1392934" y="59834"/>
                </a:lnTo>
                <a:lnTo>
                  <a:pt x="1387642" y="51736"/>
                </a:lnTo>
                <a:lnTo>
                  <a:pt x="1385747" y="41363"/>
                </a:lnTo>
                <a:lnTo>
                  <a:pt x="1387642" y="30998"/>
                </a:lnTo>
                <a:lnTo>
                  <a:pt x="1392934" y="22904"/>
                </a:lnTo>
                <a:lnTo>
                  <a:pt x="1401033" y="17639"/>
                </a:lnTo>
                <a:lnTo>
                  <a:pt x="1411351" y="15760"/>
                </a:lnTo>
                <a:lnTo>
                  <a:pt x="1441633" y="15760"/>
                </a:lnTo>
                <a:lnTo>
                  <a:pt x="1443355" y="14173"/>
                </a:lnTo>
                <a:lnTo>
                  <a:pt x="1436973" y="8101"/>
                </a:lnTo>
                <a:lnTo>
                  <a:pt x="1429253" y="3657"/>
                </a:lnTo>
                <a:lnTo>
                  <a:pt x="1420353" y="928"/>
                </a:lnTo>
                <a:lnTo>
                  <a:pt x="1410436" y="0"/>
                </a:lnTo>
                <a:close/>
              </a:path>
              <a:path w="2498090" h="83185">
                <a:moveTo>
                  <a:pt x="1431467" y="57492"/>
                </a:moveTo>
                <a:lnTo>
                  <a:pt x="1426095" y="63779"/>
                </a:lnTo>
                <a:lnTo>
                  <a:pt x="1419352" y="66979"/>
                </a:lnTo>
                <a:lnTo>
                  <a:pt x="1441745" y="66979"/>
                </a:lnTo>
                <a:lnTo>
                  <a:pt x="1431467" y="57492"/>
                </a:lnTo>
                <a:close/>
              </a:path>
              <a:path w="2498090" h="83185">
                <a:moveTo>
                  <a:pt x="1441633" y="15760"/>
                </a:moveTo>
                <a:lnTo>
                  <a:pt x="1419352" y="15760"/>
                </a:lnTo>
                <a:lnTo>
                  <a:pt x="1426095" y="18961"/>
                </a:lnTo>
                <a:lnTo>
                  <a:pt x="1431467" y="25133"/>
                </a:lnTo>
                <a:lnTo>
                  <a:pt x="1441633" y="15760"/>
                </a:lnTo>
                <a:close/>
              </a:path>
              <a:path w="2498090" h="83185">
                <a:moveTo>
                  <a:pt x="1520050" y="1371"/>
                </a:moveTo>
                <a:lnTo>
                  <a:pt x="1501546" y="1371"/>
                </a:lnTo>
                <a:lnTo>
                  <a:pt x="1501546" y="81368"/>
                </a:lnTo>
                <a:lnTo>
                  <a:pt x="1520050" y="81368"/>
                </a:lnTo>
                <a:lnTo>
                  <a:pt x="1520050" y="1371"/>
                </a:lnTo>
                <a:close/>
              </a:path>
              <a:path w="2498090" h="83185">
                <a:moveTo>
                  <a:pt x="1628178" y="1371"/>
                </a:moveTo>
                <a:lnTo>
                  <a:pt x="1609890" y="1371"/>
                </a:lnTo>
                <a:lnTo>
                  <a:pt x="1574228" y="81368"/>
                </a:lnTo>
                <a:lnTo>
                  <a:pt x="1593202" y="81368"/>
                </a:lnTo>
                <a:lnTo>
                  <a:pt x="1600288" y="64223"/>
                </a:lnTo>
                <a:lnTo>
                  <a:pt x="1656276" y="64223"/>
                </a:lnTo>
                <a:lnTo>
                  <a:pt x="1649997" y="50177"/>
                </a:lnTo>
                <a:lnTo>
                  <a:pt x="1606232" y="50177"/>
                </a:lnTo>
                <a:lnTo>
                  <a:pt x="1618919" y="19545"/>
                </a:lnTo>
                <a:lnTo>
                  <a:pt x="1636302" y="19545"/>
                </a:lnTo>
                <a:lnTo>
                  <a:pt x="1628178" y="1371"/>
                </a:lnTo>
                <a:close/>
              </a:path>
              <a:path w="2498090" h="83185">
                <a:moveTo>
                  <a:pt x="1656276" y="64223"/>
                </a:moveTo>
                <a:lnTo>
                  <a:pt x="1637436" y="64223"/>
                </a:lnTo>
                <a:lnTo>
                  <a:pt x="1644523" y="81368"/>
                </a:lnTo>
                <a:lnTo>
                  <a:pt x="1663941" y="81368"/>
                </a:lnTo>
                <a:lnTo>
                  <a:pt x="1656276" y="64223"/>
                </a:lnTo>
                <a:close/>
              </a:path>
              <a:path w="2498090" h="83185">
                <a:moveTo>
                  <a:pt x="1636302" y="19545"/>
                </a:moveTo>
                <a:lnTo>
                  <a:pt x="1618919" y="19545"/>
                </a:lnTo>
                <a:lnTo>
                  <a:pt x="1631607" y="50177"/>
                </a:lnTo>
                <a:lnTo>
                  <a:pt x="1649997" y="50177"/>
                </a:lnTo>
                <a:lnTo>
                  <a:pt x="1636302" y="19545"/>
                </a:lnTo>
                <a:close/>
              </a:path>
              <a:path w="2498090" h="83185">
                <a:moveTo>
                  <a:pt x="1736521" y="1371"/>
                </a:moveTo>
                <a:lnTo>
                  <a:pt x="1718017" y="1371"/>
                </a:lnTo>
                <a:lnTo>
                  <a:pt x="1718017" y="81368"/>
                </a:lnTo>
                <a:lnTo>
                  <a:pt x="1776641" y="81368"/>
                </a:lnTo>
                <a:lnTo>
                  <a:pt x="1776641" y="66294"/>
                </a:lnTo>
                <a:lnTo>
                  <a:pt x="1736521" y="66294"/>
                </a:lnTo>
                <a:lnTo>
                  <a:pt x="1736521" y="1371"/>
                </a:lnTo>
                <a:close/>
              </a:path>
              <a:path w="2498090" h="83185">
                <a:moveTo>
                  <a:pt x="1910842" y="59550"/>
                </a:moveTo>
                <a:lnTo>
                  <a:pt x="1937131" y="82740"/>
                </a:lnTo>
                <a:lnTo>
                  <a:pt x="1952077" y="80747"/>
                </a:lnTo>
                <a:lnTo>
                  <a:pt x="1962670" y="75360"/>
                </a:lnTo>
                <a:lnTo>
                  <a:pt x="1968635" y="67894"/>
                </a:lnTo>
                <a:lnTo>
                  <a:pt x="1937245" y="67894"/>
                </a:lnTo>
                <a:lnTo>
                  <a:pt x="1930010" y="67281"/>
                </a:lnTo>
                <a:lnTo>
                  <a:pt x="1922962" y="65565"/>
                </a:lnTo>
                <a:lnTo>
                  <a:pt x="1916455" y="62927"/>
                </a:lnTo>
                <a:lnTo>
                  <a:pt x="1910842" y="59550"/>
                </a:lnTo>
                <a:close/>
              </a:path>
              <a:path w="2498090" h="83185">
                <a:moveTo>
                  <a:pt x="1939874" y="0"/>
                </a:moveTo>
                <a:lnTo>
                  <a:pt x="1925009" y="1979"/>
                </a:lnTo>
                <a:lnTo>
                  <a:pt x="1914485" y="7354"/>
                </a:lnTo>
                <a:lnTo>
                  <a:pt x="1908225" y="15285"/>
                </a:lnTo>
                <a:lnTo>
                  <a:pt x="1906155" y="24930"/>
                </a:lnTo>
                <a:lnTo>
                  <a:pt x="1913424" y="40731"/>
                </a:lnTo>
                <a:lnTo>
                  <a:pt x="1929415" y="47655"/>
                </a:lnTo>
                <a:lnTo>
                  <a:pt x="1945407" y="51813"/>
                </a:lnTo>
                <a:lnTo>
                  <a:pt x="1952675" y="59321"/>
                </a:lnTo>
                <a:lnTo>
                  <a:pt x="1952675" y="64236"/>
                </a:lnTo>
                <a:lnTo>
                  <a:pt x="1948218" y="67894"/>
                </a:lnTo>
                <a:lnTo>
                  <a:pt x="1968635" y="67894"/>
                </a:lnTo>
                <a:lnTo>
                  <a:pt x="1968977" y="67465"/>
                </a:lnTo>
                <a:lnTo>
                  <a:pt x="1971065" y="57950"/>
                </a:lnTo>
                <a:lnTo>
                  <a:pt x="1963796" y="42341"/>
                </a:lnTo>
                <a:lnTo>
                  <a:pt x="1947805" y="35510"/>
                </a:lnTo>
                <a:lnTo>
                  <a:pt x="1931814" y="31416"/>
                </a:lnTo>
                <a:lnTo>
                  <a:pt x="1924545" y="24015"/>
                </a:lnTo>
                <a:lnTo>
                  <a:pt x="1924545" y="18973"/>
                </a:lnTo>
                <a:lnTo>
                  <a:pt x="1928774" y="14846"/>
                </a:lnTo>
                <a:lnTo>
                  <a:pt x="1964486" y="14846"/>
                </a:lnTo>
                <a:lnTo>
                  <a:pt x="1967636" y="7073"/>
                </a:lnTo>
                <a:lnTo>
                  <a:pt x="1961584" y="3996"/>
                </a:lnTo>
                <a:lnTo>
                  <a:pt x="1954745" y="1784"/>
                </a:lnTo>
                <a:lnTo>
                  <a:pt x="1947412" y="448"/>
                </a:lnTo>
                <a:lnTo>
                  <a:pt x="1939874" y="0"/>
                </a:lnTo>
                <a:close/>
              </a:path>
              <a:path w="2498090" h="83185">
                <a:moveTo>
                  <a:pt x="1964486" y="14846"/>
                </a:moveTo>
                <a:lnTo>
                  <a:pt x="1946846" y="14846"/>
                </a:lnTo>
                <a:lnTo>
                  <a:pt x="1954504" y="16903"/>
                </a:lnTo>
                <a:lnTo>
                  <a:pt x="1961934" y="21145"/>
                </a:lnTo>
                <a:lnTo>
                  <a:pt x="1964486" y="14846"/>
                </a:lnTo>
                <a:close/>
              </a:path>
              <a:path w="2498090" h="83185">
                <a:moveTo>
                  <a:pt x="2067877" y="0"/>
                </a:moveTo>
                <a:lnTo>
                  <a:pt x="2050580" y="3071"/>
                </a:lnTo>
                <a:lnTo>
                  <a:pt x="2036822" y="11637"/>
                </a:lnTo>
                <a:lnTo>
                  <a:pt x="2027736" y="24726"/>
                </a:lnTo>
                <a:lnTo>
                  <a:pt x="2024456" y="41363"/>
                </a:lnTo>
                <a:lnTo>
                  <a:pt x="2027734" y="58008"/>
                </a:lnTo>
                <a:lnTo>
                  <a:pt x="2036808" y="71100"/>
                </a:lnTo>
                <a:lnTo>
                  <a:pt x="2050532" y="79668"/>
                </a:lnTo>
                <a:lnTo>
                  <a:pt x="2067763" y="82740"/>
                </a:lnTo>
                <a:lnTo>
                  <a:pt x="2077746" y="81810"/>
                </a:lnTo>
                <a:lnTo>
                  <a:pt x="2086679" y="79070"/>
                </a:lnTo>
                <a:lnTo>
                  <a:pt x="2094412" y="74596"/>
                </a:lnTo>
                <a:lnTo>
                  <a:pt x="2100795" y="68465"/>
                </a:lnTo>
                <a:lnTo>
                  <a:pt x="2099186" y="66979"/>
                </a:lnTo>
                <a:lnTo>
                  <a:pt x="2068791" y="66979"/>
                </a:lnTo>
                <a:lnTo>
                  <a:pt x="2058474" y="65100"/>
                </a:lnTo>
                <a:lnTo>
                  <a:pt x="2050375" y="59834"/>
                </a:lnTo>
                <a:lnTo>
                  <a:pt x="2045083" y="51736"/>
                </a:lnTo>
                <a:lnTo>
                  <a:pt x="2043188" y="41363"/>
                </a:lnTo>
                <a:lnTo>
                  <a:pt x="2045083" y="30998"/>
                </a:lnTo>
                <a:lnTo>
                  <a:pt x="2050375" y="22904"/>
                </a:lnTo>
                <a:lnTo>
                  <a:pt x="2058474" y="17639"/>
                </a:lnTo>
                <a:lnTo>
                  <a:pt x="2068791" y="15760"/>
                </a:lnTo>
                <a:lnTo>
                  <a:pt x="2099074" y="15760"/>
                </a:lnTo>
                <a:lnTo>
                  <a:pt x="2100795" y="14173"/>
                </a:lnTo>
                <a:lnTo>
                  <a:pt x="2094414" y="8101"/>
                </a:lnTo>
                <a:lnTo>
                  <a:pt x="2086694" y="3657"/>
                </a:lnTo>
                <a:lnTo>
                  <a:pt x="2077794" y="928"/>
                </a:lnTo>
                <a:lnTo>
                  <a:pt x="2067877" y="0"/>
                </a:lnTo>
                <a:close/>
              </a:path>
              <a:path w="2498090" h="83185">
                <a:moveTo>
                  <a:pt x="2088908" y="57492"/>
                </a:moveTo>
                <a:lnTo>
                  <a:pt x="2083536" y="63779"/>
                </a:lnTo>
                <a:lnTo>
                  <a:pt x="2076792" y="66979"/>
                </a:lnTo>
                <a:lnTo>
                  <a:pt x="2099186" y="66979"/>
                </a:lnTo>
                <a:lnTo>
                  <a:pt x="2088908" y="57492"/>
                </a:lnTo>
                <a:close/>
              </a:path>
              <a:path w="2498090" h="83185">
                <a:moveTo>
                  <a:pt x="2099074" y="15760"/>
                </a:moveTo>
                <a:lnTo>
                  <a:pt x="2076792" y="15760"/>
                </a:lnTo>
                <a:lnTo>
                  <a:pt x="2083536" y="18961"/>
                </a:lnTo>
                <a:lnTo>
                  <a:pt x="2088908" y="25133"/>
                </a:lnTo>
                <a:lnTo>
                  <a:pt x="2099074" y="15760"/>
                </a:lnTo>
                <a:close/>
              </a:path>
              <a:path w="2498090" h="83185">
                <a:moveTo>
                  <a:pt x="2193607" y="1371"/>
                </a:moveTo>
                <a:lnTo>
                  <a:pt x="2158987" y="1371"/>
                </a:lnTo>
                <a:lnTo>
                  <a:pt x="2158987" y="81368"/>
                </a:lnTo>
                <a:lnTo>
                  <a:pt x="2177491" y="81368"/>
                </a:lnTo>
                <a:lnTo>
                  <a:pt x="2177491" y="59080"/>
                </a:lnTo>
                <a:lnTo>
                  <a:pt x="2214299" y="59080"/>
                </a:lnTo>
                <a:lnTo>
                  <a:pt x="2211908" y="55651"/>
                </a:lnTo>
                <a:lnTo>
                  <a:pt x="2218860" y="51513"/>
                </a:lnTo>
                <a:lnTo>
                  <a:pt x="2224027" y="45854"/>
                </a:lnTo>
                <a:lnTo>
                  <a:pt x="2224712" y="44348"/>
                </a:lnTo>
                <a:lnTo>
                  <a:pt x="2177491" y="44348"/>
                </a:lnTo>
                <a:lnTo>
                  <a:pt x="2177491" y="16446"/>
                </a:lnTo>
                <a:lnTo>
                  <a:pt x="2224536" y="16446"/>
                </a:lnTo>
                <a:lnTo>
                  <a:pt x="2219001" y="9151"/>
                </a:lnTo>
                <a:lnTo>
                  <a:pt x="2208059" y="3382"/>
                </a:lnTo>
                <a:lnTo>
                  <a:pt x="2193607" y="1371"/>
                </a:lnTo>
                <a:close/>
              </a:path>
              <a:path w="2498090" h="83185">
                <a:moveTo>
                  <a:pt x="2214299" y="59080"/>
                </a:moveTo>
                <a:lnTo>
                  <a:pt x="2194521" y="59080"/>
                </a:lnTo>
                <a:lnTo>
                  <a:pt x="2209965" y="81368"/>
                </a:lnTo>
                <a:lnTo>
                  <a:pt x="2229840" y="81368"/>
                </a:lnTo>
                <a:lnTo>
                  <a:pt x="2214299" y="59080"/>
                </a:lnTo>
                <a:close/>
              </a:path>
              <a:path w="2498090" h="83185">
                <a:moveTo>
                  <a:pt x="2224536" y="16446"/>
                </a:moveTo>
                <a:lnTo>
                  <a:pt x="2203907" y="16446"/>
                </a:lnTo>
                <a:lnTo>
                  <a:pt x="2209622" y="21590"/>
                </a:lnTo>
                <a:lnTo>
                  <a:pt x="2209622" y="39090"/>
                </a:lnTo>
                <a:lnTo>
                  <a:pt x="2203907" y="44348"/>
                </a:lnTo>
                <a:lnTo>
                  <a:pt x="2224712" y="44348"/>
                </a:lnTo>
                <a:lnTo>
                  <a:pt x="2227245" y="38779"/>
                </a:lnTo>
                <a:lnTo>
                  <a:pt x="2228354" y="30391"/>
                </a:lnTo>
                <a:lnTo>
                  <a:pt x="2225932" y="18286"/>
                </a:lnTo>
                <a:lnTo>
                  <a:pt x="2224536" y="16446"/>
                </a:lnTo>
                <a:close/>
              </a:path>
              <a:path w="2498090" h="83185">
                <a:moveTo>
                  <a:pt x="2306535" y="1371"/>
                </a:moveTo>
                <a:lnTo>
                  <a:pt x="2288032" y="1371"/>
                </a:lnTo>
                <a:lnTo>
                  <a:pt x="2288032" y="46177"/>
                </a:lnTo>
                <a:lnTo>
                  <a:pt x="2290492" y="61823"/>
                </a:lnTo>
                <a:lnTo>
                  <a:pt x="2297612" y="73288"/>
                </a:lnTo>
                <a:lnTo>
                  <a:pt x="2308997" y="80338"/>
                </a:lnTo>
                <a:lnTo>
                  <a:pt x="2324252" y="82740"/>
                </a:lnTo>
                <a:lnTo>
                  <a:pt x="2339509" y="80338"/>
                </a:lnTo>
                <a:lnTo>
                  <a:pt x="2350898" y="73288"/>
                </a:lnTo>
                <a:lnTo>
                  <a:pt x="2354818" y="66979"/>
                </a:lnTo>
                <a:lnTo>
                  <a:pt x="2324366" y="66979"/>
                </a:lnTo>
                <a:lnTo>
                  <a:pt x="2316855" y="65760"/>
                </a:lnTo>
                <a:lnTo>
                  <a:pt x="2311250" y="61936"/>
                </a:lnTo>
                <a:lnTo>
                  <a:pt x="2307746" y="55262"/>
                </a:lnTo>
                <a:lnTo>
                  <a:pt x="2306620" y="46177"/>
                </a:lnTo>
                <a:lnTo>
                  <a:pt x="2306535" y="1371"/>
                </a:lnTo>
                <a:close/>
              </a:path>
              <a:path w="2498090" h="83185">
                <a:moveTo>
                  <a:pt x="2360485" y="1371"/>
                </a:moveTo>
                <a:lnTo>
                  <a:pt x="2342210" y="1371"/>
                </a:lnTo>
                <a:lnTo>
                  <a:pt x="2342126" y="46177"/>
                </a:lnTo>
                <a:lnTo>
                  <a:pt x="2341015" y="55262"/>
                </a:lnTo>
                <a:lnTo>
                  <a:pt x="2337536" y="61936"/>
                </a:lnTo>
                <a:lnTo>
                  <a:pt x="2331933" y="65760"/>
                </a:lnTo>
                <a:lnTo>
                  <a:pt x="2324366" y="66979"/>
                </a:lnTo>
                <a:lnTo>
                  <a:pt x="2354818" y="66979"/>
                </a:lnTo>
                <a:lnTo>
                  <a:pt x="2358022" y="61823"/>
                </a:lnTo>
                <a:lnTo>
                  <a:pt x="2360485" y="46177"/>
                </a:lnTo>
                <a:lnTo>
                  <a:pt x="2360485" y="1371"/>
                </a:lnTo>
                <a:close/>
              </a:path>
              <a:path w="2498090" h="83185">
                <a:moveTo>
                  <a:pt x="2463584" y="1371"/>
                </a:moveTo>
                <a:lnTo>
                  <a:pt x="2424506" y="1371"/>
                </a:lnTo>
                <a:lnTo>
                  <a:pt x="2424506" y="81368"/>
                </a:lnTo>
                <a:lnTo>
                  <a:pt x="2465870" y="81368"/>
                </a:lnTo>
                <a:lnTo>
                  <a:pt x="2479743" y="79904"/>
                </a:lnTo>
                <a:lnTo>
                  <a:pt x="2489758" y="75645"/>
                </a:lnTo>
                <a:lnTo>
                  <a:pt x="2495830" y="68794"/>
                </a:lnTo>
                <a:lnTo>
                  <a:pt x="2496130" y="67437"/>
                </a:lnTo>
                <a:lnTo>
                  <a:pt x="2442895" y="67437"/>
                </a:lnTo>
                <a:lnTo>
                  <a:pt x="2442895" y="47650"/>
                </a:lnTo>
                <a:lnTo>
                  <a:pt x="2496350" y="47650"/>
                </a:lnTo>
                <a:lnTo>
                  <a:pt x="2492159" y="42621"/>
                </a:lnTo>
                <a:lnTo>
                  <a:pt x="2483256" y="39776"/>
                </a:lnTo>
                <a:lnTo>
                  <a:pt x="2489758" y="36347"/>
                </a:lnTo>
                <a:lnTo>
                  <a:pt x="2491206" y="34175"/>
                </a:lnTo>
                <a:lnTo>
                  <a:pt x="2442895" y="34175"/>
                </a:lnTo>
                <a:lnTo>
                  <a:pt x="2442895" y="15303"/>
                </a:lnTo>
                <a:lnTo>
                  <a:pt x="2492325" y="15303"/>
                </a:lnTo>
                <a:lnTo>
                  <a:pt x="2491953" y="13657"/>
                </a:lnTo>
                <a:lnTo>
                  <a:pt x="2486229" y="7094"/>
                </a:lnTo>
                <a:lnTo>
                  <a:pt x="2476755" y="2868"/>
                </a:lnTo>
                <a:lnTo>
                  <a:pt x="2463584" y="1371"/>
                </a:lnTo>
                <a:close/>
              </a:path>
              <a:path w="2498090" h="83185">
                <a:moveTo>
                  <a:pt x="2496350" y="47650"/>
                </a:moveTo>
                <a:lnTo>
                  <a:pt x="2474112" y="47650"/>
                </a:lnTo>
                <a:lnTo>
                  <a:pt x="2479255" y="50850"/>
                </a:lnTo>
                <a:lnTo>
                  <a:pt x="2479255" y="64465"/>
                </a:lnTo>
                <a:lnTo>
                  <a:pt x="2474112" y="67437"/>
                </a:lnTo>
                <a:lnTo>
                  <a:pt x="2496130" y="67437"/>
                </a:lnTo>
                <a:lnTo>
                  <a:pt x="2497874" y="59550"/>
                </a:lnTo>
                <a:lnTo>
                  <a:pt x="2497874" y="49479"/>
                </a:lnTo>
                <a:lnTo>
                  <a:pt x="2496350" y="47650"/>
                </a:lnTo>
                <a:close/>
              </a:path>
              <a:path w="2498090" h="83185">
                <a:moveTo>
                  <a:pt x="2492325" y="15303"/>
                </a:moveTo>
                <a:lnTo>
                  <a:pt x="2470340" y="15303"/>
                </a:lnTo>
                <a:lnTo>
                  <a:pt x="2475255" y="18389"/>
                </a:lnTo>
                <a:lnTo>
                  <a:pt x="2475255" y="30975"/>
                </a:lnTo>
                <a:lnTo>
                  <a:pt x="2470340" y="34175"/>
                </a:lnTo>
                <a:lnTo>
                  <a:pt x="2491206" y="34175"/>
                </a:lnTo>
                <a:lnTo>
                  <a:pt x="2493873" y="30175"/>
                </a:lnTo>
                <a:lnTo>
                  <a:pt x="2493873" y="22161"/>
                </a:lnTo>
                <a:lnTo>
                  <a:pt x="2492325" y="1530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1036082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1"/>
            <a:ext cx="1439068" cy="165940"/>
          </a:xfrm>
          <a:prstGeom prst="rect">
            <a:avLst/>
          </a:prstGeom>
        </p:spPr>
        <p:txBody>
          <a:bodyPr vert="horz" wrap="square" lIns="0" tIns="9331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5774" y="2091608"/>
            <a:ext cx="3653294" cy="353846"/>
          </a:xfrm>
          <a:custGeom>
            <a:avLst/>
            <a:gdLst/>
            <a:ahLst/>
            <a:cxnLst/>
            <a:rect l="l" t="t" r="r" b="b"/>
            <a:pathLst>
              <a:path w="3232150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97332"/>
                </a:lnTo>
                <a:lnTo>
                  <a:pt x="209854" y="197332"/>
                </a:lnTo>
                <a:lnTo>
                  <a:pt x="209854" y="141198"/>
                </a:lnTo>
                <a:lnTo>
                  <a:pt x="69951" y="141198"/>
                </a:lnTo>
                <a:lnTo>
                  <a:pt x="69951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3232150" h="313055">
                <a:moveTo>
                  <a:pt x="422300" y="5181"/>
                </a:moveTo>
                <a:lnTo>
                  <a:pt x="353212" y="5181"/>
                </a:lnTo>
                <a:lnTo>
                  <a:pt x="218490" y="307441"/>
                </a:lnTo>
                <a:lnTo>
                  <a:pt x="290169" y="307441"/>
                </a:lnTo>
                <a:lnTo>
                  <a:pt x="316941" y="242671"/>
                </a:lnTo>
                <a:lnTo>
                  <a:pt x="528492" y="242671"/>
                </a:lnTo>
                <a:lnTo>
                  <a:pt x="504743" y="189560"/>
                </a:lnTo>
                <a:lnTo>
                  <a:pt x="339394" y="189560"/>
                </a:lnTo>
                <a:lnTo>
                  <a:pt x="387324" y="73837"/>
                </a:lnTo>
                <a:lnTo>
                  <a:pt x="452999" y="73837"/>
                </a:lnTo>
                <a:lnTo>
                  <a:pt x="422300" y="5181"/>
                </a:lnTo>
                <a:close/>
              </a:path>
              <a:path w="3232150" h="313055">
                <a:moveTo>
                  <a:pt x="528492" y="242671"/>
                </a:moveTo>
                <a:lnTo>
                  <a:pt x="457276" y="242671"/>
                </a:lnTo>
                <a:lnTo>
                  <a:pt x="484047" y="307441"/>
                </a:lnTo>
                <a:lnTo>
                  <a:pt x="557453" y="307441"/>
                </a:lnTo>
                <a:lnTo>
                  <a:pt x="528492" y="242671"/>
                </a:lnTo>
                <a:close/>
              </a:path>
              <a:path w="3232150" h="313055">
                <a:moveTo>
                  <a:pt x="452999" y="73837"/>
                </a:moveTo>
                <a:lnTo>
                  <a:pt x="387324" y="73837"/>
                </a:lnTo>
                <a:lnTo>
                  <a:pt x="435254" y="189560"/>
                </a:lnTo>
                <a:lnTo>
                  <a:pt x="504743" y="189560"/>
                </a:lnTo>
                <a:lnTo>
                  <a:pt x="452999" y="73837"/>
                </a:lnTo>
                <a:close/>
              </a:path>
              <a:path w="3232150" h="313055">
                <a:moveTo>
                  <a:pt x="724560" y="0"/>
                </a:moveTo>
                <a:lnTo>
                  <a:pt x="679721" y="5251"/>
                </a:lnTo>
                <a:lnTo>
                  <a:pt x="640183" y="20278"/>
                </a:lnTo>
                <a:lnTo>
                  <a:pt x="607218" y="43989"/>
                </a:lnTo>
                <a:lnTo>
                  <a:pt x="582098" y="75293"/>
                </a:lnTo>
                <a:lnTo>
                  <a:pt x="566093" y="113097"/>
                </a:lnTo>
                <a:lnTo>
                  <a:pt x="560476" y="156311"/>
                </a:lnTo>
                <a:lnTo>
                  <a:pt x="566091" y="199525"/>
                </a:lnTo>
                <a:lnTo>
                  <a:pt x="582082" y="237330"/>
                </a:lnTo>
                <a:lnTo>
                  <a:pt x="607164" y="268633"/>
                </a:lnTo>
                <a:lnTo>
                  <a:pt x="640055" y="292344"/>
                </a:lnTo>
                <a:lnTo>
                  <a:pt x="679471" y="307371"/>
                </a:lnTo>
                <a:lnTo>
                  <a:pt x="724128" y="312623"/>
                </a:lnTo>
                <a:lnTo>
                  <a:pt x="761843" y="309108"/>
                </a:lnTo>
                <a:lnTo>
                  <a:pt x="795591" y="298751"/>
                </a:lnTo>
                <a:lnTo>
                  <a:pt x="824805" y="281837"/>
                </a:lnTo>
                <a:lnTo>
                  <a:pt x="848918" y="258648"/>
                </a:lnTo>
                <a:lnTo>
                  <a:pt x="842837" y="253034"/>
                </a:lnTo>
                <a:lnTo>
                  <a:pt x="728014" y="253034"/>
                </a:lnTo>
                <a:lnTo>
                  <a:pt x="689038" y="245937"/>
                </a:lnTo>
                <a:lnTo>
                  <a:pt x="658441" y="226047"/>
                </a:lnTo>
                <a:lnTo>
                  <a:pt x="638450" y="195470"/>
                </a:lnTo>
                <a:lnTo>
                  <a:pt x="631291" y="156311"/>
                </a:lnTo>
                <a:lnTo>
                  <a:pt x="638450" y="117152"/>
                </a:lnTo>
                <a:lnTo>
                  <a:pt x="658441" y="86575"/>
                </a:lnTo>
                <a:lnTo>
                  <a:pt x="689038" y="66686"/>
                </a:lnTo>
                <a:lnTo>
                  <a:pt x="728014" y="59588"/>
                </a:lnTo>
                <a:lnTo>
                  <a:pt x="842369" y="59588"/>
                </a:lnTo>
                <a:lnTo>
                  <a:pt x="848918" y="53543"/>
                </a:lnTo>
                <a:lnTo>
                  <a:pt x="824812" y="30603"/>
                </a:lnTo>
                <a:lnTo>
                  <a:pt x="795645" y="13817"/>
                </a:lnTo>
                <a:lnTo>
                  <a:pt x="762025" y="3508"/>
                </a:lnTo>
                <a:lnTo>
                  <a:pt x="724560" y="0"/>
                </a:lnTo>
                <a:close/>
              </a:path>
              <a:path w="3232150" h="313055">
                <a:moveTo>
                  <a:pt x="804011" y="217195"/>
                </a:moveTo>
                <a:lnTo>
                  <a:pt x="787825" y="232814"/>
                </a:lnTo>
                <a:lnTo>
                  <a:pt x="769737" y="244020"/>
                </a:lnTo>
                <a:lnTo>
                  <a:pt x="749786" y="250774"/>
                </a:lnTo>
                <a:lnTo>
                  <a:pt x="728014" y="253034"/>
                </a:lnTo>
                <a:lnTo>
                  <a:pt x="842837" y="253034"/>
                </a:lnTo>
                <a:lnTo>
                  <a:pt x="804011" y="217195"/>
                </a:lnTo>
                <a:close/>
              </a:path>
              <a:path w="3232150" h="313055">
                <a:moveTo>
                  <a:pt x="842369" y="59588"/>
                </a:moveTo>
                <a:lnTo>
                  <a:pt x="728014" y="59588"/>
                </a:lnTo>
                <a:lnTo>
                  <a:pt x="749786" y="61841"/>
                </a:lnTo>
                <a:lnTo>
                  <a:pt x="769737" y="68548"/>
                </a:lnTo>
                <a:lnTo>
                  <a:pt x="787825" y="79626"/>
                </a:lnTo>
                <a:lnTo>
                  <a:pt x="804011" y="94995"/>
                </a:lnTo>
                <a:lnTo>
                  <a:pt x="842369" y="59588"/>
                </a:lnTo>
                <a:close/>
              </a:path>
              <a:path w="3232150" h="313055">
                <a:moveTo>
                  <a:pt x="960742" y="5181"/>
                </a:moveTo>
                <a:lnTo>
                  <a:pt x="890790" y="5181"/>
                </a:lnTo>
                <a:lnTo>
                  <a:pt x="890790" y="307441"/>
                </a:lnTo>
                <a:lnTo>
                  <a:pt x="960742" y="307441"/>
                </a:lnTo>
                <a:lnTo>
                  <a:pt x="960742" y="5181"/>
                </a:lnTo>
                <a:close/>
              </a:path>
              <a:path w="3232150" h="313055">
                <a:moveTo>
                  <a:pt x="1191323" y="5181"/>
                </a:moveTo>
                <a:lnTo>
                  <a:pt x="1122235" y="5181"/>
                </a:lnTo>
                <a:lnTo>
                  <a:pt x="987513" y="307441"/>
                </a:lnTo>
                <a:lnTo>
                  <a:pt x="1059192" y="307441"/>
                </a:lnTo>
                <a:lnTo>
                  <a:pt x="1085964" y="242671"/>
                </a:lnTo>
                <a:lnTo>
                  <a:pt x="1297515" y="242671"/>
                </a:lnTo>
                <a:lnTo>
                  <a:pt x="1273767" y="189560"/>
                </a:lnTo>
                <a:lnTo>
                  <a:pt x="1108417" y="189560"/>
                </a:lnTo>
                <a:lnTo>
                  <a:pt x="1156347" y="73837"/>
                </a:lnTo>
                <a:lnTo>
                  <a:pt x="1222022" y="73837"/>
                </a:lnTo>
                <a:lnTo>
                  <a:pt x="1191323" y="5181"/>
                </a:lnTo>
                <a:close/>
              </a:path>
              <a:path w="3232150" h="313055">
                <a:moveTo>
                  <a:pt x="1297515" y="242671"/>
                </a:moveTo>
                <a:lnTo>
                  <a:pt x="1226299" y="242671"/>
                </a:lnTo>
                <a:lnTo>
                  <a:pt x="1253070" y="307441"/>
                </a:lnTo>
                <a:lnTo>
                  <a:pt x="1326476" y="307441"/>
                </a:lnTo>
                <a:lnTo>
                  <a:pt x="1297515" y="242671"/>
                </a:lnTo>
                <a:close/>
              </a:path>
              <a:path w="3232150" h="313055">
                <a:moveTo>
                  <a:pt x="1222022" y="73837"/>
                </a:moveTo>
                <a:lnTo>
                  <a:pt x="1156347" y="73837"/>
                </a:lnTo>
                <a:lnTo>
                  <a:pt x="1204277" y="189560"/>
                </a:lnTo>
                <a:lnTo>
                  <a:pt x="1273767" y="189560"/>
                </a:lnTo>
                <a:lnTo>
                  <a:pt x="1222022" y="73837"/>
                </a:lnTo>
                <a:close/>
              </a:path>
              <a:path w="3232150" h="313055">
                <a:moveTo>
                  <a:pt x="1422768" y="5181"/>
                </a:moveTo>
                <a:lnTo>
                  <a:pt x="1352816" y="5181"/>
                </a:lnTo>
                <a:lnTo>
                  <a:pt x="1352816" y="307441"/>
                </a:lnTo>
                <a:lnTo>
                  <a:pt x="1574330" y="307441"/>
                </a:lnTo>
                <a:lnTo>
                  <a:pt x="1574330" y="250443"/>
                </a:lnTo>
                <a:lnTo>
                  <a:pt x="1422768" y="250443"/>
                </a:lnTo>
                <a:lnTo>
                  <a:pt x="1422768" y="5181"/>
                </a:lnTo>
                <a:close/>
              </a:path>
              <a:path w="3232150" h="313055">
                <a:moveTo>
                  <a:pt x="1725447" y="224967"/>
                </a:moveTo>
                <a:lnTo>
                  <a:pt x="1701698" y="277647"/>
                </a:lnTo>
                <a:lnTo>
                  <a:pt x="1755295" y="302907"/>
                </a:lnTo>
                <a:lnTo>
                  <a:pt x="1824761" y="312623"/>
                </a:lnTo>
                <a:lnTo>
                  <a:pt x="1881232" y="305086"/>
                </a:lnTo>
                <a:lnTo>
                  <a:pt x="1921268" y="284718"/>
                </a:lnTo>
                <a:lnTo>
                  <a:pt x="1943823" y="256489"/>
                </a:lnTo>
                <a:lnTo>
                  <a:pt x="1825193" y="256489"/>
                </a:lnTo>
                <a:lnTo>
                  <a:pt x="1797888" y="254175"/>
                </a:lnTo>
                <a:lnTo>
                  <a:pt x="1771272" y="247691"/>
                </a:lnTo>
                <a:lnTo>
                  <a:pt x="1746679" y="237726"/>
                </a:lnTo>
                <a:lnTo>
                  <a:pt x="1725447" y="224967"/>
                </a:lnTo>
                <a:close/>
              </a:path>
              <a:path w="3232150" h="313055">
                <a:moveTo>
                  <a:pt x="1835124" y="0"/>
                </a:moveTo>
                <a:lnTo>
                  <a:pt x="1778970" y="7482"/>
                </a:lnTo>
                <a:lnTo>
                  <a:pt x="1739211" y="27797"/>
                </a:lnTo>
                <a:lnTo>
                  <a:pt x="1715563" y="57746"/>
                </a:lnTo>
                <a:lnTo>
                  <a:pt x="1707743" y="94132"/>
                </a:lnTo>
                <a:lnTo>
                  <a:pt x="1717478" y="133713"/>
                </a:lnTo>
                <a:lnTo>
                  <a:pt x="1742584" y="159101"/>
                </a:lnTo>
                <a:lnTo>
                  <a:pt x="1776913" y="174609"/>
                </a:lnTo>
                <a:lnTo>
                  <a:pt x="1814316" y="184551"/>
                </a:lnTo>
                <a:lnTo>
                  <a:pt x="1848645" y="193238"/>
                </a:lnTo>
                <a:lnTo>
                  <a:pt x="1873751" y="204985"/>
                </a:lnTo>
                <a:lnTo>
                  <a:pt x="1883486" y="224104"/>
                </a:lnTo>
                <a:lnTo>
                  <a:pt x="1880207" y="236997"/>
                </a:lnTo>
                <a:lnTo>
                  <a:pt x="1869884" y="247259"/>
                </a:lnTo>
                <a:lnTo>
                  <a:pt x="1851789" y="254040"/>
                </a:lnTo>
                <a:lnTo>
                  <a:pt x="1825193" y="256489"/>
                </a:lnTo>
                <a:lnTo>
                  <a:pt x="1943823" y="256489"/>
                </a:lnTo>
                <a:lnTo>
                  <a:pt x="1945112" y="254876"/>
                </a:lnTo>
                <a:lnTo>
                  <a:pt x="1953006" y="218922"/>
                </a:lnTo>
                <a:lnTo>
                  <a:pt x="1943270" y="179800"/>
                </a:lnTo>
                <a:lnTo>
                  <a:pt x="1918164" y="154711"/>
                </a:lnTo>
                <a:lnTo>
                  <a:pt x="1883836" y="139397"/>
                </a:lnTo>
                <a:lnTo>
                  <a:pt x="1846433" y="129596"/>
                </a:lnTo>
                <a:lnTo>
                  <a:pt x="1812104" y="121050"/>
                </a:lnTo>
                <a:lnTo>
                  <a:pt x="1786998" y="109497"/>
                </a:lnTo>
                <a:lnTo>
                  <a:pt x="1777263" y="90677"/>
                </a:lnTo>
                <a:lnTo>
                  <a:pt x="1780407" y="77265"/>
                </a:lnTo>
                <a:lnTo>
                  <a:pt x="1790433" y="66281"/>
                </a:lnTo>
                <a:lnTo>
                  <a:pt x="1808231" y="58859"/>
                </a:lnTo>
                <a:lnTo>
                  <a:pt x="1834692" y="56133"/>
                </a:lnTo>
                <a:lnTo>
                  <a:pt x="1928116" y="56133"/>
                </a:lnTo>
                <a:lnTo>
                  <a:pt x="1940052" y="26771"/>
                </a:lnTo>
                <a:lnTo>
                  <a:pt x="1917159" y="15119"/>
                </a:lnTo>
                <a:lnTo>
                  <a:pt x="1891312" y="6746"/>
                </a:lnTo>
                <a:lnTo>
                  <a:pt x="1863603" y="1693"/>
                </a:lnTo>
                <a:lnTo>
                  <a:pt x="1835124" y="0"/>
                </a:lnTo>
                <a:close/>
              </a:path>
              <a:path w="3232150" h="313055">
                <a:moveTo>
                  <a:pt x="1928116" y="56133"/>
                </a:moveTo>
                <a:lnTo>
                  <a:pt x="1834692" y="56133"/>
                </a:lnTo>
                <a:lnTo>
                  <a:pt x="1855129" y="57598"/>
                </a:lnTo>
                <a:lnTo>
                  <a:pt x="1876091" y="62017"/>
                </a:lnTo>
                <a:lnTo>
                  <a:pt x="1897297" y="69432"/>
                </a:lnTo>
                <a:lnTo>
                  <a:pt x="1918462" y="79882"/>
                </a:lnTo>
                <a:lnTo>
                  <a:pt x="1928116" y="56133"/>
                </a:lnTo>
                <a:close/>
              </a:path>
              <a:path w="3232150" h="313055">
                <a:moveTo>
                  <a:pt x="2140826" y="0"/>
                </a:moveTo>
                <a:lnTo>
                  <a:pt x="2095987" y="5251"/>
                </a:lnTo>
                <a:lnTo>
                  <a:pt x="2056449" y="20278"/>
                </a:lnTo>
                <a:lnTo>
                  <a:pt x="2023484" y="43989"/>
                </a:lnTo>
                <a:lnTo>
                  <a:pt x="1998364" y="75293"/>
                </a:lnTo>
                <a:lnTo>
                  <a:pt x="1982359" y="113097"/>
                </a:lnTo>
                <a:lnTo>
                  <a:pt x="1976742" y="156311"/>
                </a:lnTo>
                <a:lnTo>
                  <a:pt x="1982357" y="199525"/>
                </a:lnTo>
                <a:lnTo>
                  <a:pt x="1998348" y="237330"/>
                </a:lnTo>
                <a:lnTo>
                  <a:pt x="2023430" y="268633"/>
                </a:lnTo>
                <a:lnTo>
                  <a:pt x="2056321" y="292344"/>
                </a:lnTo>
                <a:lnTo>
                  <a:pt x="2095737" y="307371"/>
                </a:lnTo>
                <a:lnTo>
                  <a:pt x="2140394" y="312623"/>
                </a:lnTo>
                <a:lnTo>
                  <a:pt x="2178109" y="309108"/>
                </a:lnTo>
                <a:lnTo>
                  <a:pt x="2211857" y="298751"/>
                </a:lnTo>
                <a:lnTo>
                  <a:pt x="2241071" y="281837"/>
                </a:lnTo>
                <a:lnTo>
                  <a:pt x="2265184" y="258648"/>
                </a:lnTo>
                <a:lnTo>
                  <a:pt x="2259103" y="253034"/>
                </a:lnTo>
                <a:lnTo>
                  <a:pt x="2144280" y="253034"/>
                </a:lnTo>
                <a:lnTo>
                  <a:pt x="2105304" y="245937"/>
                </a:lnTo>
                <a:lnTo>
                  <a:pt x="2074706" y="226047"/>
                </a:lnTo>
                <a:lnTo>
                  <a:pt x="2054715" y="195470"/>
                </a:lnTo>
                <a:lnTo>
                  <a:pt x="2047557" y="156311"/>
                </a:lnTo>
                <a:lnTo>
                  <a:pt x="2054715" y="117152"/>
                </a:lnTo>
                <a:lnTo>
                  <a:pt x="2074706" y="86575"/>
                </a:lnTo>
                <a:lnTo>
                  <a:pt x="2105304" y="66686"/>
                </a:lnTo>
                <a:lnTo>
                  <a:pt x="2144280" y="59588"/>
                </a:lnTo>
                <a:lnTo>
                  <a:pt x="2258635" y="59588"/>
                </a:lnTo>
                <a:lnTo>
                  <a:pt x="2265184" y="53543"/>
                </a:lnTo>
                <a:lnTo>
                  <a:pt x="2241078" y="30603"/>
                </a:lnTo>
                <a:lnTo>
                  <a:pt x="2211911" y="13817"/>
                </a:lnTo>
                <a:lnTo>
                  <a:pt x="2178291" y="3508"/>
                </a:lnTo>
                <a:lnTo>
                  <a:pt x="2140826" y="0"/>
                </a:lnTo>
                <a:close/>
              </a:path>
              <a:path w="3232150" h="313055">
                <a:moveTo>
                  <a:pt x="2220277" y="217195"/>
                </a:moveTo>
                <a:lnTo>
                  <a:pt x="2204091" y="232814"/>
                </a:lnTo>
                <a:lnTo>
                  <a:pt x="2186003" y="244020"/>
                </a:lnTo>
                <a:lnTo>
                  <a:pt x="2166052" y="250774"/>
                </a:lnTo>
                <a:lnTo>
                  <a:pt x="2144280" y="253034"/>
                </a:lnTo>
                <a:lnTo>
                  <a:pt x="2259103" y="253034"/>
                </a:lnTo>
                <a:lnTo>
                  <a:pt x="2220277" y="217195"/>
                </a:lnTo>
                <a:close/>
              </a:path>
              <a:path w="3232150" h="313055">
                <a:moveTo>
                  <a:pt x="2258635" y="59588"/>
                </a:moveTo>
                <a:lnTo>
                  <a:pt x="2144280" y="59588"/>
                </a:lnTo>
                <a:lnTo>
                  <a:pt x="2166052" y="61841"/>
                </a:lnTo>
                <a:lnTo>
                  <a:pt x="2186003" y="68548"/>
                </a:lnTo>
                <a:lnTo>
                  <a:pt x="2204091" y="79626"/>
                </a:lnTo>
                <a:lnTo>
                  <a:pt x="2220277" y="94995"/>
                </a:lnTo>
                <a:lnTo>
                  <a:pt x="2258635" y="59588"/>
                </a:lnTo>
                <a:close/>
              </a:path>
              <a:path w="3232150" h="313055">
                <a:moveTo>
                  <a:pt x="2437904" y="5181"/>
                </a:moveTo>
                <a:lnTo>
                  <a:pt x="2307069" y="5181"/>
                </a:lnTo>
                <a:lnTo>
                  <a:pt x="2307069" y="307441"/>
                </a:lnTo>
                <a:lnTo>
                  <a:pt x="2377020" y="307441"/>
                </a:lnTo>
                <a:lnTo>
                  <a:pt x="2377020" y="223240"/>
                </a:lnTo>
                <a:lnTo>
                  <a:pt x="2516031" y="223240"/>
                </a:lnTo>
                <a:lnTo>
                  <a:pt x="2506992" y="210286"/>
                </a:lnTo>
                <a:lnTo>
                  <a:pt x="2533285" y="194647"/>
                </a:lnTo>
                <a:lnTo>
                  <a:pt x="2552817" y="173259"/>
                </a:lnTo>
                <a:lnTo>
                  <a:pt x="2555421" y="167538"/>
                </a:lnTo>
                <a:lnTo>
                  <a:pt x="2377020" y="167538"/>
                </a:lnTo>
                <a:lnTo>
                  <a:pt x="2377020" y="62179"/>
                </a:lnTo>
                <a:lnTo>
                  <a:pt x="2554748" y="62179"/>
                </a:lnTo>
                <a:lnTo>
                  <a:pt x="2533818" y="34597"/>
                </a:lnTo>
                <a:lnTo>
                  <a:pt x="2492480" y="12785"/>
                </a:lnTo>
                <a:lnTo>
                  <a:pt x="2437904" y="5181"/>
                </a:lnTo>
                <a:close/>
              </a:path>
              <a:path w="3232150" h="313055">
                <a:moveTo>
                  <a:pt x="2516031" y="223240"/>
                </a:moveTo>
                <a:lnTo>
                  <a:pt x="2441359" y="223240"/>
                </a:lnTo>
                <a:lnTo>
                  <a:pt x="2499652" y="307441"/>
                </a:lnTo>
                <a:lnTo>
                  <a:pt x="2574785" y="307441"/>
                </a:lnTo>
                <a:lnTo>
                  <a:pt x="2516031" y="223240"/>
                </a:lnTo>
                <a:close/>
              </a:path>
              <a:path w="3232150" h="313055">
                <a:moveTo>
                  <a:pt x="2554748" y="62179"/>
                </a:moveTo>
                <a:lnTo>
                  <a:pt x="2434018" y="62179"/>
                </a:lnTo>
                <a:lnTo>
                  <a:pt x="2462105" y="65734"/>
                </a:lnTo>
                <a:lnTo>
                  <a:pt x="2482218" y="76050"/>
                </a:lnTo>
                <a:lnTo>
                  <a:pt x="2494315" y="92600"/>
                </a:lnTo>
                <a:lnTo>
                  <a:pt x="2498356" y="114858"/>
                </a:lnTo>
                <a:lnTo>
                  <a:pt x="2494315" y="136934"/>
                </a:lnTo>
                <a:lnTo>
                  <a:pt x="2482218" y="153504"/>
                </a:lnTo>
                <a:lnTo>
                  <a:pt x="2462105" y="163922"/>
                </a:lnTo>
                <a:lnTo>
                  <a:pt x="2434018" y="167538"/>
                </a:lnTo>
                <a:lnTo>
                  <a:pt x="2555421" y="167538"/>
                </a:lnTo>
                <a:lnTo>
                  <a:pt x="2564982" y="146528"/>
                </a:lnTo>
                <a:lnTo>
                  <a:pt x="2569171" y="114858"/>
                </a:lnTo>
                <a:lnTo>
                  <a:pt x="2560016" y="69121"/>
                </a:lnTo>
                <a:lnTo>
                  <a:pt x="2554748" y="62179"/>
                </a:lnTo>
                <a:close/>
              </a:path>
              <a:path w="3232150" h="313055">
                <a:moveTo>
                  <a:pt x="2686621" y="5181"/>
                </a:moveTo>
                <a:lnTo>
                  <a:pt x="2616669" y="5181"/>
                </a:lnTo>
                <a:lnTo>
                  <a:pt x="2616669" y="174447"/>
                </a:lnTo>
                <a:lnTo>
                  <a:pt x="2622656" y="222974"/>
                </a:lnTo>
                <a:lnTo>
                  <a:pt x="2640104" y="261511"/>
                </a:lnTo>
                <a:lnTo>
                  <a:pt x="2668247" y="289603"/>
                </a:lnTo>
                <a:lnTo>
                  <a:pt x="2706318" y="306792"/>
                </a:lnTo>
                <a:lnTo>
                  <a:pt x="2753550" y="312623"/>
                </a:lnTo>
                <a:lnTo>
                  <a:pt x="2800782" y="306792"/>
                </a:lnTo>
                <a:lnTo>
                  <a:pt x="2838853" y="289603"/>
                </a:lnTo>
                <a:lnTo>
                  <a:pt x="2866996" y="261511"/>
                </a:lnTo>
                <a:lnTo>
                  <a:pt x="2870834" y="253034"/>
                </a:lnTo>
                <a:lnTo>
                  <a:pt x="2753982" y="253034"/>
                </a:lnTo>
                <a:lnTo>
                  <a:pt x="2725604" y="248426"/>
                </a:lnTo>
                <a:lnTo>
                  <a:pt x="2704433" y="233981"/>
                </a:lnTo>
                <a:lnTo>
                  <a:pt x="2691195" y="208768"/>
                </a:lnTo>
                <a:lnTo>
                  <a:pt x="2686621" y="171856"/>
                </a:lnTo>
                <a:lnTo>
                  <a:pt x="2686621" y="5181"/>
                </a:lnTo>
                <a:close/>
              </a:path>
              <a:path w="3232150" h="313055">
                <a:moveTo>
                  <a:pt x="2890431" y="5181"/>
                </a:moveTo>
                <a:lnTo>
                  <a:pt x="2821343" y="5181"/>
                </a:lnTo>
                <a:lnTo>
                  <a:pt x="2821343" y="171856"/>
                </a:lnTo>
                <a:lnTo>
                  <a:pt x="2816829" y="208768"/>
                </a:lnTo>
                <a:lnTo>
                  <a:pt x="2803693" y="233981"/>
                </a:lnTo>
                <a:lnTo>
                  <a:pt x="2782541" y="248426"/>
                </a:lnTo>
                <a:lnTo>
                  <a:pt x="2753982" y="253034"/>
                </a:lnTo>
                <a:lnTo>
                  <a:pt x="2870834" y="253034"/>
                </a:lnTo>
                <a:lnTo>
                  <a:pt x="2884444" y="222974"/>
                </a:lnTo>
                <a:lnTo>
                  <a:pt x="2890431" y="174447"/>
                </a:lnTo>
                <a:lnTo>
                  <a:pt x="2890431" y="5181"/>
                </a:lnTo>
                <a:close/>
              </a:path>
              <a:path w="3232150" h="313055">
                <a:moveTo>
                  <a:pt x="3102000" y="5181"/>
                </a:moveTo>
                <a:lnTo>
                  <a:pt x="2954324" y="5181"/>
                </a:lnTo>
                <a:lnTo>
                  <a:pt x="2954324" y="307441"/>
                </a:lnTo>
                <a:lnTo>
                  <a:pt x="3110636" y="307441"/>
                </a:lnTo>
                <a:lnTo>
                  <a:pt x="3163046" y="301902"/>
                </a:lnTo>
                <a:lnTo>
                  <a:pt x="3200882" y="285797"/>
                </a:lnTo>
                <a:lnTo>
                  <a:pt x="3223821" y="259896"/>
                </a:lnTo>
                <a:lnTo>
                  <a:pt x="3224956" y="254761"/>
                </a:lnTo>
                <a:lnTo>
                  <a:pt x="3023844" y="254761"/>
                </a:lnTo>
                <a:lnTo>
                  <a:pt x="3023844" y="180060"/>
                </a:lnTo>
                <a:lnTo>
                  <a:pt x="3217909" y="180060"/>
                </a:lnTo>
                <a:lnTo>
                  <a:pt x="3216535" y="177415"/>
                </a:lnTo>
                <a:lnTo>
                  <a:pt x="3199114" y="161149"/>
                </a:lnTo>
                <a:lnTo>
                  <a:pt x="3176270" y="150266"/>
                </a:lnTo>
                <a:lnTo>
                  <a:pt x="3192928" y="138661"/>
                </a:lnTo>
                <a:lnTo>
                  <a:pt x="3200896" y="129108"/>
                </a:lnTo>
                <a:lnTo>
                  <a:pt x="3023844" y="129108"/>
                </a:lnTo>
                <a:lnTo>
                  <a:pt x="3023844" y="57861"/>
                </a:lnTo>
                <a:lnTo>
                  <a:pt x="3210580" y="57861"/>
                </a:lnTo>
                <a:lnTo>
                  <a:pt x="3209174" y="51633"/>
                </a:lnTo>
                <a:lnTo>
                  <a:pt x="3187550" y="26825"/>
                </a:lnTo>
                <a:lnTo>
                  <a:pt x="3151758" y="10842"/>
                </a:lnTo>
                <a:lnTo>
                  <a:pt x="3102000" y="5181"/>
                </a:lnTo>
                <a:close/>
              </a:path>
              <a:path w="3232150" h="313055">
                <a:moveTo>
                  <a:pt x="3217909" y="180060"/>
                </a:moveTo>
                <a:lnTo>
                  <a:pt x="3105454" y="180060"/>
                </a:lnTo>
                <a:lnTo>
                  <a:pt x="3129460" y="182347"/>
                </a:lnTo>
                <a:lnTo>
                  <a:pt x="3146907" y="189290"/>
                </a:lnTo>
                <a:lnTo>
                  <a:pt x="3157554" y="201009"/>
                </a:lnTo>
                <a:lnTo>
                  <a:pt x="3161157" y="217627"/>
                </a:lnTo>
                <a:lnTo>
                  <a:pt x="3157554" y="234359"/>
                </a:lnTo>
                <a:lnTo>
                  <a:pt x="3146907" y="245910"/>
                </a:lnTo>
                <a:lnTo>
                  <a:pt x="3129460" y="252602"/>
                </a:lnTo>
                <a:lnTo>
                  <a:pt x="3105454" y="254761"/>
                </a:lnTo>
                <a:lnTo>
                  <a:pt x="3224956" y="254761"/>
                </a:lnTo>
                <a:lnTo>
                  <a:pt x="3231540" y="224967"/>
                </a:lnTo>
                <a:lnTo>
                  <a:pt x="3227640" y="198783"/>
                </a:lnTo>
                <a:lnTo>
                  <a:pt x="3217909" y="180060"/>
                </a:lnTo>
                <a:close/>
              </a:path>
              <a:path w="3232150" h="313055">
                <a:moveTo>
                  <a:pt x="3210580" y="57861"/>
                </a:moveTo>
                <a:lnTo>
                  <a:pt x="3093364" y="57861"/>
                </a:lnTo>
                <a:lnTo>
                  <a:pt x="3115986" y="60053"/>
                </a:lnTo>
                <a:lnTo>
                  <a:pt x="3132496" y="66659"/>
                </a:lnTo>
                <a:lnTo>
                  <a:pt x="3142609" y="77717"/>
                </a:lnTo>
                <a:lnTo>
                  <a:pt x="3146044" y="93268"/>
                </a:lnTo>
                <a:lnTo>
                  <a:pt x="3142609" y="108887"/>
                </a:lnTo>
                <a:lnTo>
                  <a:pt x="3132496" y="120094"/>
                </a:lnTo>
                <a:lnTo>
                  <a:pt x="3115986" y="126847"/>
                </a:lnTo>
                <a:lnTo>
                  <a:pt x="3093364" y="129108"/>
                </a:lnTo>
                <a:lnTo>
                  <a:pt x="3200896" y="129108"/>
                </a:lnTo>
                <a:lnTo>
                  <a:pt x="3205578" y="123494"/>
                </a:lnTo>
                <a:lnTo>
                  <a:pt x="3213613" y="105089"/>
                </a:lnTo>
                <a:lnTo>
                  <a:pt x="3216427" y="83769"/>
                </a:lnTo>
                <a:lnTo>
                  <a:pt x="3210580" y="5786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1148625" y="1634723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89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89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89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89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89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89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89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89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89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89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89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89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89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89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89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89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89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89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89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89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89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89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89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1120309" y="2581522"/>
            <a:ext cx="3664519" cy="113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1099547" y="5892000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8" name="object 8"/>
          <p:cNvSpPr txBox="1"/>
          <p:nvPr/>
        </p:nvSpPr>
        <p:spPr>
          <a:xfrm>
            <a:off x="807399" y="3649389"/>
            <a:ext cx="7260737" cy="968195"/>
          </a:xfrm>
          <a:prstGeom prst="rect">
            <a:avLst/>
          </a:prstGeom>
        </p:spPr>
        <p:txBody>
          <a:bodyPr vert="horz" wrap="square" lIns="0" tIns="14332" rIns="0" bIns="0" rtlCol="0">
            <a:spAutoFit/>
          </a:bodyPr>
          <a:lstStyle/>
          <a:p>
            <a:pPr marL="14332">
              <a:spcBef>
                <a:spcPts val="113"/>
              </a:spcBef>
            </a:pPr>
            <a:r>
              <a:rPr sz="1129" spc="-45" dirty="0">
                <a:solidFill>
                  <a:srgbClr val="58595B"/>
                </a:solidFill>
                <a:latin typeface="Arial Black"/>
                <a:cs typeface="Arial Black"/>
              </a:rPr>
              <a:t>Скраб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39" dirty="0">
                <a:solidFill>
                  <a:srgbClr val="58595B"/>
                </a:solidFill>
                <a:latin typeface="Arial Black"/>
                <a:cs typeface="Arial Black"/>
              </a:rPr>
              <a:t>мягко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39" dirty="0">
                <a:solidFill>
                  <a:srgbClr val="58595B"/>
                </a:solidFill>
                <a:latin typeface="Arial Black"/>
                <a:cs typeface="Arial Black"/>
              </a:rPr>
              <a:t>отшелушивает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17" dirty="0">
                <a:solidFill>
                  <a:srgbClr val="58595B"/>
                </a:solidFill>
                <a:latin typeface="Arial Black"/>
                <a:cs typeface="Arial Black"/>
              </a:rPr>
              <a:t>и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51" dirty="0">
                <a:solidFill>
                  <a:srgbClr val="58595B"/>
                </a:solidFill>
                <a:latin typeface="Arial Black"/>
                <a:cs typeface="Arial Black"/>
              </a:rPr>
              <a:t>удаляет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28" dirty="0">
                <a:solidFill>
                  <a:srgbClr val="58595B"/>
                </a:solidFill>
                <a:latin typeface="Arial Black"/>
                <a:cs typeface="Arial Black"/>
              </a:rPr>
              <a:t>омертвевшие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62" dirty="0">
                <a:solidFill>
                  <a:srgbClr val="58595B"/>
                </a:solidFill>
                <a:latin typeface="Arial Black"/>
                <a:cs typeface="Arial Black"/>
              </a:rPr>
              <a:t>клетки,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45" dirty="0">
                <a:solidFill>
                  <a:srgbClr val="58595B"/>
                </a:solidFill>
                <a:latin typeface="Arial Black"/>
                <a:cs typeface="Arial Black"/>
              </a:rPr>
              <a:t>не</a:t>
            </a:r>
            <a:r>
              <a:rPr sz="1129" spc="-68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28" dirty="0">
                <a:solidFill>
                  <a:srgbClr val="58595B"/>
                </a:solidFill>
                <a:latin typeface="Arial Black"/>
                <a:cs typeface="Arial Black"/>
              </a:rPr>
              <a:t>повреждая</a:t>
            </a:r>
            <a:r>
              <a:rPr sz="1129" spc="-73" dirty="0">
                <a:solidFill>
                  <a:srgbClr val="58595B"/>
                </a:solidFill>
                <a:latin typeface="Arial Black"/>
                <a:cs typeface="Arial Black"/>
              </a:rPr>
              <a:t> </a:t>
            </a:r>
            <a:r>
              <a:rPr sz="1129" spc="-90" dirty="0">
                <a:solidFill>
                  <a:srgbClr val="58595B"/>
                </a:solidFill>
                <a:latin typeface="Arial Black"/>
                <a:cs typeface="Arial Black"/>
              </a:rPr>
              <a:t>кожу.</a:t>
            </a:r>
            <a:endParaRPr sz="1129" dirty="0">
              <a:latin typeface="Arial Black"/>
              <a:cs typeface="Arial Black"/>
            </a:endParaRPr>
          </a:p>
          <a:p>
            <a:pPr marL="14332" marR="5733" algn="just">
              <a:lnSpc>
                <a:spcPct val="125000"/>
              </a:lnSpc>
              <a:spcBef>
                <a:spcPts val="959"/>
              </a:spcBef>
            </a:pPr>
            <a:r>
              <a:rPr sz="1129" spc="68" dirty="0">
                <a:solidFill>
                  <a:srgbClr val="58595B"/>
                </a:solidFill>
                <a:latin typeface="Verdana"/>
                <a:cs typeface="Verdana"/>
              </a:rPr>
              <a:t>В</a:t>
            </a:r>
            <a:r>
              <a:rPr sz="1129" spc="-34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6" dirty="0">
                <a:solidFill>
                  <a:srgbClr val="58595B"/>
                </a:solidFill>
                <a:latin typeface="Verdana"/>
                <a:cs typeface="Verdana"/>
              </a:rPr>
              <a:t>составе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17" dirty="0">
                <a:solidFill>
                  <a:srgbClr val="58595B"/>
                </a:solidFill>
                <a:latin typeface="Verdana"/>
                <a:cs typeface="Verdana"/>
              </a:rPr>
              <a:t>скраба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-6" dirty="0">
                <a:solidFill>
                  <a:srgbClr val="58595B"/>
                </a:solidFill>
                <a:latin typeface="Verdana"/>
                <a:cs typeface="Verdana"/>
              </a:rPr>
              <a:t>экстракт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51" dirty="0">
                <a:solidFill>
                  <a:srgbClr val="58595B"/>
                </a:solidFill>
                <a:latin typeface="Verdana"/>
                <a:cs typeface="Verdana"/>
              </a:rPr>
              <a:t>и</a:t>
            </a:r>
            <a:r>
              <a:rPr sz="1129" spc="-34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28" dirty="0">
                <a:solidFill>
                  <a:srgbClr val="58595B"/>
                </a:solidFill>
                <a:latin typeface="Verdana"/>
                <a:cs typeface="Verdana"/>
              </a:rPr>
              <a:t>масло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-45" dirty="0">
                <a:solidFill>
                  <a:srgbClr val="58595B"/>
                </a:solidFill>
                <a:latin typeface="Verdana"/>
                <a:cs typeface="Verdana"/>
              </a:rPr>
              <a:t>кофе,</a:t>
            </a:r>
            <a:r>
              <a:rPr sz="1129" spc="-1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23" dirty="0">
                <a:solidFill>
                  <a:srgbClr val="58595B"/>
                </a:solidFill>
                <a:latin typeface="Verdana"/>
                <a:cs typeface="Verdana"/>
              </a:rPr>
              <a:t>измельченные</a:t>
            </a:r>
            <a:r>
              <a:rPr sz="1129" spc="-34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6" dirty="0">
                <a:solidFill>
                  <a:srgbClr val="58595B"/>
                </a:solidFill>
                <a:latin typeface="Verdana"/>
                <a:cs typeface="Verdana"/>
              </a:rPr>
              <a:t>кофейные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23" dirty="0">
                <a:solidFill>
                  <a:srgbClr val="58595B"/>
                </a:solidFill>
                <a:latin typeface="Verdana"/>
                <a:cs typeface="Verdana"/>
              </a:rPr>
              <a:t>зерна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51" dirty="0">
                <a:solidFill>
                  <a:srgbClr val="58595B"/>
                </a:solidFill>
                <a:latin typeface="Verdana"/>
                <a:cs typeface="Verdana"/>
              </a:rPr>
              <a:t>и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11" dirty="0">
                <a:solidFill>
                  <a:srgbClr val="58595B"/>
                </a:solidFill>
                <a:latin typeface="Verdana"/>
                <a:cs typeface="Verdana"/>
              </a:rPr>
              <a:t>скорлупа</a:t>
            </a:r>
            <a:r>
              <a:rPr sz="1129" spc="-34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17" dirty="0">
                <a:solidFill>
                  <a:srgbClr val="58595B"/>
                </a:solidFill>
                <a:latin typeface="Verdana"/>
                <a:cs typeface="Verdana"/>
              </a:rPr>
              <a:t>грецкого  </a:t>
            </a:r>
            <a:r>
              <a:rPr sz="1129" spc="-28" dirty="0">
                <a:solidFill>
                  <a:srgbClr val="58595B"/>
                </a:solidFill>
                <a:latin typeface="Verdana"/>
                <a:cs typeface="Verdana"/>
              </a:rPr>
              <a:t>ореха.</a:t>
            </a:r>
            <a:r>
              <a:rPr sz="1129" spc="-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56" dirty="0">
                <a:solidFill>
                  <a:srgbClr val="58595B"/>
                </a:solidFill>
                <a:latin typeface="Verdana"/>
                <a:cs typeface="Verdana"/>
              </a:rPr>
              <a:t>Они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dirty="0">
                <a:solidFill>
                  <a:srgbClr val="58595B"/>
                </a:solidFill>
                <a:latin typeface="Verdana"/>
                <a:cs typeface="Verdana"/>
              </a:rPr>
              <a:t>глубоко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11" dirty="0">
                <a:solidFill>
                  <a:srgbClr val="58595B"/>
                </a:solidFill>
                <a:latin typeface="Verdana"/>
                <a:cs typeface="Verdana"/>
              </a:rPr>
              <a:t>очищают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-11" dirty="0">
                <a:solidFill>
                  <a:srgbClr val="58595B"/>
                </a:solidFill>
                <a:latin typeface="Verdana"/>
                <a:cs typeface="Verdana"/>
              </a:rPr>
              <a:t>поры,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-11" dirty="0">
                <a:solidFill>
                  <a:srgbClr val="58595B"/>
                </a:solidFill>
                <a:latin typeface="Verdana"/>
                <a:cs typeface="Verdana"/>
              </a:rPr>
              <a:t>улучшают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17" dirty="0">
                <a:solidFill>
                  <a:srgbClr val="58595B"/>
                </a:solidFill>
                <a:latin typeface="Verdana"/>
                <a:cs typeface="Verdana"/>
              </a:rPr>
              <a:t>кровообращение,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dirty="0">
                <a:solidFill>
                  <a:srgbClr val="58595B"/>
                </a:solidFill>
                <a:latin typeface="Verdana"/>
                <a:cs typeface="Verdana"/>
              </a:rPr>
              <a:t>даруя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23" dirty="0">
                <a:solidFill>
                  <a:srgbClr val="58595B"/>
                </a:solidFill>
                <a:latin typeface="Verdana"/>
                <a:cs typeface="Verdana"/>
              </a:rPr>
              <a:t>вашей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dirty="0">
                <a:solidFill>
                  <a:srgbClr val="58595B"/>
                </a:solidFill>
                <a:latin typeface="Verdana"/>
                <a:cs typeface="Verdana"/>
              </a:rPr>
              <a:t>коже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28" dirty="0">
                <a:solidFill>
                  <a:srgbClr val="58595B"/>
                </a:solidFill>
                <a:latin typeface="Verdana"/>
                <a:cs typeface="Verdana"/>
              </a:rPr>
              <a:t>здоровый</a:t>
            </a:r>
            <a:r>
              <a:rPr sz="1129" spc="-39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51" dirty="0">
                <a:solidFill>
                  <a:srgbClr val="58595B"/>
                </a:solidFill>
                <a:latin typeface="Verdana"/>
                <a:cs typeface="Verdana"/>
              </a:rPr>
              <a:t>и  </a:t>
            </a:r>
            <a:r>
              <a:rPr sz="1129" spc="6" dirty="0">
                <a:solidFill>
                  <a:srgbClr val="58595B"/>
                </a:solidFill>
                <a:latin typeface="Verdana"/>
                <a:cs typeface="Verdana"/>
              </a:rPr>
              <a:t>отдохнувший</a:t>
            </a:r>
            <a:r>
              <a:rPr sz="1129" spc="-107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129" spc="-51" dirty="0">
                <a:solidFill>
                  <a:srgbClr val="58595B"/>
                </a:solidFill>
                <a:latin typeface="Verdana"/>
                <a:cs typeface="Verdana"/>
              </a:rPr>
              <a:t>вид..</a:t>
            </a:r>
            <a:endParaRPr sz="1129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9846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1062633" y="269188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latin typeface="Raleway" charset="0"/>
                <a:ea typeface="Raleway" charset="0"/>
                <a:cs typeface="Raleway" charset="0"/>
              </a:rPr>
              <a:t>ПРИМЕР ПРОГРАММЫ УХОДА: ИНТЕНСИВНАЯ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207" y="1244204"/>
            <a:ext cx="5156597" cy="5954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УТРО</a:t>
            </a: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1: Очищение кожи</a:t>
            </a: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Очищающее молочко (ежедневно)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endParaRPr lang="ru-R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350" kern="150" dirty="0">
                <a:ea typeface="SimSun" panose="02010600030101010101" pitchFamily="2" charset="-122"/>
                <a:cs typeface="Times New Roman" panose="02020603050405020304" pitchFamily="18" charset="0"/>
              </a:rPr>
              <a:t>Шаг 2: Тонизация</a:t>
            </a:r>
          </a:p>
          <a:p>
            <a:pPr>
              <a:defRPr/>
            </a:pPr>
            <a:endParaRPr lang="ru-R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Увлажняющий тоник (ежедневно)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3: Спец. уход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Интенсивная Сыворотка для Лица (ежедневно)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4: Уход за кожей вокруг глаз</a:t>
            </a:r>
          </a:p>
          <a:p>
            <a:pPr>
              <a:defRPr/>
            </a:pP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 Интенсивная Сыворотка для Глаз</a:t>
            </a:r>
            <a:r>
              <a:rPr lang="ru-RU" sz="1350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 Восстанавливающий крем для глаз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Lucida Sans" panose="020B0602030504020204" pitchFamily="34" charset="0"/>
              </a:rPr>
              <a:t>Шаг 5: Увлажнение, защита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крем дневной омолаживающий </a:t>
            </a:r>
            <a:endParaRPr lang="ru-R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56535" y="1244204"/>
            <a:ext cx="5157788" cy="61625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ВЕЧЕР</a:t>
            </a: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1: Очищение кожи</a:t>
            </a: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Очищающее молочко (ежедневно)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endParaRPr lang="ru-R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350" kern="150" dirty="0">
                <a:ea typeface="SimSun" panose="02010600030101010101" pitchFamily="2" charset="-122"/>
                <a:cs typeface="Times New Roman" panose="02020603050405020304" pitchFamily="18" charset="0"/>
              </a:rPr>
              <a:t>Шаг 2: Тонизация</a:t>
            </a:r>
          </a:p>
          <a:p>
            <a:pPr>
              <a:defRPr/>
            </a:pPr>
            <a:endParaRPr lang="ru-R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Увлажняющий тоник (ежедневно)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3: Спец. уход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 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Интенсивная Сыворотка для Лица (ежедневно)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1350" dirty="0">
                <a:ea typeface="Calibri" panose="020F0502020204030204" pitchFamily="34" charset="0"/>
                <a:cs typeface="Times New Roman" panose="02020603050405020304" pitchFamily="18" charset="0"/>
              </a:rPr>
              <a:t>Шаг 4: Уход за кожей вокруг глаз</a:t>
            </a:r>
          </a:p>
          <a:p>
            <a:pPr>
              <a:defRPr/>
            </a:pP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 Интенсивная Сыворотка для Глаз</a:t>
            </a:r>
            <a:r>
              <a:rPr lang="ru-RU" sz="1350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 Восстанавливающий крем для глаз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Lucida Sans" panose="020B0602030504020204" pitchFamily="34" charset="0"/>
              </a:rPr>
              <a:t>Шаг 5: Питание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r>
              <a:rPr lang="en-US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ru-RU" sz="1350" b="1" kern="15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крем ночной омолаживающий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ru-R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1903810" y="5716192"/>
            <a:ext cx="53709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350" dirty="0">
                <a:latin typeface="+mn-lt"/>
                <a:cs typeface="Helvetica" panose="020B0604020202020204" pitchFamily="34" charset="0"/>
              </a:rPr>
              <a:t>+ Дополнительный уход: </a:t>
            </a:r>
            <a:r>
              <a:rPr lang="en-US" sz="1350" b="1" i="1" dirty="0">
                <a:latin typeface="+mn-lt"/>
              </a:rPr>
              <a:t>Privilege </a:t>
            </a:r>
            <a:r>
              <a:rPr lang="ru-RU" sz="1350" b="1" i="1" dirty="0" err="1">
                <a:latin typeface="+mn-lt"/>
              </a:rPr>
              <a:t>Скраб</a:t>
            </a:r>
            <a:r>
              <a:rPr lang="ru-RU" sz="1350" b="1" i="1" dirty="0">
                <a:latin typeface="+mn-lt"/>
              </a:rPr>
              <a:t> для лица (1-2 раза в неделю)</a:t>
            </a:r>
            <a:endParaRPr lang="ru-RU" sz="135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350" dirty="0">
              <a:cs typeface="Helvetica" panose="020B0604020202020204" pitchFamily="34" charset="0"/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613173" y="1306116"/>
            <a:ext cx="178594" cy="185738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" name="Месяц 6"/>
          <p:cNvSpPr/>
          <p:nvPr/>
        </p:nvSpPr>
        <p:spPr>
          <a:xfrm flipH="1">
            <a:off x="5249466" y="1325166"/>
            <a:ext cx="71438" cy="121444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2452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1"/>
            <a:ext cx="1439068" cy="165940"/>
          </a:xfrm>
          <a:prstGeom prst="rect">
            <a:avLst/>
          </a:prstGeom>
        </p:spPr>
        <p:txBody>
          <a:bodyPr vert="horz" wrap="square" lIns="0" tIns="9331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4" name="object 4"/>
          <p:cNvSpPr/>
          <p:nvPr/>
        </p:nvSpPr>
        <p:spPr>
          <a:xfrm>
            <a:off x="4579435" y="4245270"/>
            <a:ext cx="1174222" cy="105508"/>
          </a:xfrm>
          <a:custGeom>
            <a:avLst/>
            <a:gdLst/>
            <a:ahLst/>
            <a:cxnLst/>
            <a:rect l="l" t="t" r="r" b="b"/>
            <a:pathLst>
              <a:path w="1038860" h="93345">
                <a:moveTo>
                  <a:pt x="35052" y="0"/>
                </a:moveTo>
                <a:lnTo>
                  <a:pt x="21056" y="2575"/>
                </a:lnTo>
                <a:lnTo>
                  <a:pt x="9953" y="9756"/>
                </a:lnTo>
                <a:lnTo>
                  <a:pt x="2637" y="20724"/>
                </a:lnTo>
                <a:lnTo>
                  <a:pt x="0" y="34658"/>
                </a:lnTo>
                <a:lnTo>
                  <a:pt x="2664" y="48628"/>
                </a:lnTo>
                <a:lnTo>
                  <a:pt x="10207" y="59628"/>
                </a:lnTo>
                <a:lnTo>
                  <a:pt x="22020" y="66849"/>
                </a:lnTo>
                <a:lnTo>
                  <a:pt x="37465" y="69443"/>
                </a:lnTo>
                <a:lnTo>
                  <a:pt x="45803" y="68737"/>
                </a:lnTo>
                <a:lnTo>
                  <a:pt x="53211" y="66640"/>
                </a:lnTo>
                <a:lnTo>
                  <a:pt x="59569" y="63185"/>
                </a:lnTo>
                <a:lnTo>
                  <a:pt x="64757" y="58407"/>
                </a:lnTo>
                <a:lnTo>
                  <a:pt x="62671" y="56006"/>
                </a:lnTo>
                <a:lnTo>
                  <a:pt x="37846" y="56006"/>
                </a:lnTo>
                <a:lnTo>
                  <a:pt x="29698" y="54857"/>
                </a:lnTo>
                <a:lnTo>
                  <a:pt x="23145" y="51585"/>
                </a:lnTo>
                <a:lnTo>
                  <a:pt x="18450" y="46454"/>
                </a:lnTo>
                <a:lnTo>
                  <a:pt x="15875" y="39725"/>
                </a:lnTo>
                <a:lnTo>
                  <a:pt x="69075" y="39725"/>
                </a:lnTo>
                <a:lnTo>
                  <a:pt x="69202" y="38214"/>
                </a:lnTo>
                <a:lnTo>
                  <a:pt x="69261" y="34658"/>
                </a:lnTo>
                <a:lnTo>
                  <a:pt x="68290" y="29209"/>
                </a:lnTo>
                <a:lnTo>
                  <a:pt x="15748" y="29209"/>
                </a:lnTo>
                <a:lnTo>
                  <a:pt x="17960" y="22441"/>
                </a:lnTo>
                <a:lnTo>
                  <a:pt x="22113" y="17222"/>
                </a:lnTo>
                <a:lnTo>
                  <a:pt x="27910" y="13863"/>
                </a:lnTo>
                <a:lnTo>
                  <a:pt x="35052" y="12674"/>
                </a:lnTo>
                <a:lnTo>
                  <a:pt x="61628" y="12674"/>
                </a:lnTo>
                <a:lnTo>
                  <a:pt x="59620" y="9566"/>
                </a:lnTo>
                <a:lnTo>
                  <a:pt x="48766" y="2492"/>
                </a:lnTo>
                <a:lnTo>
                  <a:pt x="35052" y="0"/>
                </a:lnTo>
                <a:close/>
              </a:path>
              <a:path w="1038860" h="93345">
                <a:moveTo>
                  <a:pt x="56261" y="48628"/>
                </a:moveTo>
                <a:lnTo>
                  <a:pt x="51435" y="53581"/>
                </a:lnTo>
                <a:lnTo>
                  <a:pt x="45466" y="56006"/>
                </a:lnTo>
                <a:lnTo>
                  <a:pt x="62671" y="56006"/>
                </a:lnTo>
                <a:lnTo>
                  <a:pt x="56261" y="48628"/>
                </a:lnTo>
                <a:close/>
              </a:path>
              <a:path w="1038860" h="93345">
                <a:moveTo>
                  <a:pt x="61628" y="12674"/>
                </a:moveTo>
                <a:lnTo>
                  <a:pt x="45466" y="12674"/>
                </a:lnTo>
                <a:lnTo>
                  <a:pt x="52959" y="19418"/>
                </a:lnTo>
                <a:lnTo>
                  <a:pt x="54229" y="29209"/>
                </a:lnTo>
                <a:lnTo>
                  <a:pt x="68290" y="29209"/>
                </a:lnTo>
                <a:lnTo>
                  <a:pt x="66759" y="20616"/>
                </a:lnTo>
                <a:lnTo>
                  <a:pt x="61628" y="12674"/>
                </a:lnTo>
                <a:close/>
              </a:path>
              <a:path w="1038860" h="93345">
                <a:moveTo>
                  <a:pt x="114160" y="14198"/>
                </a:moveTo>
                <a:lnTo>
                  <a:pt x="98298" y="14198"/>
                </a:lnTo>
                <a:lnTo>
                  <a:pt x="98298" y="68554"/>
                </a:lnTo>
                <a:lnTo>
                  <a:pt x="114160" y="68554"/>
                </a:lnTo>
                <a:lnTo>
                  <a:pt x="114160" y="14198"/>
                </a:lnTo>
                <a:close/>
              </a:path>
              <a:path w="1038860" h="93345">
                <a:moveTo>
                  <a:pt x="137909" y="761"/>
                </a:moveTo>
                <a:lnTo>
                  <a:pt x="74422" y="761"/>
                </a:lnTo>
                <a:lnTo>
                  <a:pt x="74422" y="14198"/>
                </a:lnTo>
                <a:lnTo>
                  <a:pt x="137909" y="14198"/>
                </a:lnTo>
                <a:lnTo>
                  <a:pt x="137909" y="761"/>
                </a:lnTo>
                <a:close/>
              </a:path>
              <a:path w="1038860" h="93345">
                <a:moveTo>
                  <a:pt x="177406" y="0"/>
                </a:moveTo>
                <a:lnTo>
                  <a:pt x="162618" y="2556"/>
                </a:lnTo>
                <a:lnTo>
                  <a:pt x="151012" y="9704"/>
                </a:lnTo>
                <a:lnTo>
                  <a:pt x="143430" y="20665"/>
                </a:lnTo>
                <a:lnTo>
                  <a:pt x="140716" y="34658"/>
                </a:lnTo>
                <a:lnTo>
                  <a:pt x="143430" y="48671"/>
                </a:lnTo>
                <a:lnTo>
                  <a:pt x="151012" y="59675"/>
                </a:lnTo>
                <a:lnTo>
                  <a:pt x="162618" y="66867"/>
                </a:lnTo>
                <a:lnTo>
                  <a:pt x="177406" y="69443"/>
                </a:lnTo>
                <a:lnTo>
                  <a:pt x="186770" y="68394"/>
                </a:lnTo>
                <a:lnTo>
                  <a:pt x="194884" y="65324"/>
                </a:lnTo>
                <a:lnTo>
                  <a:pt x="201498" y="60351"/>
                </a:lnTo>
                <a:lnTo>
                  <a:pt x="204716" y="55879"/>
                </a:lnTo>
                <a:lnTo>
                  <a:pt x="177279" y="55879"/>
                </a:lnTo>
                <a:lnTo>
                  <a:pt x="169135" y="54421"/>
                </a:lnTo>
                <a:lnTo>
                  <a:pt x="162610" y="50222"/>
                </a:lnTo>
                <a:lnTo>
                  <a:pt x="158276" y="43546"/>
                </a:lnTo>
                <a:lnTo>
                  <a:pt x="156705" y="34658"/>
                </a:lnTo>
                <a:lnTo>
                  <a:pt x="158276" y="25823"/>
                </a:lnTo>
                <a:lnTo>
                  <a:pt x="162610" y="19142"/>
                </a:lnTo>
                <a:lnTo>
                  <a:pt x="169135" y="14912"/>
                </a:lnTo>
                <a:lnTo>
                  <a:pt x="177279" y="13436"/>
                </a:lnTo>
                <a:lnTo>
                  <a:pt x="204725" y="13436"/>
                </a:lnTo>
                <a:lnTo>
                  <a:pt x="201498" y="8931"/>
                </a:lnTo>
                <a:lnTo>
                  <a:pt x="194884" y="4008"/>
                </a:lnTo>
                <a:lnTo>
                  <a:pt x="186770" y="1011"/>
                </a:lnTo>
                <a:lnTo>
                  <a:pt x="177406" y="0"/>
                </a:lnTo>
                <a:close/>
              </a:path>
              <a:path w="1038860" h="93345">
                <a:moveTo>
                  <a:pt x="194170" y="46469"/>
                </a:moveTo>
                <a:lnTo>
                  <a:pt x="190106" y="52958"/>
                </a:lnTo>
                <a:lnTo>
                  <a:pt x="184010" y="55879"/>
                </a:lnTo>
                <a:lnTo>
                  <a:pt x="204716" y="55879"/>
                </a:lnTo>
                <a:lnTo>
                  <a:pt x="206362" y="53593"/>
                </a:lnTo>
                <a:lnTo>
                  <a:pt x="194170" y="46469"/>
                </a:lnTo>
                <a:close/>
              </a:path>
              <a:path w="1038860" h="93345">
                <a:moveTo>
                  <a:pt x="204725" y="13436"/>
                </a:moveTo>
                <a:lnTo>
                  <a:pt x="184010" y="13436"/>
                </a:lnTo>
                <a:lnTo>
                  <a:pt x="190106" y="16357"/>
                </a:lnTo>
                <a:lnTo>
                  <a:pt x="194170" y="22847"/>
                </a:lnTo>
                <a:lnTo>
                  <a:pt x="206362" y="15722"/>
                </a:lnTo>
                <a:lnTo>
                  <a:pt x="204725" y="13436"/>
                </a:lnTo>
                <a:close/>
              </a:path>
              <a:path w="1038860" h="93345">
                <a:moveTo>
                  <a:pt x="275704" y="761"/>
                </a:moveTo>
                <a:lnTo>
                  <a:pt x="244602" y="761"/>
                </a:lnTo>
                <a:lnTo>
                  <a:pt x="231771" y="2337"/>
                </a:lnTo>
                <a:lnTo>
                  <a:pt x="222007" y="6994"/>
                </a:lnTo>
                <a:lnTo>
                  <a:pt x="215793" y="14628"/>
                </a:lnTo>
                <a:lnTo>
                  <a:pt x="213614" y="25133"/>
                </a:lnTo>
                <a:lnTo>
                  <a:pt x="214617" y="32322"/>
                </a:lnTo>
                <a:lnTo>
                  <a:pt x="217549" y="38219"/>
                </a:lnTo>
                <a:lnTo>
                  <a:pt x="222288" y="42780"/>
                </a:lnTo>
                <a:lnTo>
                  <a:pt x="228714" y="45961"/>
                </a:lnTo>
                <a:lnTo>
                  <a:pt x="212725" y="68554"/>
                </a:lnTo>
                <a:lnTo>
                  <a:pt x="229730" y="68554"/>
                </a:lnTo>
                <a:lnTo>
                  <a:pt x="243573" y="48107"/>
                </a:lnTo>
                <a:lnTo>
                  <a:pt x="275704" y="48107"/>
                </a:lnTo>
                <a:lnTo>
                  <a:pt x="275704" y="37083"/>
                </a:lnTo>
                <a:lnTo>
                  <a:pt x="234810" y="37083"/>
                </a:lnTo>
                <a:lnTo>
                  <a:pt x="229730" y="33515"/>
                </a:lnTo>
                <a:lnTo>
                  <a:pt x="229730" y="17513"/>
                </a:lnTo>
                <a:lnTo>
                  <a:pt x="235318" y="14071"/>
                </a:lnTo>
                <a:lnTo>
                  <a:pt x="275704" y="14071"/>
                </a:lnTo>
                <a:lnTo>
                  <a:pt x="275704" y="761"/>
                </a:lnTo>
                <a:close/>
              </a:path>
              <a:path w="1038860" h="93345">
                <a:moveTo>
                  <a:pt x="275704" y="48107"/>
                </a:moveTo>
                <a:lnTo>
                  <a:pt x="261493" y="48107"/>
                </a:lnTo>
                <a:lnTo>
                  <a:pt x="261493" y="68554"/>
                </a:lnTo>
                <a:lnTo>
                  <a:pt x="275704" y="68554"/>
                </a:lnTo>
                <a:lnTo>
                  <a:pt x="275704" y="48107"/>
                </a:lnTo>
                <a:close/>
              </a:path>
              <a:path w="1038860" h="93345">
                <a:moveTo>
                  <a:pt x="275704" y="14071"/>
                </a:moveTo>
                <a:lnTo>
                  <a:pt x="261493" y="14071"/>
                </a:lnTo>
                <a:lnTo>
                  <a:pt x="261493" y="37083"/>
                </a:lnTo>
                <a:lnTo>
                  <a:pt x="275704" y="37083"/>
                </a:lnTo>
                <a:lnTo>
                  <a:pt x="275704" y="14071"/>
                </a:lnTo>
                <a:close/>
              </a:path>
              <a:path w="1038860" h="93345">
                <a:moveTo>
                  <a:pt x="347205" y="761"/>
                </a:moveTo>
                <a:lnTo>
                  <a:pt x="332105" y="761"/>
                </a:lnTo>
                <a:lnTo>
                  <a:pt x="332105" y="93192"/>
                </a:lnTo>
                <a:lnTo>
                  <a:pt x="347967" y="93192"/>
                </a:lnTo>
                <a:lnTo>
                  <a:pt x="347967" y="60312"/>
                </a:lnTo>
                <a:lnTo>
                  <a:pt x="393784" y="60312"/>
                </a:lnTo>
                <a:lnTo>
                  <a:pt x="394327" y="59963"/>
                </a:lnTo>
                <a:lnTo>
                  <a:pt x="397002" y="55879"/>
                </a:lnTo>
                <a:lnTo>
                  <a:pt x="367906" y="55879"/>
                </a:lnTo>
                <a:lnTo>
                  <a:pt x="359929" y="54385"/>
                </a:lnTo>
                <a:lnTo>
                  <a:pt x="353523" y="50126"/>
                </a:lnTo>
                <a:lnTo>
                  <a:pt x="349261" y="43439"/>
                </a:lnTo>
                <a:lnTo>
                  <a:pt x="347713" y="34658"/>
                </a:lnTo>
                <a:lnTo>
                  <a:pt x="349261" y="25877"/>
                </a:lnTo>
                <a:lnTo>
                  <a:pt x="353523" y="19189"/>
                </a:lnTo>
                <a:lnTo>
                  <a:pt x="359929" y="14930"/>
                </a:lnTo>
                <a:lnTo>
                  <a:pt x="367906" y="13436"/>
                </a:lnTo>
                <a:lnTo>
                  <a:pt x="396934" y="13436"/>
                </a:lnTo>
                <a:lnTo>
                  <a:pt x="394439" y="9639"/>
                </a:lnTo>
                <a:lnTo>
                  <a:pt x="347205" y="9639"/>
                </a:lnTo>
                <a:lnTo>
                  <a:pt x="347205" y="761"/>
                </a:lnTo>
                <a:close/>
              </a:path>
              <a:path w="1038860" h="93345">
                <a:moveTo>
                  <a:pt x="393784" y="60312"/>
                </a:moveTo>
                <a:lnTo>
                  <a:pt x="347967" y="60312"/>
                </a:lnTo>
                <a:lnTo>
                  <a:pt x="353428" y="66535"/>
                </a:lnTo>
                <a:lnTo>
                  <a:pt x="361048" y="69443"/>
                </a:lnTo>
                <a:lnTo>
                  <a:pt x="369684" y="69443"/>
                </a:lnTo>
                <a:lnTo>
                  <a:pt x="383425" y="66975"/>
                </a:lnTo>
                <a:lnTo>
                  <a:pt x="393784" y="60312"/>
                </a:lnTo>
                <a:close/>
              </a:path>
              <a:path w="1038860" h="93345">
                <a:moveTo>
                  <a:pt x="396934" y="13436"/>
                </a:moveTo>
                <a:lnTo>
                  <a:pt x="367906" y="13436"/>
                </a:lnTo>
                <a:lnTo>
                  <a:pt x="375870" y="14930"/>
                </a:lnTo>
                <a:lnTo>
                  <a:pt x="382236" y="19189"/>
                </a:lnTo>
                <a:lnTo>
                  <a:pt x="386456" y="25877"/>
                </a:lnTo>
                <a:lnTo>
                  <a:pt x="387982" y="34670"/>
                </a:lnTo>
                <a:lnTo>
                  <a:pt x="386456" y="43439"/>
                </a:lnTo>
                <a:lnTo>
                  <a:pt x="382236" y="50126"/>
                </a:lnTo>
                <a:lnTo>
                  <a:pt x="375870" y="54385"/>
                </a:lnTo>
                <a:lnTo>
                  <a:pt x="367906" y="55879"/>
                </a:lnTo>
                <a:lnTo>
                  <a:pt x="397002" y="55879"/>
                </a:lnTo>
                <a:lnTo>
                  <a:pt x="401511" y="48998"/>
                </a:lnTo>
                <a:lnTo>
                  <a:pt x="404098" y="34658"/>
                </a:lnTo>
                <a:lnTo>
                  <a:pt x="401511" y="20402"/>
                </a:lnTo>
                <a:lnTo>
                  <a:pt x="396934" y="13436"/>
                </a:lnTo>
                <a:close/>
              </a:path>
              <a:path w="1038860" h="93345">
                <a:moveTo>
                  <a:pt x="369684" y="0"/>
                </a:moveTo>
                <a:lnTo>
                  <a:pt x="360413" y="0"/>
                </a:lnTo>
                <a:lnTo>
                  <a:pt x="352539" y="3162"/>
                </a:lnTo>
                <a:lnTo>
                  <a:pt x="347205" y="9639"/>
                </a:lnTo>
                <a:lnTo>
                  <a:pt x="394439" y="9639"/>
                </a:lnTo>
                <a:lnTo>
                  <a:pt x="394327" y="9467"/>
                </a:lnTo>
                <a:lnTo>
                  <a:pt x="383425" y="2466"/>
                </a:lnTo>
                <a:lnTo>
                  <a:pt x="369684" y="0"/>
                </a:lnTo>
                <a:close/>
              </a:path>
              <a:path w="1038860" h="93345">
                <a:moveTo>
                  <a:pt x="450075" y="0"/>
                </a:moveTo>
                <a:lnTo>
                  <a:pt x="435654" y="2556"/>
                </a:lnTo>
                <a:lnTo>
                  <a:pt x="424237" y="9704"/>
                </a:lnTo>
                <a:lnTo>
                  <a:pt x="416724" y="20665"/>
                </a:lnTo>
                <a:lnTo>
                  <a:pt x="414020" y="34658"/>
                </a:lnTo>
                <a:lnTo>
                  <a:pt x="416724" y="48671"/>
                </a:lnTo>
                <a:lnTo>
                  <a:pt x="424237" y="59675"/>
                </a:lnTo>
                <a:lnTo>
                  <a:pt x="435654" y="66867"/>
                </a:lnTo>
                <a:lnTo>
                  <a:pt x="450075" y="69443"/>
                </a:lnTo>
                <a:lnTo>
                  <a:pt x="464630" y="66867"/>
                </a:lnTo>
                <a:lnTo>
                  <a:pt x="476083" y="59675"/>
                </a:lnTo>
                <a:lnTo>
                  <a:pt x="478669" y="55879"/>
                </a:lnTo>
                <a:lnTo>
                  <a:pt x="450075" y="55879"/>
                </a:lnTo>
                <a:lnTo>
                  <a:pt x="442117" y="54385"/>
                </a:lnTo>
                <a:lnTo>
                  <a:pt x="435756" y="50126"/>
                </a:lnTo>
                <a:lnTo>
                  <a:pt x="431537" y="43439"/>
                </a:lnTo>
                <a:lnTo>
                  <a:pt x="430009" y="34658"/>
                </a:lnTo>
                <a:lnTo>
                  <a:pt x="431537" y="25877"/>
                </a:lnTo>
                <a:lnTo>
                  <a:pt x="435756" y="19189"/>
                </a:lnTo>
                <a:lnTo>
                  <a:pt x="442117" y="14930"/>
                </a:lnTo>
                <a:lnTo>
                  <a:pt x="450075" y="13436"/>
                </a:lnTo>
                <a:lnTo>
                  <a:pt x="478636" y="13436"/>
                </a:lnTo>
                <a:lnTo>
                  <a:pt x="476083" y="9704"/>
                </a:lnTo>
                <a:lnTo>
                  <a:pt x="464630" y="2556"/>
                </a:lnTo>
                <a:lnTo>
                  <a:pt x="450075" y="0"/>
                </a:lnTo>
                <a:close/>
              </a:path>
              <a:path w="1038860" h="93345">
                <a:moveTo>
                  <a:pt x="478636" y="13436"/>
                </a:moveTo>
                <a:lnTo>
                  <a:pt x="450075" y="13436"/>
                </a:lnTo>
                <a:lnTo>
                  <a:pt x="458113" y="14930"/>
                </a:lnTo>
                <a:lnTo>
                  <a:pt x="464516" y="19189"/>
                </a:lnTo>
                <a:lnTo>
                  <a:pt x="468750" y="25877"/>
                </a:lnTo>
                <a:lnTo>
                  <a:pt x="470281" y="34658"/>
                </a:lnTo>
                <a:lnTo>
                  <a:pt x="468750" y="43439"/>
                </a:lnTo>
                <a:lnTo>
                  <a:pt x="464516" y="50126"/>
                </a:lnTo>
                <a:lnTo>
                  <a:pt x="458113" y="54385"/>
                </a:lnTo>
                <a:lnTo>
                  <a:pt x="450075" y="55879"/>
                </a:lnTo>
                <a:lnTo>
                  <a:pt x="478669" y="55879"/>
                </a:lnTo>
                <a:lnTo>
                  <a:pt x="483581" y="48671"/>
                </a:lnTo>
                <a:lnTo>
                  <a:pt x="486270" y="34658"/>
                </a:lnTo>
                <a:lnTo>
                  <a:pt x="483581" y="20665"/>
                </a:lnTo>
                <a:lnTo>
                  <a:pt x="478636" y="13436"/>
                </a:lnTo>
                <a:close/>
              </a:path>
              <a:path w="1038860" h="93345">
                <a:moveTo>
                  <a:pt x="532752" y="0"/>
                </a:moveTo>
                <a:lnTo>
                  <a:pt x="517964" y="2556"/>
                </a:lnTo>
                <a:lnTo>
                  <a:pt x="506358" y="9704"/>
                </a:lnTo>
                <a:lnTo>
                  <a:pt x="498776" y="20665"/>
                </a:lnTo>
                <a:lnTo>
                  <a:pt x="496062" y="34658"/>
                </a:lnTo>
                <a:lnTo>
                  <a:pt x="498776" y="48671"/>
                </a:lnTo>
                <a:lnTo>
                  <a:pt x="506358" y="59675"/>
                </a:lnTo>
                <a:lnTo>
                  <a:pt x="517964" y="66867"/>
                </a:lnTo>
                <a:lnTo>
                  <a:pt x="532752" y="69443"/>
                </a:lnTo>
                <a:lnTo>
                  <a:pt x="542116" y="68394"/>
                </a:lnTo>
                <a:lnTo>
                  <a:pt x="550230" y="65324"/>
                </a:lnTo>
                <a:lnTo>
                  <a:pt x="556844" y="60351"/>
                </a:lnTo>
                <a:lnTo>
                  <a:pt x="560062" y="55879"/>
                </a:lnTo>
                <a:lnTo>
                  <a:pt x="532625" y="55879"/>
                </a:lnTo>
                <a:lnTo>
                  <a:pt x="524481" y="54421"/>
                </a:lnTo>
                <a:lnTo>
                  <a:pt x="517956" y="50222"/>
                </a:lnTo>
                <a:lnTo>
                  <a:pt x="513622" y="43546"/>
                </a:lnTo>
                <a:lnTo>
                  <a:pt x="512051" y="34658"/>
                </a:lnTo>
                <a:lnTo>
                  <a:pt x="513622" y="25823"/>
                </a:lnTo>
                <a:lnTo>
                  <a:pt x="517956" y="19142"/>
                </a:lnTo>
                <a:lnTo>
                  <a:pt x="524481" y="14912"/>
                </a:lnTo>
                <a:lnTo>
                  <a:pt x="532625" y="13436"/>
                </a:lnTo>
                <a:lnTo>
                  <a:pt x="560071" y="13436"/>
                </a:lnTo>
                <a:lnTo>
                  <a:pt x="556844" y="8931"/>
                </a:lnTo>
                <a:lnTo>
                  <a:pt x="550230" y="4008"/>
                </a:lnTo>
                <a:lnTo>
                  <a:pt x="542116" y="1011"/>
                </a:lnTo>
                <a:lnTo>
                  <a:pt x="532752" y="0"/>
                </a:lnTo>
                <a:close/>
              </a:path>
              <a:path w="1038860" h="93345">
                <a:moveTo>
                  <a:pt x="549516" y="46469"/>
                </a:moveTo>
                <a:lnTo>
                  <a:pt x="545452" y="52958"/>
                </a:lnTo>
                <a:lnTo>
                  <a:pt x="539356" y="55879"/>
                </a:lnTo>
                <a:lnTo>
                  <a:pt x="560062" y="55879"/>
                </a:lnTo>
                <a:lnTo>
                  <a:pt x="561708" y="53593"/>
                </a:lnTo>
                <a:lnTo>
                  <a:pt x="549516" y="46469"/>
                </a:lnTo>
                <a:close/>
              </a:path>
              <a:path w="1038860" h="93345">
                <a:moveTo>
                  <a:pt x="560071" y="13436"/>
                </a:moveTo>
                <a:lnTo>
                  <a:pt x="539356" y="13436"/>
                </a:lnTo>
                <a:lnTo>
                  <a:pt x="545452" y="16357"/>
                </a:lnTo>
                <a:lnTo>
                  <a:pt x="549516" y="22847"/>
                </a:lnTo>
                <a:lnTo>
                  <a:pt x="561708" y="15722"/>
                </a:lnTo>
                <a:lnTo>
                  <a:pt x="560071" y="13436"/>
                </a:lnTo>
                <a:close/>
              </a:path>
              <a:path w="1038860" h="93345">
                <a:moveTo>
                  <a:pt x="591553" y="761"/>
                </a:moveTo>
                <a:lnTo>
                  <a:pt x="575691" y="761"/>
                </a:lnTo>
                <a:lnTo>
                  <a:pt x="575691" y="68554"/>
                </a:lnTo>
                <a:lnTo>
                  <a:pt x="591553" y="68554"/>
                </a:lnTo>
                <a:lnTo>
                  <a:pt x="591553" y="41376"/>
                </a:lnTo>
                <a:lnTo>
                  <a:pt x="622671" y="41376"/>
                </a:lnTo>
                <a:lnTo>
                  <a:pt x="616699" y="33388"/>
                </a:lnTo>
                <a:lnTo>
                  <a:pt x="620621" y="28193"/>
                </a:lnTo>
                <a:lnTo>
                  <a:pt x="591553" y="28193"/>
                </a:lnTo>
                <a:lnTo>
                  <a:pt x="591553" y="761"/>
                </a:lnTo>
                <a:close/>
              </a:path>
              <a:path w="1038860" h="93345">
                <a:moveTo>
                  <a:pt x="622671" y="41376"/>
                </a:moveTo>
                <a:lnTo>
                  <a:pt x="603872" y="41376"/>
                </a:lnTo>
                <a:lnTo>
                  <a:pt x="624319" y="68554"/>
                </a:lnTo>
                <a:lnTo>
                  <a:pt x="642988" y="68554"/>
                </a:lnTo>
                <a:lnTo>
                  <a:pt x="622671" y="41376"/>
                </a:lnTo>
                <a:close/>
              </a:path>
              <a:path w="1038860" h="93345">
                <a:moveTo>
                  <a:pt x="641337" y="761"/>
                </a:moveTo>
                <a:lnTo>
                  <a:pt x="624319" y="761"/>
                </a:lnTo>
                <a:lnTo>
                  <a:pt x="604253" y="28193"/>
                </a:lnTo>
                <a:lnTo>
                  <a:pt x="620621" y="28193"/>
                </a:lnTo>
                <a:lnTo>
                  <a:pt x="641337" y="761"/>
                </a:lnTo>
                <a:close/>
              </a:path>
              <a:path w="1038860" h="93345">
                <a:moveTo>
                  <a:pt x="682104" y="0"/>
                </a:moveTo>
                <a:lnTo>
                  <a:pt x="667683" y="2556"/>
                </a:lnTo>
                <a:lnTo>
                  <a:pt x="656266" y="9704"/>
                </a:lnTo>
                <a:lnTo>
                  <a:pt x="648753" y="20665"/>
                </a:lnTo>
                <a:lnTo>
                  <a:pt x="646049" y="34658"/>
                </a:lnTo>
                <a:lnTo>
                  <a:pt x="648753" y="48671"/>
                </a:lnTo>
                <a:lnTo>
                  <a:pt x="656266" y="59675"/>
                </a:lnTo>
                <a:lnTo>
                  <a:pt x="667683" y="66867"/>
                </a:lnTo>
                <a:lnTo>
                  <a:pt x="682104" y="69443"/>
                </a:lnTo>
                <a:lnTo>
                  <a:pt x="696659" y="66867"/>
                </a:lnTo>
                <a:lnTo>
                  <a:pt x="708112" y="59675"/>
                </a:lnTo>
                <a:lnTo>
                  <a:pt x="710698" y="55879"/>
                </a:lnTo>
                <a:lnTo>
                  <a:pt x="682104" y="55879"/>
                </a:lnTo>
                <a:lnTo>
                  <a:pt x="674146" y="54385"/>
                </a:lnTo>
                <a:lnTo>
                  <a:pt x="667785" y="50126"/>
                </a:lnTo>
                <a:lnTo>
                  <a:pt x="663566" y="43439"/>
                </a:lnTo>
                <a:lnTo>
                  <a:pt x="662038" y="34658"/>
                </a:lnTo>
                <a:lnTo>
                  <a:pt x="663566" y="25877"/>
                </a:lnTo>
                <a:lnTo>
                  <a:pt x="667785" y="19189"/>
                </a:lnTo>
                <a:lnTo>
                  <a:pt x="674146" y="14930"/>
                </a:lnTo>
                <a:lnTo>
                  <a:pt x="682104" y="13436"/>
                </a:lnTo>
                <a:lnTo>
                  <a:pt x="710665" y="13436"/>
                </a:lnTo>
                <a:lnTo>
                  <a:pt x="708112" y="9704"/>
                </a:lnTo>
                <a:lnTo>
                  <a:pt x="696659" y="2556"/>
                </a:lnTo>
                <a:lnTo>
                  <a:pt x="682104" y="0"/>
                </a:lnTo>
                <a:close/>
              </a:path>
              <a:path w="1038860" h="93345">
                <a:moveTo>
                  <a:pt x="710665" y="13436"/>
                </a:moveTo>
                <a:lnTo>
                  <a:pt x="682104" y="13436"/>
                </a:lnTo>
                <a:lnTo>
                  <a:pt x="690142" y="14930"/>
                </a:lnTo>
                <a:lnTo>
                  <a:pt x="696545" y="19189"/>
                </a:lnTo>
                <a:lnTo>
                  <a:pt x="700779" y="25877"/>
                </a:lnTo>
                <a:lnTo>
                  <a:pt x="702310" y="34658"/>
                </a:lnTo>
                <a:lnTo>
                  <a:pt x="700779" y="43439"/>
                </a:lnTo>
                <a:lnTo>
                  <a:pt x="696545" y="50126"/>
                </a:lnTo>
                <a:lnTo>
                  <a:pt x="690142" y="54385"/>
                </a:lnTo>
                <a:lnTo>
                  <a:pt x="682104" y="55879"/>
                </a:lnTo>
                <a:lnTo>
                  <a:pt x="710698" y="55879"/>
                </a:lnTo>
                <a:lnTo>
                  <a:pt x="715610" y="48671"/>
                </a:lnTo>
                <a:lnTo>
                  <a:pt x="718299" y="34658"/>
                </a:lnTo>
                <a:lnTo>
                  <a:pt x="715610" y="20665"/>
                </a:lnTo>
                <a:lnTo>
                  <a:pt x="710665" y="13436"/>
                </a:lnTo>
                <a:close/>
              </a:path>
              <a:path w="1038860" h="93345">
                <a:moveTo>
                  <a:pt x="749795" y="761"/>
                </a:moveTo>
                <a:lnTo>
                  <a:pt x="733933" y="761"/>
                </a:lnTo>
                <a:lnTo>
                  <a:pt x="733933" y="68554"/>
                </a:lnTo>
                <a:lnTo>
                  <a:pt x="833869" y="68554"/>
                </a:lnTo>
                <a:lnTo>
                  <a:pt x="833869" y="55117"/>
                </a:lnTo>
                <a:lnTo>
                  <a:pt x="749795" y="55117"/>
                </a:lnTo>
                <a:lnTo>
                  <a:pt x="749795" y="761"/>
                </a:lnTo>
                <a:close/>
              </a:path>
              <a:path w="1038860" h="93345">
                <a:moveTo>
                  <a:pt x="791959" y="761"/>
                </a:moveTo>
                <a:lnTo>
                  <a:pt x="776097" y="761"/>
                </a:lnTo>
                <a:lnTo>
                  <a:pt x="776097" y="55117"/>
                </a:lnTo>
                <a:lnTo>
                  <a:pt x="791959" y="55117"/>
                </a:lnTo>
                <a:lnTo>
                  <a:pt x="791959" y="761"/>
                </a:lnTo>
                <a:close/>
              </a:path>
              <a:path w="1038860" h="93345">
                <a:moveTo>
                  <a:pt x="833869" y="761"/>
                </a:moveTo>
                <a:lnTo>
                  <a:pt x="818007" y="761"/>
                </a:lnTo>
                <a:lnTo>
                  <a:pt x="818007" y="55117"/>
                </a:lnTo>
                <a:lnTo>
                  <a:pt x="833869" y="55117"/>
                </a:lnTo>
                <a:lnTo>
                  <a:pt x="833869" y="761"/>
                </a:lnTo>
                <a:close/>
              </a:path>
              <a:path w="1038860" h="93345">
                <a:moveTo>
                  <a:pt x="871067" y="761"/>
                </a:moveTo>
                <a:lnTo>
                  <a:pt x="855218" y="761"/>
                </a:lnTo>
                <a:lnTo>
                  <a:pt x="855218" y="68554"/>
                </a:lnTo>
                <a:lnTo>
                  <a:pt x="871067" y="68554"/>
                </a:lnTo>
                <a:lnTo>
                  <a:pt x="871067" y="41757"/>
                </a:lnTo>
                <a:lnTo>
                  <a:pt x="921105" y="41757"/>
                </a:lnTo>
                <a:lnTo>
                  <a:pt x="921105" y="28320"/>
                </a:lnTo>
                <a:lnTo>
                  <a:pt x="871067" y="28320"/>
                </a:lnTo>
                <a:lnTo>
                  <a:pt x="871067" y="761"/>
                </a:lnTo>
                <a:close/>
              </a:path>
              <a:path w="1038860" h="93345">
                <a:moveTo>
                  <a:pt x="921105" y="41757"/>
                </a:moveTo>
                <a:lnTo>
                  <a:pt x="905256" y="41757"/>
                </a:lnTo>
                <a:lnTo>
                  <a:pt x="905256" y="68554"/>
                </a:lnTo>
                <a:lnTo>
                  <a:pt x="921105" y="68554"/>
                </a:lnTo>
                <a:lnTo>
                  <a:pt x="921105" y="41757"/>
                </a:lnTo>
                <a:close/>
              </a:path>
              <a:path w="1038860" h="93345">
                <a:moveTo>
                  <a:pt x="921105" y="761"/>
                </a:moveTo>
                <a:lnTo>
                  <a:pt x="905256" y="761"/>
                </a:lnTo>
                <a:lnTo>
                  <a:pt x="905256" y="28320"/>
                </a:lnTo>
                <a:lnTo>
                  <a:pt x="921105" y="28320"/>
                </a:lnTo>
                <a:lnTo>
                  <a:pt x="921105" y="761"/>
                </a:lnTo>
                <a:close/>
              </a:path>
              <a:path w="1038860" h="93345">
                <a:moveTo>
                  <a:pt x="972680" y="0"/>
                </a:moveTo>
                <a:lnTo>
                  <a:pt x="958254" y="2556"/>
                </a:lnTo>
                <a:lnTo>
                  <a:pt x="946837" y="9704"/>
                </a:lnTo>
                <a:lnTo>
                  <a:pt x="939327" y="20665"/>
                </a:lnTo>
                <a:lnTo>
                  <a:pt x="936625" y="34658"/>
                </a:lnTo>
                <a:lnTo>
                  <a:pt x="939327" y="48671"/>
                </a:lnTo>
                <a:lnTo>
                  <a:pt x="946837" y="59675"/>
                </a:lnTo>
                <a:lnTo>
                  <a:pt x="958254" y="66867"/>
                </a:lnTo>
                <a:lnTo>
                  <a:pt x="972680" y="69443"/>
                </a:lnTo>
                <a:lnTo>
                  <a:pt x="987233" y="66867"/>
                </a:lnTo>
                <a:lnTo>
                  <a:pt x="998681" y="59675"/>
                </a:lnTo>
                <a:lnTo>
                  <a:pt x="1001266" y="55879"/>
                </a:lnTo>
                <a:lnTo>
                  <a:pt x="972680" y="55879"/>
                </a:lnTo>
                <a:lnTo>
                  <a:pt x="964720" y="54385"/>
                </a:lnTo>
                <a:lnTo>
                  <a:pt x="958354" y="50126"/>
                </a:lnTo>
                <a:lnTo>
                  <a:pt x="954131" y="43439"/>
                </a:lnTo>
                <a:lnTo>
                  <a:pt x="952601" y="34658"/>
                </a:lnTo>
                <a:lnTo>
                  <a:pt x="954131" y="25877"/>
                </a:lnTo>
                <a:lnTo>
                  <a:pt x="958354" y="19189"/>
                </a:lnTo>
                <a:lnTo>
                  <a:pt x="964720" y="14930"/>
                </a:lnTo>
                <a:lnTo>
                  <a:pt x="972680" y="13436"/>
                </a:lnTo>
                <a:lnTo>
                  <a:pt x="1001233" y="13436"/>
                </a:lnTo>
                <a:lnTo>
                  <a:pt x="998681" y="9704"/>
                </a:lnTo>
                <a:lnTo>
                  <a:pt x="987233" y="2556"/>
                </a:lnTo>
                <a:lnTo>
                  <a:pt x="972680" y="0"/>
                </a:lnTo>
                <a:close/>
              </a:path>
              <a:path w="1038860" h="93345">
                <a:moveTo>
                  <a:pt x="1001233" y="13436"/>
                </a:moveTo>
                <a:lnTo>
                  <a:pt x="972680" y="13436"/>
                </a:lnTo>
                <a:lnTo>
                  <a:pt x="980713" y="14930"/>
                </a:lnTo>
                <a:lnTo>
                  <a:pt x="987117" y="19189"/>
                </a:lnTo>
                <a:lnTo>
                  <a:pt x="991354" y="25877"/>
                </a:lnTo>
                <a:lnTo>
                  <a:pt x="992886" y="34658"/>
                </a:lnTo>
                <a:lnTo>
                  <a:pt x="991354" y="43439"/>
                </a:lnTo>
                <a:lnTo>
                  <a:pt x="987117" y="50126"/>
                </a:lnTo>
                <a:lnTo>
                  <a:pt x="980713" y="54385"/>
                </a:lnTo>
                <a:lnTo>
                  <a:pt x="972680" y="55879"/>
                </a:lnTo>
                <a:lnTo>
                  <a:pt x="1001266" y="55879"/>
                </a:lnTo>
                <a:lnTo>
                  <a:pt x="1006175" y="48671"/>
                </a:lnTo>
                <a:lnTo>
                  <a:pt x="1008862" y="34658"/>
                </a:lnTo>
                <a:lnTo>
                  <a:pt x="1006175" y="20665"/>
                </a:lnTo>
                <a:lnTo>
                  <a:pt x="1001233" y="13436"/>
                </a:lnTo>
                <a:close/>
              </a:path>
              <a:path w="1038860" h="93345">
                <a:moveTo>
                  <a:pt x="1033767" y="48386"/>
                </a:moveTo>
                <a:lnTo>
                  <a:pt x="1022337" y="48386"/>
                </a:lnTo>
                <a:lnTo>
                  <a:pt x="1017651" y="52565"/>
                </a:lnTo>
                <a:lnTo>
                  <a:pt x="1017651" y="65011"/>
                </a:lnTo>
                <a:lnTo>
                  <a:pt x="1022337" y="69443"/>
                </a:lnTo>
                <a:lnTo>
                  <a:pt x="1033767" y="69443"/>
                </a:lnTo>
                <a:lnTo>
                  <a:pt x="1038453" y="65011"/>
                </a:lnTo>
                <a:lnTo>
                  <a:pt x="1038453" y="52565"/>
                </a:lnTo>
                <a:lnTo>
                  <a:pt x="1033767" y="48386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5" name="object 5"/>
          <p:cNvSpPr/>
          <p:nvPr/>
        </p:nvSpPr>
        <p:spPr>
          <a:xfrm>
            <a:off x="4580613" y="3996631"/>
            <a:ext cx="3769667" cy="1396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6" name="object 6"/>
          <p:cNvSpPr/>
          <p:nvPr/>
        </p:nvSpPr>
        <p:spPr>
          <a:xfrm>
            <a:off x="4581158" y="3693975"/>
            <a:ext cx="2796542" cy="103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7" name="object 7"/>
          <p:cNvSpPr/>
          <p:nvPr/>
        </p:nvSpPr>
        <p:spPr>
          <a:xfrm>
            <a:off x="4588594" y="3449800"/>
            <a:ext cx="3754868" cy="1334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8" name="object 8"/>
          <p:cNvSpPr/>
          <p:nvPr/>
        </p:nvSpPr>
        <p:spPr>
          <a:xfrm>
            <a:off x="4588522" y="3228162"/>
            <a:ext cx="3761054" cy="1390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9" name="object 9"/>
          <p:cNvSpPr/>
          <p:nvPr/>
        </p:nvSpPr>
        <p:spPr>
          <a:xfrm>
            <a:off x="4588637" y="3012855"/>
            <a:ext cx="3762189" cy="133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0" name="object 10"/>
          <p:cNvSpPr/>
          <p:nvPr/>
        </p:nvSpPr>
        <p:spPr>
          <a:xfrm>
            <a:off x="4582249" y="2807423"/>
            <a:ext cx="3768418" cy="1298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1" name="object 11"/>
          <p:cNvSpPr/>
          <p:nvPr/>
        </p:nvSpPr>
        <p:spPr>
          <a:xfrm>
            <a:off x="4588479" y="2460138"/>
            <a:ext cx="2629596" cy="139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2" name="object 12"/>
          <p:cNvSpPr/>
          <p:nvPr/>
        </p:nvSpPr>
        <p:spPr>
          <a:xfrm>
            <a:off x="4582336" y="2254721"/>
            <a:ext cx="3767213" cy="129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/>
          </a:p>
        </p:txBody>
      </p:sp>
      <p:sp>
        <p:nvSpPr>
          <p:cNvPr id="13" name="object 13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/>
          </a:p>
        </p:txBody>
      </p:sp>
    </p:spTree>
    <p:extLst>
      <p:ext uri="{BB962C8B-B14F-4D97-AF65-F5344CB8AC3E}">
        <p14:creationId xmlns:p14="http://schemas.microsoft.com/office/powerpoint/2010/main" val="76310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pic>
        <p:nvPicPr>
          <p:cNvPr id="4" name="Picture 11" descr="Картинка 32 из 119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r="5444" b="7657"/>
          <a:stretch>
            <a:fillRect/>
          </a:stretch>
        </p:blipFill>
        <p:spPr bwMode="auto">
          <a:xfrm>
            <a:off x="25159" y="24724"/>
            <a:ext cx="6485276" cy="56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5915151" y="1074765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7372506" y="2724556"/>
            <a:ext cx="129659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700" dirty="0">
                <a:latin typeface="+mn-lt"/>
                <a:cs typeface="Helvetica" panose="020B0604020202020204" pitchFamily="34" charset="0"/>
              </a:rPr>
              <a:t>дерма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7001470" y="4175551"/>
            <a:ext cx="2541389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b="1" dirty="0" smtClean="0">
                <a:solidFill>
                  <a:srgbClr val="CC3300"/>
                </a:solidFill>
                <a:latin typeface="+mn-lt"/>
                <a:cs typeface="Helvetica" panose="020B0604020202020204" pitchFamily="34" charset="0"/>
              </a:rPr>
              <a:t>     </a:t>
            </a:r>
            <a:r>
              <a:rPr lang="ru-RU" altLang="ru-RU" sz="2100" i="1" dirty="0">
                <a:latin typeface="+mn-lt"/>
                <a:cs typeface="Helvetica" panose="020B0604020202020204" pitchFamily="34" charset="0"/>
              </a:rPr>
              <a:t>подкожно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100" i="1" dirty="0">
                <a:latin typeface="+mn-lt"/>
                <a:cs typeface="Helvetica" panose="020B0604020202020204" pitchFamily="34" charset="0"/>
              </a:rPr>
              <a:t>– </a:t>
            </a:r>
            <a:r>
              <a:rPr lang="ru-RU" altLang="ru-RU" sz="2100" i="1" dirty="0" smtClean="0">
                <a:latin typeface="+mn-lt"/>
                <a:cs typeface="Helvetica" panose="020B0604020202020204" pitchFamily="34" charset="0"/>
              </a:rPr>
              <a:t> жировая     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100" i="1" dirty="0">
                <a:latin typeface="+mn-lt"/>
                <a:cs typeface="Helvetica" panose="020B0604020202020204" pitchFamily="34" charset="0"/>
              </a:rPr>
              <a:t> </a:t>
            </a:r>
            <a:r>
              <a:rPr lang="ru-RU" altLang="ru-RU" sz="2100" i="1" dirty="0" smtClean="0">
                <a:latin typeface="+mn-lt"/>
                <a:cs typeface="Helvetica" panose="020B0604020202020204" pitchFamily="34" charset="0"/>
              </a:rPr>
              <a:t>   клетчатка</a:t>
            </a:r>
            <a:endParaRPr lang="ru-RU" altLang="ru-RU" sz="2100" i="1" dirty="0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7001470" y="922588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700" dirty="0">
                <a:latin typeface="+mn-lt"/>
                <a:cs typeface="Helvetica" panose="020B0604020202020204" pitchFamily="34" charset="0"/>
              </a:rPr>
              <a:t>эпидермис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5975151" y="2957696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5975150" y="4577028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Shape 759"/>
          <p:cNvSpPr>
            <a:spLocks noGrp="1"/>
          </p:cNvSpPr>
          <p:nvPr>
            <p:ph type="sldNum" sz="quarter" idx="12"/>
          </p:nvPr>
        </p:nvSpPr>
        <p:spPr>
          <a:xfrm>
            <a:off x="8968978" y="5509022"/>
            <a:ext cx="175022" cy="223838"/>
          </a:xfrm>
          <a:extLst>
            <a:ext uri="{C572A759-6A51-4108-AA02-DFA0A04FC94B}"/>
          </a:extLst>
        </p:spPr>
        <p:txBody>
          <a:bodyPr/>
          <a:lstStyle/>
          <a:p>
            <a:pPr>
              <a:defRPr sz="1800" spc="0"/>
            </a:pPr>
            <a:fld id="{B3428579-4643-42E8-B766-2A5673F9128E}" type="slidenum">
              <a:rPr sz="1400" spc="36"/>
              <a:pPr>
                <a:defRPr sz="1800" spc="0"/>
              </a:pPr>
              <a:t>4</a:t>
            </a:fld>
            <a:endParaRPr sz="1400" spc="36"/>
          </a:p>
        </p:txBody>
      </p:sp>
      <p:sp>
        <p:nvSpPr>
          <p:cNvPr id="13" name="Rectangle 5"/>
          <p:cNvSpPr/>
          <p:nvPr/>
        </p:nvSpPr>
        <p:spPr>
          <a:xfrm>
            <a:off x="988218" y="5827588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СТРОЕНИЕ КОЖИ</a:t>
            </a:r>
          </a:p>
        </p:txBody>
      </p:sp>
    </p:spTree>
    <p:extLst>
      <p:ext uri="{BB962C8B-B14F-4D97-AF65-F5344CB8AC3E}">
        <p14:creationId xmlns:p14="http://schemas.microsoft.com/office/powerpoint/2010/main" val="368056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1861"/>
          <a:stretch/>
        </p:blipFill>
        <p:spPr bwMode="auto">
          <a:xfrm>
            <a:off x="-1" y="0"/>
            <a:ext cx="4994031" cy="570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973335" y="5879305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ЭПИДЕРМИС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79291" y="393707"/>
            <a:ext cx="4354116" cy="341221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ru-RU" altLang="ru-RU" i="1" dirty="0">
              <a:solidFill>
                <a:schemeClr val="accent2"/>
              </a:solidFill>
              <a:cs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Цикл  движения клеток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в верхний слой кожи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–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28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дней.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У здоровой кожи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количество 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 отмирающих и вновь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 образующихся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клеток равно 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По достижении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верхнего слоя кожи, клетки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приобретают плоскую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 форму и отшелушиваются</a:t>
            </a:r>
          </a:p>
        </p:txBody>
      </p:sp>
    </p:spTree>
    <p:extLst>
      <p:ext uri="{BB962C8B-B14F-4D97-AF65-F5344CB8AC3E}">
        <p14:creationId xmlns:p14="http://schemas.microsoft.com/office/powerpoint/2010/main" val="43031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93606" y="1916906"/>
            <a:ext cx="2862263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lnSpc>
                <a:spcPct val="77000"/>
              </a:lnSpc>
              <a:spcBef>
                <a:spcPct val="20000"/>
              </a:spcBef>
              <a:buNone/>
            </a:pPr>
            <a:endParaRPr lang="ru-RU" altLang="ru-RU" sz="1350" i="1">
              <a:solidFill>
                <a:srgbClr val="0066FF"/>
              </a:solidFill>
              <a:latin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242" y="5899781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ДЕРМА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30002" r="29941" b="28181"/>
          <a:stretch/>
        </p:blipFill>
        <p:spPr bwMode="auto">
          <a:xfrm>
            <a:off x="-17645" y="2618770"/>
            <a:ext cx="4631962" cy="3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58342" y="1473994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700" dirty="0">
                <a:latin typeface="+mn-lt"/>
                <a:cs typeface="Helvetica" panose="020B0604020202020204" pitchFamily="34" charset="0"/>
              </a:rPr>
              <a:t>эластин</a:t>
            </a: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1331119" y="563272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700" dirty="0">
                <a:latin typeface="+mn-lt"/>
                <a:cs typeface="Helvetica" panose="020B0604020202020204" pitchFamily="34" charset="0"/>
              </a:rPr>
              <a:t>коллаген</a:t>
            </a: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475310" y="1508522"/>
            <a:ext cx="2288381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ru-RU" altLang="ru-RU" sz="2700" dirty="0" err="1">
                <a:latin typeface="+mn-lt"/>
                <a:cs typeface="Helvetica" panose="020B0604020202020204" pitchFamily="34" charset="0"/>
              </a:rPr>
              <a:t>гиалуроновая</a:t>
            </a:r>
            <a:r>
              <a:rPr lang="ru-RU" altLang="ru-RU" sz="2700" dirty="0">
                <a:latin typeface="+mn-lt"/>
                <a:cs typeface="Helvetica" panose="020B0604020202020204" pitchFamily="34" charset="0"/>
              </a:rPr>
              <a:t> кислота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16200000">
            <a:off x="-588791" y="2874134"/>
            <a:ext cx="1959726" cy="168208"/>
          </a:xfrm>
          <a:prstGeom prst="leftArrow">
            <a:avLst>
              <a:gd name="adj1" fmla="val 50000"/>
              <a:gd name="adj2" fmla="val 158499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 rot="16200000">
            <a:off x="346135" y="2672918"/>
            <a:ext cx="3376947" cy="158009"/>
          </a:xfrm>
          <a:prstGeom prst="leftArrow">
            <a:avLst>
              <a:gd name="adj1" fmla="val 50000"/>
              <a:gd name="adj2" fmla="val 158468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 rot="16200000">
            <a:off x="1909914" y="3634046"/>
            <a:ext cx="2732944" cy="162355"/>
          </a:xfrm>
          <a:prstGeom prst="leftArrow">
            <a:avLst>
              <a:gd name="adj1" fmla="val 50000"/>
              <a:gd name="adj2" fmla="val 158560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8929" y="1009868"/>
            <a:ext cx="4205071" cy="321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ru-RU" altLang="ru-RU" i="1" dirty="0">
              <a:solidFill>
                <a:schemeClr val="accent2"/>
              </a:solidFill>
              <a:cs typeface="Helvetica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Эластиновые волокна отвечают </a:t>
            </a:r>
            <a:endParaRPr lang="ru-RU" altLang="ru-RU" sz="2100" dirty="0" smtClean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cs typeface="Arial" panose="020B0604020202020204" pitchFamily="34" charset="0"/>
              </a:rPr>
              <a:t> </a:t>
            </a:r>
            <a:r>
              <a:rPr lang="ru-RU" altLang="ru-RU" sz="2100" dirty="0" smtClean="0">
                <a:cs typeface="Arial" panose="020B0604020202020204" pitchFamily="34" charset="0"/>
              </a:rPr>
              <a:t> 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за эластичность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и растяжимость </a:t>
            </a:r>
            <a:endParaRPr lang="ru-RU" altLang="ru-RU" sz="2100" dirty="0" smtClean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cs typeface="Arial" panose="020B0604020202020204" pitchFamily="34" charset="0"/>
              </a:rPr>
              <a:t> </a:t>
            </a:r>
            <a:r>
              <a:rPr lang="ru-RU" altLang="ru-RU" sz="2100" dirty="0" smtClean="0">
                <a:cs typeface="Arial" panose="020B0604020202020204" pitchFamily="34" charset="0"/>
              </a:rPr>
              <a:t> 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кожи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Коллагеновые волокна отвечают </a:t>
            </a: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  за упругость кожи</a:t>
            </a: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defRPr/>
            </a:pP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Гиалуроновая кислота </a:t>
            </a:r>
            <a:endParaRPr lang="ru-RU" altLang="ru-RU" sz="2100" dirty="0" smtClean="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defRPr/>
            </a:pPr>
            <a:r>
              <a:rPr lang="ru-RU" altLang="ru-RU" sz="2100" dirty="0">
                <a:cs typeface="Arial" panose="020B0604020202020204" pitchFamily="34" charset="0"/>
              </a:rPr>
              <a:t> </a:t>
            </a:r>
            <a:r>
              <a:rPr lang="ru-RU" altLang="ru-RU" sz="2100" dirty="0" smtClean="0">
                <a:cs typeface="Arial" panose="020B0604020202020204" pitchFamily="34" charset="0"/>
              </a:rPr>
              <a:t>  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удерживает  влагу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в коже</a:t>
            </a:r>
          </a:p>
        </p:txBody>
      </p:sp>
    </p:spTree>
    <p:extLst>
      <p:ext uri="{BB962C8B-B14F-4D97-AF65-F5344CB8AC3E}">
        <p14:creationId xmlns:p14="http://schemas.microsoft.com/office/powerpoint/2010/main" val="176126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30705"/>
          <a:stretch/>
        </p:blipFill>
        <p:spPr bwMode="auto">
          <a:xfrm>
            <a:off x="0" y="0"/>
            <a:ext cx="4931764" cy="584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973335" y="5849385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КОЖА ВОКРУГ ГЛАЗ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036694" y="857250"/>
            <a:ext cx="4107305" cy="473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2100" b="1" i="1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П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очти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нет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подкожной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жировой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клетчатки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;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М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ало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сальных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и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потовых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желез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;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Мало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коллагеновых</a:t>
            </a:r>
            <a:r>
              <a:rPr lang="en-GB" altLang="ru-RU" sz="2100" dirty="0" smtClean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и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эластиновых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волокон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;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З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а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ночь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жидкость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скапливается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под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кожей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, 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растягивая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ее</a:t>
            </a:r>
            <a:r>
              <a:rPr lang="en-GB" altLang="ru-RU" sz="2100" dirty="0" smtClean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и  </a:t>
            </a:r>
            <a:r>
              <a:rPr lang="en-GB" altLang="ru-RU" sz="2100" dirty="0" err="1">
                <a:latin typeface="+mn-lt"/>
                <a:cs typeface="Helvetica" panose="020B0604020202020204" pitchFamily="34" charset="0"/>
              </a:rPr>
              <a:t>выз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ы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ва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я </a:t>
            </a:r>
            <a:r>
              <a:rPr lang="en-GB" altLang="ru-RU" sz="2100" dirty="0" smtClean="0">
                <a:latin typeface="+mn-lt"/>
                <a:cs typeface="Helvetica" panose="020B0604020202020204" pitchFamily="34" charset="0"/>
              </a:rPr>
              <a:t> </a:t>
            </a:r>
            <a:r>
              <a:rPr lang="en-GB" altLang="ru-RU" sz="2100" dirty="0" err="1" smtClean="0">
                <a:latin typeface="+mn-lt"/>
                <a:cs typeface="Helvetica" panose="020B0604020202020204" pitchFamily="34" charset="0"/>
              </a:rPr>
              <a:t>отечность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;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За счёт постоянных мимических движений,  морщины появляются </a:t>
            </a:r>
            <a:r>
              <a:rPr lang="ru-RU" altLang="ru-RU" sz="2100" dirty="0" smtClean="0">
                <a:latin typeface="+mn-lt"/>
                <a:cs typeface="Helvetica" panose="020B0604020202020204" pitchFamily="34" charset="0"/>
              </a:rPr>
              <a:t>раньше 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buNone/>
              <a:defRPr/>
            </a:pP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86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50021"/>
            <a:ext cx="9140572" cy="1179386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948333" y="5856333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СТАРЕНИЕ КОЖИ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36751"/>
          <a:stretch/>
        </p:blipFill>
        <p:spPr bwMode="auto">
          <a:xfrm>
            <a:off x="5357" y="0"/>
            <a:ext cx="5016347" cy="56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5021705" y="443332"/>
            <a:ext cx="4057114" cy="4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b="1" dirty="0">
                <a:latin typeface="+mn-lt"/>
                <a:cs typeface="Arial" panose="020B0604020202020204" pitchFamily="34" charset="0"/>
              </a:rPr>
              <a:t>Свободные радикалы –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активные молекулы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кислорода,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находящиеся в организме человека, потерявшие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1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электрон.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Молекула становится агрессивной, пытаясь вернуть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электрон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, путём захвата его у других молекул.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Клетки кожи 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подвергаются </a:t>
            </a:r>
            <a:r>
              <a:rPr lang="ru-RU" altLang="ru-RU" sz="2100" dirty="0" smtClean="0">
                <a:latin typeface="+mn-lt"/>
                <a:cs typeface="Arial" panose="020B0604020202020204" pitchFamily="34" charset="0"/>
              </a:rPr>
              <a:t>агрессии, что вызывает цепную реакцию разрушения </a:t>
            </a:r>
            <a:r>
              <a:rPr lang="ru-RU" altLang="ru-RU" sz="2100" dirty="0">
                <a:latin typeface="+mn-lt"/>
                <a:cs typeface="Arial" panose="020B0604020202020204" pitchFamily="34" charset="0"/>
              </a:rPr>
              <a:t>и старения кожи.</a:t>
            </a:r>
          </a:p>
        </p:txBody>
      </p:sp>
    </p:spTree>
    <p:extLst>
      <p:ext uri="{BB962C8B-B14F-4D97-AF65-F5344CB8AC3E}">
        <p14:creationId xmlns:p14="http://schemas.microsoft.com/office/powerpoint/2010/main" val="39803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-9526" y="5667374"/>
            <a:ext cx="9140572" cy="1202866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796267" y="1890845"/>
            <a:ext cx="4592241" cy="268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100" b="1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Антиоксиданты</a:t>
            </a:r>
            <a:r>
              <a:rPr lang="ru-RU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 — это молекулы, блокирующие свободные  </a:t>
            </a:r>
            <a:r>
              <a:rPr lang="ru-RU" altLang="ru-RU" sz="2100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радикалы.</a:t>
            </a:r>
          </a:p>
          <a:p>
            <a:pPr eaLnBrk="1" hangingPunct="1">
              <a:defRPr/>
            </a:pPr>
            <a:endParaRPr lang="ru-RU" altLang="ru-RU" sz="2100" dirty="0">
              <a:solidFill>
                <a:srgbClr val="000000"/>
              </a:solidFill>
              <a:latin typeface="+mn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Антиоксиданты, как компоненты приостанавливающие процесс старения</a:t>
            </a:r>
            <a:r>
              <a:rPr lang="en-US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 </a:t>
            </a:r>
            <a:r>
              <a:rPr lang="ru-RU" altLang="ru-RU" sz="2100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кожи, являются обязательным компонентом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altLang="ru-RU" sz="2100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в </a:t>
            </a:r>
            <a:r>
              <a:rPr lang="en-US" altLang="ru-RU" sz="2100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anti-age</a:t>
            </a:r>
            <a:r>
              <a:rPr lang="ru-RU" altLang="ru-RU" sz="2100" dirty="0" smtClean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 косметике. </a:t>
            </a:r>
            <a:endParaRPr lang="ru-RU" altLang="ru-RU" sz="2100" dirty="0">
              <a:solidFill>
                <a:srgbClr val="000000"/>
              </a:solidFill>
              <a:latin typeface="+mn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ru-RU" altLang="ru-RU" sz="1200" dirty="0">
              <a:solidFill>
                <a:srgbClr val="0066FF"/>
              </a:solidFill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2507" y="5897166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5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АНТИОКСИДАНТЫ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r="22461"/>
          <a:stretch/>
        </p:blipFill>
        <p:spPr bwMode="auto">
          <a:xfrm>
            <a:off x="-9526" y="-1"/>
            <a:ext cx="464148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445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3396</Words>
  <Application>Microsoft Office PowerPoint</Application>
  <PresentationFormat>Экран (4:3)</PresentationFormat>
  <Paragraphs>423</Paragraphs>
  <Slides>37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SimSun</vt:lpstr>
      <vt:lpstr>Arial</vt:lpstr>
      <vt:lpstr>Arial Black</vt:lpstr>
      <vt:lpstr>Calibri</vt:lpstr>
      <vt:lpstr>Calibri Light</vt:lpstr>
      <vt:lpstr>Helvetica</vt:lpstr>
      <vt:lpstr>Lucida Sans</vt:lpstr>
      <vt:lpstr>Raleway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Савельева Алена</dc:creator>
  <cp:lastModifiedBy>Костина Ольга</cp:lastModifiedBy>
  <cp:revision>41</cp:revision>
  <dcterms:created xsi:type="dcterms:W3CDTF">2018-07-13T14:11:03Z</dcterms:created>
  <dcterms:modified xsi:type="dcterms:W3CDTF">2018-11-28T07:38:34Z</dcterms:modified>
</cp:coreProperties>
</file>